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145706525" r:id="rId3"/>
    <p:sldId id="2145706526" r:id="rId4"/>
    <p:sldId id="835" r:id="rId5"/>
    <p:sldId id="262" r:id="rId6"/>
    <p:sldId id="2145706531" r:id="rId7"/>
    <p:sldId id="2145706527" r:id="rId8"/>
    <p:sldId id="260" r:id="rId9"/>
    <p:sldId id="2145706522" r:id="rId10"/>
    <p:sldId id="2145706529" r:id="rId11"/>
    <p:sldId id="2145706530" r:id="rId12"/>
    <p:sldId id="2145706513" r:id="rId13"/>
    <p:sldId id="1960" r:id="rId14"/>
    <p:sldId id="2145706501" r:id="rId15"/>
    <p:sldId id="2145706502" r:id="rId16"/>
    <p:sldId id="1576" r:id="rId17"/>
    <p:sldId id="29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1A466C-ECD5-7775-344F-AA578AF3765C}" name="Le, Madison" initials="ML" userId="S::Le.Madison@epa.gov::9f83c2d7-a61c-4fa0-adc7-0a0b32fc4731" providerId="AD"/>
  <p188:author id="{C6209B77-56EB-8BC7-C7DE-B7B49B5E95F9}" name="Borges, Shannon" initials="SB" userId="S::Borges.Shannon@epa.gov::3b82a360-be02-439e-8471-de8dd7f510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16098-04CD-48EB-8B21-83F1949966F9}" v="96" dt="2024-11-06T19:55:57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58" autoAdjust="0"/>
    <p:restoredTop sz="94645" autoAdjust="0"/>
  </p:normalViewPr>
  <p:slideViewPr>
    <p:cSldViewPr snapToGrid="0">
      <p:cViewPr varScale="1">
        <p:scale>
          <a:sx n="89" d="100"/>
          <a:sy n="89" d="100"/>
        </p:scale>
        <p:origin x="9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wski, Elizabeth" userId="fb01cdd5-8412-46b9-984f-3ac0294a60b9" providerId="ADAL" clId="{A9C16098-04CD-48EB-8B21-83F1949966F9}"/>
    <pc:docChg chg="undo custSel addSld delSld modSld sldOrd addSection delSection modSection">
      <pc:chgData name="Milewski, Elizabeth" userId="fb01cdd5-8412-46b9-984f-3ac0294a60b9" providerId="ADAL" clId="{A9C16098-04CD-48EB-8B21-83F1949966F9}" dt="2024-11-08T14:08:33.357" v="3498" actId="6549"/>
      <pc:docMkLst>
        <pc:docMk/>
      </pc:docMkLst>
      <pc:sldChg chg="addSp delSp modSp mod setBg">
        <pc:chgData name="Milewski, Elizabeth" userId="fb01cdd5-8412-46b9-984f-3ac0294a60b9" providerId="ADAL" clId="{A9C16098-04CD-48EB-8B21-83F1949966F9}" dt="2024-11-06T22:11:59.303" v="3497" actId="20577"/>
        <pc:sldMkLst>
          <pc:docMk/>
          <pc:sldMk cId="4128287703" sldId="256"/>
        </pc:sldMkLst>
        <pc:spChg chg="mod">
          <ac:chgData name="Milewski, Elizabeth" userId="fb01cdd5-8412-46b9-984f-3ac0294a60b9" providerId="ADAL" clId="{A9C16098-04CD-48EB-8B21-83F1949966F9}" dt="2024-11-06T22:11:59.303" v="3497" actId="20577"/>
          <ac:spMkLst>
            <pc:docMk/>
            <pc:sldMk cId="4128287703" sldId="256"/>
            <ac:spMk id="2" creationId="{F640E764-B633-356B-7B50-9EBA9235DCB9}"/>
          </ac:spMkLst>
        </pc:spChg>
        <pc:spChg chg="mod">
          <ac:chgData name="Milewski, Elizabeth" userId="fb01cdd5-8412-46b9-984f-3ac0294a60b9" providerId="ADAL" clId="{A9C16098-04CD-48EB-8B21-83F1949966F9}" dt="2024-11-05T20:40:49.936" v="3061" actId="26606"/>
          <ac:spMkLst>
            <pc:docMk/>
            <pc:sldMk cId="4128287703" sldId="256"/>
            <ac:spMk id="3" creationId="{D9B7208F-C722-4D8D-DAA9-405293D2B47F}"/>
          </ac:spMkLst>
        </pc:spChg>
        <pc:spChg chg="mod">
          <ac:chgData name="Milewski, Elizabeth" userId="fb01cdd5-8412-46b9-984f-3ac0294a60b9" providerId="ADAL" clId="{A9C16098-04CD-48EB-8B21-83F1949966F9}" dt="2024-11-05T20:40:49.936" v="3061" actId="26606"/>
          <ac:spMkLst>
            <pc:docMk/>
            <pc:sldMk cId="4128287703" sldId="256"/>
            <ac:spMk id="4" creationId="{50FCBD56-2AE8-1A05-DA9F-5BC9F3E5C657}"/>
          </ac:spMkLst>
        </pc:spChg>
        <pc:spChg chg="mod">
          <ac:chgData name="Milewski, Elizabeth" userId="fb01cdd5-8412-46b9-984f-3ac0294a60b9" providerId="ADAL" clId="{A9C16098-04CD-48EB-8B21-83F1949966F9}" dt="2024-11-05T20:40:49.936" v="3061" actId="26606"/>
          <ac:spMkLst>
            <pc:docMk/>
            <pc:sldMk cId="4128287703" sldId="256"/>
            <ac:spMk id="5" creationId="{EC888E4A-0FC9-8F46-792E-827B18E59706}"/>
          </ac:spMkLst>
        </pc:spChg>
        <pc:spChg chg="add del">
          <ac:chgData name="Milewski, Elizabeth" userId="fb01cdd5-8412-46b9-984f-3ac0294a60b9" providerId="ADAL" clId="{A9C16098-04CD-48EB-8B21-83F1949966F9}" dt="2024-11-05T20:40:49.936" v="3061" actId="26606"/>
          <ac:spMkLst>
            <pc:docMk/>
            <pc:sldMk cId="4128287703" sldId="256"/>
            <ac:spMk id="11" creationId="{AE220058-3FCE-496E-ADF2-D8A6961F39F6}"/>
          </ac:spMkLst>
        </pc:spChg>
        <pc:spChg chg="add del">
          <ac:chgData name="Milewski, Elizabeth" userId="fb01cdd5-8412-46b9-984f-3ac0294a60b9" providerId="ADAL" clId="{A9C16098-04CD-48EB-8B21-83F1949966F9}" dt="2024-11-05T20:40:49.936" v="3061" actId="26606"/>
          <ac:spMkLst>
            <pc:docMk/>
            <pc:sldMk cId="4128287703" sldId="256"/>
            <ac:spMk id="15" creationId="{3E9C5090-7D25-41E3-A6D3-CCAEE505E785}"/>
          </ac:spMkLst>
        </pc:spChg>
        <pc:spChg chg="add del">
          <ac:chgData name="Milewski, Elizabeth" userId="fb01cdd5-8412-46b9-984f-3ac0294a60b9" providerId="ADAL" clId="{A9C16098-04CD-48EB-8B21-83F1949966F9}" dt="2024-11-05T20:40:49.936" v="3061" actId="26606"/>
          <ac:spMkLst>
            <pc:docMk/>
            <pc:sldMk cId="4128287703" sldId="256"/>
            <ac:spMk id="17" creationId="{11BF8809-0DAC-41E5-A212-ACB4A01BE95B}"/>
          </ac:spMkLst>
        </pc:spChg>
        <pc:picChg chg="add mod ord">
          <ac:chgData name="Milewski, Elizabeth" userId="fb01cdd5-8412-46b9-984f-3ac0294a60b9" providerId="ADAL" clId="{A9C16098-04CD-48EB-8B21-83F1949966F9}" dt="2024-11-05T20:41:09.316" v="3065" actId="14100"/>
          <ac:picMkLst>
            <pc:docMk/>
            <pc:sldMk cId="4128287703" sldId="256"/>
            <ac:picMk id="6" creationId="{905D4F1B-0814-F90F-E928-265C75C0ACFB}"/>
          </ac:picMkLst>
        </pc:picChg>
        <pc:cxnChg chg="add del">
          <ac:chgData name="Milewski, Elizabeth" userId="fb01cdd5-8412-46b9-984f-3ac0294a60b9" providerId="ADAL" clId="{A9C16098-04CD-48EB-8B21-83F1949966F9}" dt="2024-11-05T20:40:49.936" v="3061" actId="26606"/>
          <ac:cxnSpMkLst>
            <pc:docMk/>
            <pc:sldMk cId="4128287703" sldId="256"/>
            <ac:cxnSpMk id="13" creationId="{E193F809-7E50-4AAD-8E26-878207931CB5}"/>
          </ac:cxnSpMkLst>
        </pc:cxnChg>
      </pc:sldChg>
      <pc:sldChg chg="add del">
        <pc:chgData name="Milewski, Elizabeth" userId="fb01cdd5-8412-46b9-984f-3ac0294a60b9" providerId="ADAL" clId="{A9C16098-04CD-48EB-8B21-83F1949966F9}" dt="2024-11-05T19:33:19.580" v="1788" actId="47"/>
        <pc:sldMkLst>
          <pc:docMk/>
          <pc:sldMk cId="3812391589" sldId="260"/>
        </pc:sldMkLst>
      </pc:sldChg>
      <pc:sldChg chg="modSp mod ord delCm">
        <pc:chgData name="Milewski, Elizabeth" userId="fb01cdd5-8412-46b9-984f-3ac0294a60b9" providerId="ADAL" clId="{A9C16098-04CD-48EB-8B21-83F1949966F9}" dt="2024-11-06T22:11:12.514" v="3494"/>
        <pc:sldMkLst>
          <pc:docMk/>
          <pc:sldMk cId="3157683620" sldId="262"/>
        </pc:sldMkLst>
        <pc:spChg chg="mod">
          <ac:chgData name="Milewski, Elizabeth" userId="fb01cdd5-8412-46b9-984f-3ac0294a60b9" providerId="ADAL" clId="{A9C16098-04CD-48EB-8B21-83F1949966F9}" dt="2024-11-06T17:09:29.011" v="3209" actId="20577"/>
          <ac:spMkLst>
            <pc:docMk/>
            <pc:sldMk cId="3157683620" sldId="262"/>
            <ac:spMk id="10" creationId="{0A2DEBE7-03F0-4EBA-813E-4E10F378B75B}"/>
          </ac:spMkLst>
        </pc:spChg>
        <pc:spChg chg="mod">
          <ac:chgData name="Milewski, Elizabeth" userId="fb01cdd5-8412-46b9-984f-3ac0294a60b9" providerId="ADAL" clId="{A9C16098-04CD-48EB-8B21-83F1949966F9}" dt="2024-11-06T17:11:12.940" v="3377" actId="20577"/>
          <ac:spMkLst>
            <pc:docMk/>
            <pc:sldMk cId="3157683620" sldId="262"/>
            <ac:spMk id="11" creationId="{AFF99659-EC6A-4723-8BEC-8E67309A77E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lewski, Elizabeth" userId="fb01cdd5-8412-46b9-984f-3ac0294a60b9" providerId="ADAL" clId="{A9C16098-04CD-48EB-8B21-83F1949966F9}" dt="2024-11-06T22:11:12.514" v="3494"/>
              <pc2:cmMkLst xmlns:pc2="http://schemas.microsoft.com/office/powerpoint/2019/9/main/command">
                <pc:docMk/>
                <pc:sldMk cId="3157683620" sldId="262"/>
                <pc2:cmMk id="{7205B9A2-DDC4-4AAE-93A9-E100E3A67D91}"/>
              </pc2:cmMkLst>
            </pc226:cmChg>
          </p:ext>
        </pc:extLst>
      </pc:sldChg>
      <pc:sldChg chg="del">
        <pc:chgData name="Milewski, Elizabeth" userId="fb01cdd5-8412-46b9-984f-3ac0294a60b9" providerId="ADAL" clId="{A9C16098-04CD-48EB-8B21-83F1949966F9}" dt="2024-11-05T19:27:30.937" v="1746" actId="47"/>
        <pc:sldMkLst>
          <pc:docMk/>
          <pc:sldMk cId="2468838154" sldId="269"/>
        </pc:sldMkLst>
      </pc:sldChg>
      <pc:sldChg chg="del">
        <pc:chgData name="Milewski, Elizabeth" userId="fb01cdd5-8412-46b9-984f-3ac0294a60b9" providerId="ADAL" clId="{A9C16098-04CD-48EB-8B21-83F1949966F9}" dt="2024-11-05T19:27:26.123" v="1743" actId="47"/>
        <pc:sldMkLst>
          <pc:docMk/>
          <pc:sldMk cId="1118446953" sldId="272"/>
        </pc:sldMkLst>
      </pc:sldChg>
      <pc:sldChg chg="del">
        <pc:chgData name="Milewski, Elizabeth" userId="fb01cdd5-8412-46b9-984f-3ac0294a60b9" providerId="ADAL" clId="{A9C16098-04CD-48EB-8B21-83F1949966F9}" dt="2024-11-05T19:27:27.216" v="1744" actId="47"/>
        <pc:sldMkLst>
          <pc:docMk/>
          <pc:sldMk cId="2742387359" sldId="274"/>
        </pc:sldMkLst>
      </pc:sldChg>
      <pc:sldChg chg="addSp modSp add del">
        <pc:chgData name="Milewski, Elizabeth" userId="fb01cdd5-8412-46b9-984f-3ac0294a60b9" providerId="ADAL" clId="{A9C16098-04CD-48EB-8B21-83F1949966F9}" dt="2024-11-05T20:57:30.388" v="3127"/>
        <pc:sldMkLst>
          <pc:docMk/>
          <pc:sldMk cId="3625127835" sldId="297"/>
        </pc:sldMkLst>
        <pc:picChg chg="add mod">
          <ac:chgData name="Milewski, Elizabeth" userId="fb01cdd5-8412-46b9-984f-3ac0294a60b9" providerId="ADAL" clId="{A9C16098-04CD-48EB-8B21-83F1949966F9}" dt="2024-11-05T20:57:30.388" v="3127"/>
          <ac:picMkLst>
            <pc:docMk/>
            <pc:sldMk cId="3625127835" sldId="297"/>
            <ac:picMk id="6" creationId="{27C84A5F-234E-96D5-AAEA-8A42C638D269}"/>
          </ac:picMkLst>
        </pc:picChg>
      </pc:sldChg>
      <pc:sldChg chg="add del">
        <pc:chgData name="Milewski, Elizabeth" userId="fb01cdd5-8412-46b9-984f-3ac0294a60b9" providerId="ADAL" clId="{A9C16098-04CD-48EB-8B21-83F1949966F9}" dt="2024-11-05T19:56:02.594" v="3050" actId="47"/>
        <pc:sldMkLst>
          <pc:docMk/>
          <pc:sldMk cId="4195915127" sldId="318"/>
        </pc:sldMkLst>
      </pc:sldChg>
      <pc:sldChg chg="modSp add del mod ord">
        <pc:chgData name="Milewski, Elizabeth" userId="fb01cdd5-8412-46b9-984f-3ac0294a60b9" providerId="ADAL" clId="{A9C16098-04CD-48EB-8B21-83F1949966F9}" dt="2024-11-05T18:48:17.723" v="400" actId="47"/>
        <pc:sldMkLst>
          <pc:docMk/>
          <pc:sldMk cId="3043062845" sldId="367"/>
        </pc:sldMkLst>
        <pc:spChg chg="mod">
          <ac:chgData name="Milewski, Elizabeth" userId="fb01cdd5-8412-46b9-984f-3ac0294a60b9" providerId="ADAL" clId="{A9C16098-04CD-48EB-8B21-83F1949966F9}" dt="2024-11-05T18:15:49.554" v="28" actId="27636"/>
          <ac:spMkLst>
            <pc:docMk/>
            <pc:sldMk cId="3043062845" sldId="367"/>
            <ac:spMk id="2" creationId="{272ABADD-DBC6-48AB-8544-81A1E7ACF49A}"/>
          </ac:spMkLst>
        </pc:spChg>
      </pc:sldChg>
      <pc:sldChg chg="del">
        <pc:chgData name="Milewski, Elizabeth" userId="fb01cdd5-8412-46b9-984f-3ac0294a60b9" providerId="ADAL" clId="{A9C16098-04CD-48EB-8B21-83F1949966F9}" dt="2024-11-05T19:27:22.107" v="1741" actId="47"/>
        <pc:sldMkLst>
          <pc:docMk/>
          <pc:sldMk cId="3849199310" sldId="420"/>
        </pc:sldMkLst>
      </pc:sldChg>
      <pc:sldChg chg="add del ord">
        <pc:chgData name="Milewski, Elizabeth" userId="fb01cdd5-8412-46b9-984f-3ac0294a60b9" providerId="ADAL" clId="{A9C16098-04CD-48EB-8B21-83F1949966F9}" dt="2024-11-05T19:03:39.756" v="918" actId="47"/>
        <pc:sldMkLst>
          <pc:docMk/>
          <pc:sldMk cId="0" sldId="488"/>
        </pc:sldMkLst>
      </pc:sldChg>
      <pc:sldChg chg="modSp add del mod ord">
        <pc:chgData name="Milewski, Elizabeth" userId="fb01cdd5-8412-46b9-984f-3ac0294a60b9" providerId="ADAL" clId="{A9C16098-04CD-48EB-8B21-83F1949966F9}" dt="2024-11-05T19:13:58.404" v="1363" actId="47"/>
        <pc:sldMkLst>
          <pc:docMk/>
          <pc:sldMk cId="3307417881" sldId="499"/>
        </pc:sldMkLst>
        <pc:spChg chg="mod">
          <ac:chgData name="Milewski, Elizabeth" userId="fb01cdd5-8412-46b9-984f-3ac0294a60b9" providerId="ADAL" clId="{A9C16098-04CD-48EB-8B21-83F1949966F9}" dt="2024-11-05T18:39:18.577" v="110" actId="27636"/>
          <ac:spMkLst>
            <pc:docMk/>
            <pc:sldMk cId="3307417881" sldId="499"/>
            <ac:spMk id="2" creationId="{00000000-0000-0000-0000-000000000000}"/>
          </ac:spMkLst>
        </pc:spChg>
      </pc:sldChg>
      <pc:sldChg chg="add del ord">
        <pc:chgData name="Milewski, Elizabeth" userId="fb01cdd5-8412-46b9-984f-3ac0294a60b9" providerId="ADAL" clId="{A9C16098-04CD-48EB-8B21-83F1949966F9}" dt="2024-11-05T19:20:39.794" v="1729" actId="47"/>
        <pc:sldMkLst>
          <pc:docMk/>
          <pc:sldMk cId="4150755644" sldId="505"/>
        </pc:sldMkLst>
      </pc:sldChg>
      <pc:sldChg chg="add del">
        <pc:chgData name="Milewski, Elizabeth" userId="fb01cdd5-8412-46b9-984f-3ac0294a60b9" providerId="ADAL" clId="{A9C16098-04CD-48EB-8B21-83F1949966F9}" dt="2024-11-05T19:56:05.292" v="3051" actId="47"/>
        <pc:sldMkLst>
          <pc:docMk/>
          <pc:sldMk cId="827943841" sldId="573"/>
        </pc:sldMkLst>
      </pc:sldChg>
      <pc:sldChg chg="modSp mod delCm">
        <pc:chgData name="Milewski, Elizabeth" userId="fb01cdd5-8412-46b9-984f-3ac0294a60b9" providerId="ADAL" clId="{A9C16098-04CD-48EB-8B21-83F1949966F9}" dt="2024-11-06T22:10:43.723" v="3493"/>
        <pc:sldMkLst>
          <pc:docMk/>
          <pc:sldMk cId="219577192" sldId="835"/>
        </pc:sldMkLst>
        <pc:spChg chg="mod">
          <ac:chgData name="Milewski, Elizabeth" userId="fb01cdd5-8412-46b9-984f-3ac0294a60b9" providerId="ADAL" clId="{A9C16098-04CD-48EB-8B21-83F1949966F9}" dt="2024-11-06T16:31:50.343" v="3128" actId="207"/>
          <ac:spMkLst>
            <pc:docMk/>
            <pc:sldMk cId="219577192" sldId="835"/>
            <ac:spMk id="5" creationId="{9DA8FCC2-6708-4164-94EF-0C50AC88DA6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lewski, Elizabeth" userId="fb01cdd5-8412-46b9-984f-3ac0294a60b9" providerId="ADAL" clId="{A9C16098-04CD-48EB-8B21-83F1949966F9}" dt="2024-11-06T22:10:43.723" v="3493"/>
              <pc2:cmMkLst xmlns:pc2="http://schemas.microsoft.com/office/powerpoint/2019/9/main/command">
                <pc:docMk/>
                <pc:sldMk cId="219577192" sldId="835"/>
                <pc2:cmMk id="{8117A4D8-3B6F-4654-AD8F-2AD79475F7DC}"/>
              </pc2:cmMkLst>
            </pc226:cmChg>
          </p:ext>
        </pc:extLst>
      </pc:sldChg>
      <pc:sldChg chg="del">
        <pc:chgData name="Milewski, Elizabeth" userId="fb01cdd5-8412-46b9-984f-3ac0294a60b9" providerId="ADAL" clId="{A9C16098-04CD-48EB-8B21-83F1949966F9}" dt="2024-11-05T19:27:24.712" v="1742" actId="47"/>
        <pc:sldMkLst>
          <pc:docMk/>
          <pc:sldMk cId="2753483429" sldId="837"/>
        </pc:sldMkLst>
      </pc:sldChg>
      <pc:sldChg chg="modSp add del mod">
        <pc:chgData name="Milewski, Elizabeth" userId="fb01cdd5-8412-46b9-984f-3ac0294a60b9" providerId="ADAL" clId="{A9C16098-04CD-48EB-8B21-83F1949966F9}" dt="2024-11-05T18:24:19.390" v="92" actId="47"/>
        <pc:sldMkLst>
          <pc:docMk/>
          <pc:sldMk cId="4149969555" sldId="838"/>
        </pc:sldMkLst>
        <pc:spChg chg="mod">
          <ac:chgData name="Milewski, Elizabeth" userId="fb01cdd5-8412-46b9-984f-3ac0294a60b9" providerId="ADAL" clId="{A9C16098-04CD-48EB-8B21-83F1949966F9}" dt="2024-11-05T18:19:15.156" v="37" actId="113"/>
          <ac:spMkLst>
            <pc:docMk/>
            <pc:sldMk cId="4149969555" sldId="838"/>
            <ac:spMk id="2" creationId="{3F6165C2-C174-DE00-C4FF-CB5458436FB3}"/>
          </ac:spMkLst>
        </pc:spChg>
        <pc:spChg chg="mod">
          <ac:chgData name="Milewski, Elizabeth" userId="fb01cdd5-8412-46b9-984f-3ac0294a60b9" providerId="ADAL" clId="{A9C16098-04CD-48EB-8B21-83F1949966F9}" dt="2024-11-05T18:19:43.632" v="42" actId="20577"/>
          <ac:spMkLst>
            <pc:docMk/>
            <pc:sldMk cId="4149969555" sldId="838"/>
            <ac:spMk id="3" creationId="{BBE882F3-6D82-CA17-9929-3DEF1935540A}"/>
          </ac:spMkLst>
        </pc:spChg>
      </pc:sldChg>
      <pc:sldChg chg="addSp modSp add del mod ord modClrScheme chgLayout">
        <pc:chgData name="Milewski, Elizabeth" userId="fb01cdd5-8412-46b9-984f-3ac0294a60b9" providerId="ADAL" clId="{A9C16098-04CD-48EB-8B21-83F1949966F9}" dt="2024-11-05T19:38:36.100" v="2128" actId="47"/>
        <pc:sldMkLst>
          <pc:docMk/>
          <pc:sldMk cId="2891729553" sldId="839"/>
        </pc:sldMkLst>
        <pc:spChg chg="mod ord">
          <ac:chgData name="Milewski, Elizabeth" userId="fb01cdd5-8412-46b9-984f-3ac0294a60b9" providerId="ADAL" clId="{A9C16098-04CD-48EB-8B21-83F1949966F9}" dt="2024-11-05T19:32:09.464" v="1782" actId="700"/>
          <ac:spMkLst>
            <pc:docMk/>
            <pc:sldMk cId="2891729553" sldId="839"/>
            <ac:spMk id="2" creationId="{3F6165C2-C174-DE00-C4FF-CB5458436FB3}"/>
          </ac:spMkLst>
        </pc:spChg>
        <pc:spChg chg="mod ord">
          <ac:chgData name="Milewski, Elizabeth" userId="fb01cdd5-8412-46b9-984f-3ac0294a60b9" providerId="ADAL" clId="{A9C16098-04CD-48EB-8B21-83F1949966F9}" dt="2024-11-05T19:32:09.464" v="1782" actId="700"/>
          <ac:spMkLst>
            <pc:docMk/>
            <pc:sldMk cId="2891729553" sldId="839"/>
            <ac:spMk id="3" creationId="{BBE882F3-6D82-CA17-9929-3DEF1935540A}"/>
          </ac:spMkLst>
        </pc:spChg>
        <pc:spChg chg="add mod ord">
          <ac:chgData name="Milewski, Elizabeth" userId="fb01cdd5-8412-46b9-984f-3ac0294a60b9" providerId="ADAL" clId="{A9C16098-04CD-48EB-8B21-83F1949966F9}" dt="2024-11-05T19:32:09.464" v="1782" actId="700"/>
          <ac:spMkLst>
            <pc:docMk/>
            <pc:sldMk cId="2891729553" sldId="839"/>
            <ac:spMk id="4" creationId="{DBC6B8EF-580D-AF0A-FDDD-856587568E92}"/>
          </ac:spMkLst>
        </pc:spChg>
        <pc:spChg chg="add mod ord">
          <ac:chgData name="Milewski, Elizabeth" userId="fb01cdd5-8412-46b9-984f-3ac0294a60b9" providerId="ADAL" clId="{A9C16098-04CD-48EB-8B21-83F1949966F9}" dt="2024-11-05T19:32:09.464" v="1782" actId="700"/>
          <ac:spMkLst>
            <pc:docMk/>
            <pc:sldMk cId="2891729553" sldId="839"/>
            <ac:spMk id="5" creationId="{7382B439-E2BB-76BA-F065-D24873B32A77}"/>
          </ac:spMkLst>
        </pc:spChg>
        <pc:spChg chg="add mod ord">
          <ac:chgData name="Milewski, Elizabeth" userId="fb01cdd5-8412-46b9-984f-3ac0294a60b9" providerId="ADAL" clId="{A9C16098-04CD-48EB-8B21-83F1949966F9}" dt="2024-11-05T19:32:09.464" v="1782" actId="700"/>
          <ac:spMkLst>
            <pc:docMk/>
            <pc:sldMk cId="2891729553" sldId="839"/>
            <ac:spMk id="6" creationId="{A5E4FDE2-6488-B497-992E-825BC40F6146}"/>
          </ac:spMkLst>
        </pc:spChg>
      </pc:sldChg>
      <pc:sldChg chg="del">
        <pc:chgData name="Milewski, Elizabeth" userId="fb01cdd5-8412-46b9-984f-3ac0294a60b9" providerId="ADAL" clId="{A9C16098-04CD-48EB-8B21-83F1949966F9}" dt="2024-11-05T19:27:28.976" v="1745" actId="47"/>
        <pc:sldMkLst>
          <pc:docMk/>
          <pc:sldMk cId="328992958" sldId="840"/>
        </pc:sldMkLst>
      </pc:sldChg>
      <pc:sldChg chg="add del ord">
        <pc:chgData name="Milewski, Elizabeth" userId="fb01cdd5-8412-46b9-984f-3ac0294a60b9" providerId="ADAL" clId="{A9C16098-04CD-48EB-8B21-83F1949966F9}" dt="2024-11-05T18:56:08.235" v="850" actId="47"/>
        <pc:sldMkLst>
          <pc:docMk/>
          <pc:sldMk cId="0" sldId="842"/>
        </pc:sldMkLst>
      </pc:sldChg>
      <pc:sldChg chg="modSp add del mod">
        <pc:chgData name="Milewski, Elizabeth" userId="fb01cdd5-8412-46b9-984f-3ac0294a60b9" providerId="ADAL" clId="{A9C16098-04CD-48EB-8B21-83F1949966F9}" dt="2024-11-05T19:13:57.204" v="1362" actId="47"/>
        <pc:sldMkLst>
          <pc:docMk/>
          <pc:sldMk cId="727430207" sldId="843"/>
        </pc:sldMkLst>
        <pc:spChg chg="mod">
          <ac:chgData name="Milewski, Elizabeth" userId="fb01cdd5-8412-46b9-984f-3ac0294a60b9" providerId="ADAL" clId="{A9C16098-04CD-48EB-8B21-83F1949966F9}" dt="2024-11-05T18:38:45.334" v="108" actId="27636"/>
          <ac:spMkLst>
            <pc:docMk/>
            <pc:sldMk cId="727430207" sldId="843"/>
            <ac:spMk id="2" creationId="{00000000-0000-0000-0000-000000000000}"/>
          </ac:spMkLst>
        </pc:spChg>
      </pc:sldChg>
      <pc:sldChg chg="modSp add del mod">
        <pc:chgData name="Milewski, Elizabeth" userId="fb01cdd5-8412-46b9-984f-3ac0294a60b9" providerId="ADAL" clId="{A9C16098-04CD-48EB-8B21-83F1949966F9}" dt="2024-11-05T20:56:28.403" v="3126" actId="5793"/>
        <pc:sldMkLst>
          <pc:docMk/>
          <pc:sldMk cId="1590716720" sldId="1576"/>
        </pc:sldMkLst>
        <pc:spChg chg="mod">
          <ac:chgData name="Milewski, Elizabeth" userId="fb01cdd5-8412-46b9-984f-3ac0294a60b9" providerId="ADAL" clId="{A9C16098-04CD-48EB-8B21-83F1949966F9}" dt="2024-11-05T20:56:28.403" v="3126" actId="5793"/>
          <ac:spMkLst>
            <pc:docMk/>
            <pc:sldMk cId="1590716720" sldId="1576"/>
            <ac:spMk id="3" creationId="{0069176F-DA33-552B-CA6E-9B9050EBC103}"/>
          </ac:spMkLst>
        </pc:spChg>
      </pc:sldChg>
      <pc:sldChg chg="add del">
        <pc:chgData name="Milewski, Elizabeth" userId="fb01cdd5-8412-46b9-984f-3ac0294a60b9" providerId="ADAL" clId="{A9C16098-04CD-48EB-8B21-83F1949966F9}" dt="2024-11-05T19:33:19.580" v="1788" actId="47"/>
        <pc:sldMkLst>
          <pc:docMk/>
          <pc:sldMk cId="2228105325" sldId="1960"/>
        </pc:sldMkLst>
      </pc:sldChg>
      <pc:sldChg chg="add del">
        <pc:chgData name="Milewski, Elizabeth" userId="fb01cdd5-8412-46b9-984f-3ac0294a60b9" providerId="ADAL" clId="{A9C16098-04CD-48EB-8B21-83F1949966F9}" dt="2024-11-05T19:33:19.580" v="1788" actId="47"/>
        <pc:sldMkLst>
          <pc:docMk/>
          <pc:sldMk cId="1062179516" sldId="2145706501"/>
        </pc:sldMkLst>
      </pc:sldChg>
      <pc:sldChg chg="add del">
        <pc:chgData name="Milewski, Elizabeth" userId="fb01cdd5-8412-46b9-984f-3ac0294a60b9" providerId="ADAL" clId="{A9C16098-04CD-48EB-8B21-83F1949966F9}" dt="2024-11-05T19:33:19.580" v="1788" actId="47"/>
        <pc:sldMkLst>
          <pc:docMk/>
          <pc:sldMk cId="201553489" sldId="2145706502"/>
        </pc:sldMkLst>
      </pc:sldChg>
      <pc:sldChg chg="add del ord">
        <pc:chgData name="Milewski, Elizabeth" userId="fb01cdd5-8412-46b9-984f-3ac0294a60b9" providerId="ADAL" clId="{A9C16098-04CD-48EB-8B21-83F1949966F9}" dt="2024-11-05T19:55:17.876" v="3049" actId="47"/>
        <pc:sldMkLst>
          <pc:docMk/>
          <pc:sldMk cId="335214871" sldId="2145706509"/>
        </pc:sldMkLst>
      </pc:sldChg>
      <pc:sldChg chg="add del">
        <pc:chgData name="Milewski, Elizabeth" userId="fb01cdd5-8412-46b9-984f-3ac0294a60b9" providerId="ADAL" clId="{A9C16098-04CD-48EB-8B21-83F1949966F9}" dt="2024-11-05T19:41:16.997" v="2129" actId="47"/>
        <pc:sldMkLst>
          <pc:docMk/>
          <pc:sldMk cId="1370164496" sldId="2145706510"/>
        </pc:sldMkLst>
      </pc:sldChg>
      <pc:sldChg chg="add del">
        <pc:chgData name="Milewski, Elizabeth" userId="fb01cdd5-8412-46b9-984f-3ac0294a60b9" providerId="ADAL" clId="{A9C16098-04CD-48EB-8B21-83F1949966F9}" dt="2024-11-06T17:00:52.977" v="3171" actId="47"/>
        <pc:sldMkLst>
          <pc:docMk/>
          <pc:sldMk cId="4044498922" sldId="2145706511"/>
        </pc:sldMkLst>
      </pc:sldChg>
      <pc:sldChg chg="add del">
        <pc:chgData name="Milewski, Elizabeth" userId="fb01cdd5-8412-46b9-984f-3ac0294a60b9" providerId="ADAL" clId="{A9C16098-04CD-48EB-8B21-83F1949966F9}" dt="2024-11-05T19:33:19.580" v="1788" actId="47"/>
        <pc:sldMkLst>
          <pc:docMk/>
          <pc:sldMk cId="704108824" sldId="2145706513"/>
        </pc:sldMkLst>
      </pc:sldChg>
      <pc:sldChg chg="del">
        <pc:chgData name="Milewski, Elizabeth" userId="fb01cdd5-8412-46b9-984f-3ac0294a60b9" providerId="ADAL" clId="{A9C16098-04CD-48EB-8B21-83F1949966F9}" dt="2024-11-05T19:27:17.716" v="1740" actId="47"/>
        <pc:sldMkLst>
          <pc:docMk/>
          <pc:sldMk cId="233376304" sldId="2145706517"/>
        </pc:sldMkLst>
      </pc:sldChg>
      <pc:sldChg chg="del">
        <pc:chgData name="Milewski, Elizabeth" userId="fb01cdd5-8412-46b9-984f-3ac0294a60b9" providerId="ADAL" clId="{A9C16098-04CD-48EB-8B21-83F1949966F9}" dt="2024-11-05T19:24:06.244" v="1738" actId="47"/>
        <pc:sldMkLst>
          <pc:docMk/>
          <pc:sldMk cId="468771082" sldId="2145706519"/>
        </pc:sldMkLst>
      </pc:sldChg>
      <pc:sldChg chg="del">
        <pc:chgData name="Milewski, Elizabeth" userId="fb01cdd5-8412-46b9-984f-3ac0294a60b9" providerId="ADAL" clId="{A9C16098-04CD-48EB-8B21-83F1949966F9}" dt="2024-11-05T19:22:32.993" v="1736" actId="47"/>
        <pc:sldMkLst>
          <pc:docMk/>
          <pc:sldMk cId="3854341434" sldId="2145706520"/>
        </pc:sldMkLst>
      </pc:sldChg>
      <pc:sldChg chg="del">
        <pc:chgData name="Milewski, Elizabeth" userId="fb01cdd5-8412-46b9-984f-3ac0294a60b9" providerId="ADAL" clId="{A9C16098-04CD-48EB-8B21-83F1949966F9}" dt="2024-11-05T19:22:36.707" v="1737" actId="47"/>
        <pc:sldMkLst>
          <pc:docMk/>
          <pc:sldMk cId="3578263866" sldId="2145706521"/>
        </pc:sldMkLst>
      </pc:sldChg>
      <pc:sldChg chg="modSp add del mod">
        <pc:chgData name="Milewski, Elizabeth" userId="fb01cdd5-8412-46b9-984f-3ac0294a60b9" providerId="ADAL" clId="{A9C16098-04CD-48EB-8B21-83F1949966F9}" dt="2024-11-05T19:33:19.580" v="1788" actId="47"/>
        <pc:sldMkLst>
          <pc:docMk/>
          <pc:sldMk cId="3364167910" sldId="2145706522"/>
        </pc:sldMkLst>
        <pc:spChg chg="mod">
          <ac:chgData name="Milewski, Elizabeth" userId="fb01cdd5-8412-46b9-984f-3ac0294a60b9" providerId="ADAL" clId="{A9C16098-04CD-48EB-8B21-83F1949966F9}" dt="2024-11-05T18:18:16.903" v="32" actId="255"/>
          <ac:spMkLst>
            <pc:docMk/>
            <pc:sldMk cId="3364167910" sldId="2145706522"/>
            <ac:spMk id="2" creationId="{3F6165C2-C174-DE00-C4FF-CB5458436FB3}"/>
          </ac:spMkLst>
        </pc:spChg>
      </pc:sldChg>
      <pc:sldChg chg="modSp add del mod ord">
        <pc:chgData name="Milewski, Elizabeth" userId="fb01cdd5-8412-46b9-984f-3ac0294a60b9" providerId="ADAL" clId="{A9C16098-04CD-48EB-8B21-83F1949966F9}" dt="2024-11-05T18:55:57.995" v="849" actId="47"/>
        <pc:sldMkLst>
          <pc:docMk/>
          <pc:sldMk cId="3758757750" sldId="2145706523"/>
        </pc:sldMkLst>
        <pc:spChg chg="mod">
          <ac:chgData name="Milewski, Elizabeth" userId="fb01cdd5-8412-46b9-984f-3ac0294a60b9" providerId="ADAL" clId="{A9C16098-04CD-48EB-8B21-83F1949966F9}" dt="2024-11-05T18:26:03.179" v="95" actId="20577"/>
          <ac:spMkLst>
            <pc:docMk/>
            <pc:sldMk cId="3758757750" sldId="2145706523"/>
            <ac:spMk id="3" creationId="{00000000-0000-0000-0000-000000000000}"/>
          </ac:spMkLst>
        </pc:spChg>
      </pc:sldChg>
      <pc:sldChg chg="add del">
        <pc:chgData name="Milewski, Elizabeth" userId="fb01cdd5-8412-46b9-984f-3ac0294a60b9" providerId="ADAL" clId="{A9C16098-04CD-48EB-8B21-83F1949966F9}" dt="2024-11-05T18:33:59.495" v="100" actId="47"/>
        <pc:sldMkLst>
          <pc:docMk/>
          <pc:sldMk cId="0" sldId="2145706524"/>
        </pc:sldMkLst>
      </pc:sldChg>
      <pc:sldChg chg="addSp delSp modSp new del mod">
        <pc:chgData name="Milewski, Elizabeth" userId="fb01cdd5-8412-46b9-984f-3ac0294a60b9" providerId="ADAL" clId="{A9C16098-04CD-48EB-8B21-83F1949966F9}" dt="2024-11-05T18:48:09.161" v="399" actId="47"/>
        <pc:sldMkLst>
          <pc:docMk/>
          <pc:sldMk cId="3824664669" sldId="2145706524"/>
        </pc:sldMkLst>
        <pc:spChg chg="mod">
          <ac:chgData name="Milewski, Elizabeth" userId="fb01cdd5-8412-46b9-984f-3ac0294a60b9" providerId="ADAL" clId="{A9C16098-04CD-48EB-8B21-83F1949966F9}" dt="2024-11-05T18:43:28.588" v="167" actId="20577"/>
          <ac:spMkLst>
            <pc:docMk/>
            <pc:sldMk cId="3824664669" sldId="2145706524"/>
            <ac:spMk id="2" creationId="{E445B26D-D4EE-B40A-D486-4C967A80C965}"/>
          </ac:spMkLst>
        </pc:spChg>
        <pc:spChg chg="del">
          <ac:chgData name="Milewski, Elizabeth" userId="fb01cdd5-8412-46b9-984f-3ac0294a60b9" providerId="ADAL" clId="{A9C16098-04CD-48EB-8B21-83F1949966F9}" dt="2024-11-05T18:42:01.280" v="124"/>
          <ac:spMkLst>
            <pc:docMk/>
            <pc:sldMk cId="3824664669" sldId="2145706524"/>
            <ac:spMk id="3" creationId="{AB8E8945-B827-A4EE-D897-0F4022DF8543}"/>
          </ac:spMkLst>
        </pc:spChg>
        <pc:graphicFrameChg chg="add mod">
          <ac:chgData name="Milewski, Elizabeth" userId="fb01cdd5-8412-46b9-984f-3ac0294a60b9" providerId="ADAL" clId="{A9C16098-04CD-48EB-8B21-83F1949966F9}" dt="2024-11-05T18:42:45.813" v="131" actId="14100"/>
          <ac:graphicFrameMkLst>
            <pc:docMk/>
            <pc:sldMk cId="3824664669" sldId="2145706524"/>
            <ac:graphicFrameMk id="6" creationId="{47379F4A-85FE-0367-8D6E-F57108A93966}"/>
          </ac:graphicFrameMkLst>
        </pc:graphicFrameChg>
      </pc:sldChg>
      <pc:sldChg chg="modSp add del mod">
        <pc:chgData name="Milewski, Elizabeth" userId="fb01cdd5-8412-46b9-984f-3ac0294a60b9" providerId="ADAL" clId="{A9C16098-04CD-48EB-8B21-83F1949966F9}" dt="2024-11-05T18:41:44.251" v="123"/>
        <pc:sldMkLst>
          <pc:docMk/>
          <pc:sldMk cId="1339481407" sldId="2145706525"/>
        </pc:sldMkLst>
        <pc:spChg chg="mod">
          <ac:chgData name="Milewski, Elizabeth" userId="fb01cdd5-8412-46b9-984f-3ac0294a60b9" providerId="ADAL" clId="{A9C16098-04CD-48EB-8B21-83F1949966F9}" dt="2024-11-05T18:41:44.251" v="123"/>
          <ac:spMkLst>
            <pc:docMk/>
            <pc:sldMk cId="1339481407" sldId="2145706525"/>
            <ac:spMk id="2" creationId="{00000000-0000-0000-0000-000000000000}"/>
          </ac:spMkLst>
        </pc:spChg>
      </pc:sldChg>
      <pc:sldChg chg="addSp modSp new mod">
        <pc:chgData name="Milewski, Elizabeth" userId="fb01cdd5-8412-46b9-984f-3ac0294a60b9" providerId="ADAL" clId="{A9C16098-04CD-48EB-8B21-83F1949966F9}" dt="2024-11-05T18:47:54.737" v="398" actId="20577"/>
        <pc:sldMkLst>
          <pc:docMk/>
          <pc:sldMk cId="2156808591" sldId="2145706525"/>
        </pc:sldMkLst>
        <pc:spChg chg="mod">
          <ac:chgData name="Milewski, Elizabeth" userId="fb01cdd5-8412-46b9-984f-3ac0294a60b9" providerId="ADAL" clId="{A9C16098-04CD-48EB-8B21-83F1949966F9}" dt="2024-11-05T18:47:54.737" v="398" actId="20577"/>
          <ac:spMkLst>
            <pc:docMk/>
            <pc:sldMk cId="2156808591" sldId="2145706525"/>
            <ac:spMk id="2" creationId="{7BE1C6C8-DAC8-BF1A-D87C-12E384BF347B}"/>
          </ac:spMkLst>
        </pc:spChg>
        <pc:spChg chg="mod">
          <ac:chgData name="Milewski, Elizabeth" userId="fb01cdd5-8412-46b9-984f-3ac0294a60b9" providerId="ADAL" clId="{A9C16098-04CD-48EB-8B21-83F1949966F9}" dt="2024-11-05T18:47:06.266" v="362" actId="20577"/>
          <ac:spMkLst>
            <pc:docMk/>
            <pc:sldMk cId="2156808591" sldId="2145706525"/>
            <ac:spMk id="3" creationId="{4DA2BD2F-5A91-A39C-23FF-AEBAE74D9B7B}"/>
          </ac:spMkLst>
        </pc:spChg>
        <pc:graphicFrameChg chg="add mod">
          <ac:chgData name="Milewski, Elizabeth" userId="fb01cdd5-8412-46b9-984f-3ac0294a60b9" providerId="ADAL" clId="{A9C16098-04CD-48EB-8B21-83F1949966F9}" dt="2024-11-05T18:46:33.272" v="346"/>
          <ac:graphicFrameMkLst>
            <pc:docMk/>
            <pc:sldMk cId="2156808591" sldId="2145706525"/>
            <ac:graphicFrameMk id="6" creationId="{9257ADB9-281E-1961-EE2B-85B2D51F535D}"/>
          </ac:graphicFrameMkLst>
        </pc:graphicFrameChg>
      </pc:sldChg>
      <pc:sldChg chg="addSp delSp modSp new mod setBg modClrScheme delCm modCm chgLayout">
        <pc:chgData name="Milewski, Elizabeth" userId="fb01cdd5-8412-46b9-984f-3ac0294a60b9" providerId="ADAL" clId="{A9C16098-04CD-48EB-8B21-83F1949966F9}" dt="2024-11-08T14:08:33.357" v="3498" actId="6549"/>
        <pc:sldMkLst>
          <pc:docMk/>
          <pc:sldMk cId="1948352696" sldId="2145706526"/>
        </pc:sldMkLst>
        <pc:spChg chg="mod ord">
          <ac:chgData name="Milewski, Elizabeth" userId="fb01cdd5-8412-46b9-984f-3ac0294a60b9" providerId="ADAL" clId="{A9C16098-04CD-48EB-8B21-83F1949966F9}" dt="2024-11-05T20:42:07.991" v="3068" actId="26606"/>
          <ac:spMkLst>
            <pc:docMk/>
            <pc:sldMk cId="1948352696" sldId="2145706526"/>
            <ac:spMk id="2" creationId="{82F74A1D-AD08-BA5B-C2CA-03DC27B2E31B}"/>
          </ac:spMkLst>
        </pc:spChg>
        <pc:spChg chg="mod ord">
          <ac:chgData name="Milewski, Elizabeth" userId="fb01cdd5-8412-46b9-984f-3ac0294a60b9" providerId="ADAL" clId="{A9C16098-04CD-48EB-8B21-83F1949966F9}" dt="2024-11-08T14:08:33.357" v="3498" actId="6549"/>
          <ac:spMkLst>
            <pc:docMk/>
            <pc:sldMk cId="1948352696" sldId="2145706526"/>
            <ac:spMk id="3" creationId="{0E07F297-0ABF-D77E-0EBA-8F66190AF7C0}"/>
          </ac:spMkLst>
        </pc:spChg>
        <pc:spChg chg="mod ord">
          <ac:chgData name="Milewski, Elizabeth" userId="fb01cdd5-8412-46b9-984f-3ac0294a60b9" providerId="ADAL" clId="{A9C16098-04CD-48EB-8B21-83F1949966F9}" dt="2024-11-05T20:42:07.991" v="3068" actId="26606"/>
          <ac:spMkLst>
            <pc:docMk/>
            <pc:sldMk cId="1948352696" sldId="2145706526"/>
            <ac:spMk id="4" creationId="{F3196C90-3D5D-0BEF-D1CE-7F17DB5782BE}"/>
          </ac:spMkLst>
        </pc:spChg>
        <pc:spChg chg="mod ord">
          <ac:chgData name="Milewski, Elizabeth" userId="fb01cdd5-8412-46b9-984f-3ac0294a60b9" providerId="ADAL" clId="{A9C16098-04CD-48EB-8B21-83F1949966F9}" dt="2024-11-05T20:42:07.991" v="3068" actId="26606"/>
          <ac:spMkLst>
            <pc:docMk/>
            <pc:sldMk cId="1948352696" sldId="2145706526"/>
            <ac:spMk id="5" creationId="{D1CBFFED-9FCC-C2A5-AF39-42EC92E4F236}"/>
          </ac:spMkLst>
        </pc:spChg>
        <pc:spChg chg="add del mod ord">
          <ac:chgData name="Milewski, Elizabeth" userId="fb01cdd5-8412-46b9-984f-3ac0294a60b9" providerId="ADAL" clId="{A9C16098-04CD-48EB-8B21-83F1949966F9}" dt="2024-11-05T19:04:31.032" v="926" actId="700"/>
          <ac:spMkLst>
            <pc:docMk/>
            <pc:sldMk cId="1948352696" sldId="2145706526"/>
            <ac:spMk id="6" creationId="{13C687DC-39FA-946C-F180-7634CEB0667C}"/>
          </ac:spMkLst>
        </pc:spChg>
        <pc:spChg chg="add del mod ord">
          <ac:chgData name="Milewski, Elizabeth" userId="fb01cdd5-8412-46b9-984f-3ac0294a60b9" providerId="ADAL" clId="{A9C16098-04CD-48EB-8B21-83F1949966F9}" dt="2024-11-05T19:04:31.032" v="926" actId="700"/>
          <ac:spMkLst>
            <pc:docMk/>
            <pc:sldMk cId="1948352696" sldId="2145706526"/>
            <ac:spMk id="7" creationId="{63A13753-65F9-D207-C098-AD7D70EA7C28}"/>
          </ac:spMkLst>
        </pc:spChg>
        <pc:spChg chg="add del mod ord">
          <ac:chgData name="Milewski, Elizabeth" userId="fb01cdd5-8412-46b9-984f-3ac0294a60b9" providerId="ADAL" clId="{A9C16098-04CD-48EB-8B21-83F1949966F9}" dt="2024-11-05T19:04:31.032" v="926" actId="700"/>
          <ac:spMkLst>
            <pc:docMk/>
            <pc:sldMk cId="1948352696" sldId="2145706526"/>
            <ac:spMk id="8" creationId="{82F2BAFB-A1F2-8C6A-FD3D-55FEF393784C}"/>
          </ac:spMkLst>
        </pc:spChg>
        <pc:picChg chg="add mod ord">
          <ac:chgData name="Milewski, Elizabeth" userId="fb01cdd5-8412-46b9-984f-3ac0294a60b9" providerId="ADAL" clId="{A9C16098-04CD-48EB-8B21-83F1949966F9}" dt="2024-11-06T16:35:30.404" v="3169" actId="14100"/>
          <ac:picMkLst>
            <pc:docMk/>
            <pc:sldMk cId="1948352696" sldId="2145706526"/>
            <ac:picMk id="6" creationId="{CBB54B67-B851-9D04-094E-60817744B4C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Milewski, Elizabeth" userId="fb01cdd5-8412-46b9-984f-3ac0294a60b9" providerId="ADAL" clId="{A9C16098-04CD-48EB-8B21-83F1949966F9}" dt="2024-11-06T22:11:12.514" v="3494"/>
              <pc2:cmMkLst xmlns:pc2="http://schemas.microsoft.com/office/powerpoint/2019/9/main/command">
                <pc:docMk/>
                <pc:sldMk cId="1948352696" sldId="2145706526"/>
                <pc2:cmMk id="{BD80D519-80EB-4F1D-AC40-A288299B9D31}"/>
              </pc2:cmMkLst>
            </pc226:cmChg>
          </p:ext>
        </pc:extLst>
      </pc:sldChg>
      <pc:sldChg chg="new del">
        <pc:chgData name="Milewski, Elizabeth" userId="fb01cdd5-8412-46b9-984f-3ac0294a60b9" providerId="ADAL" clId="{A9C16098-04CD-48EB-8B21-83F1949966F9}" dt="2024-11-05T19:04:21.765" v="922" actId="680"/>
        <pc:sldMkLst>
          <pc:docMk/>
          <pc:sldMk cId="2408574129" sldId="2145706527"/>
        </pc:sldMkLst>
      </pc:sldChg>
      <pc:sldChg chg="addSp modSp new mod">
        <pc:chgData name="Milewski, Elizabeth" userId="fb01cdd5-8412-46b9-984f-3ac0294a60b9" providerId="ADAL" clId="{A9C16098-04CD-48EB-8B21-83F1949966F9}" dt="2024-11-05T20:49:23.474" v="3092" actId="14100"/>
        <pc:sldMkLst>
          <pc:docMk/>
          <pc:sldMk cId="2978841972" sldId="2145706527"/>
        </pc:sldMkLst>
        <pc:spChg chg="mod">
          <ac:chgData name="Milewski, Elizabeth" userId="fb01cdd5-8412-46b9-984f-3ac0294a60b9" providerId="ADAL" clId="{A9C16098-04CD-48EB-8B21-83F1949966F9}" dt="2024-11-05T19:04:44.988" v="935" actId="20577"/>
          <ac:spMkLst>
            <pc:docMk/>
            <pc:sldMk cId="2978841972" sldId="2145706527"/>
            <ac:spMk id="2" creationId="{55A6C3B0-EF34-A67E-EFB9-4DD702D9B44E}"/>
          </ac:spMkLst>
        </pc:spChg>
        <pc:spChg chg="mod">
          <ac:chgData name="Milewski, Elizabeth" userId="fb01cdd5-8412-46b9-984f-3ac0294a60b9" providerId="ADAL" clId="{A9C16098-04CD-48EB-8B21-83F1949966F9}" dt="2024-11-05T19:04:58.835" v="946" actId="20577"/>
          <ac:spMkLst>
            <pc:docMk/>
            <pc:sldMk cId="2978841972" sldId="2145706527"/>
            <ac:spMk id="3" creationId="{679C2410-0E8D-5B9C-E1A5-2C3AC8F41FCF}"/>
          </ac:spMkLst>
        </pc:spChg>
        <pc:spChg chg="mod">
          <ac:chgData name="Milewski, Elizabeth" userId="fb01cdd5-8412-46b9-984f-3ac0294a60b9" providerId="ADAL" clId="{A9C16098-04CD-48EB-8B21-83F1949966F9}" dt="2024-11-05T19:08:49.826" v="1227" actId="20577"/>
          <ac:spMkLst>
            <pc:docMk/>
            <pc:sldMk cId="2978841972" sldId="2145706527"/>
            <ac:spMk id="4" creationId="{991E7218-4235-D15E-FE99-59DC290FCBC3}"/>
          </ac:spMkLst>
        </pc:spChg>
        <pc:spChg chg="mod">
          <ac:chgData name="Milewski, Elizabeth" userId="fb01cdd5-8412-46b9-984f-3ac0294a60b9" providerId="ADAL" clId="{A9C16098-04CD-48EB-8B21-83F1949966F9}" dt="2024-11-05T19:05:14.874" v="955" actId="20577"/>
          <ac:spMkLst>
            <pc:docMk/>
            <pc:sldMk cId="2978841972" sldId="2145706527"/>
            <ac:spMk id="5" creationId="{5D70E796-A555-E5BA-B24A-116DB01278BC}"/>
          </ac:spMkLst>
        </pc:spChg>
        <pc:spChg chg="mod">
          <ac:chgData name="Milewski, Elizabeth" userId="fb01cdd5-8412-46b9-984f-3ac0294a60b9" providerId="ADAL" clId="{A9C16098-04CD-48EB-8B21-83F1949966F9}" dt="2024-11-05T19:10:50.199" v="1352" actId="20577"/>
          <ac:spMkLst>
            <pc:docMk/>
            <pc:sldMk cId="2978841972" sldId="2145706527"/>
            <ac:spMk id="6" creationId="{10C508A3-9ED7-AD3B-16FE-64E10896AEA0}"/>
          </ac:spMkLst>
        </pc:spChg>
        <pc:picChg chg="add mod">
          <ac:chgData name="Milewski, Elizabeth" userId="fb01cdd5-8412-46b9-984f-3ac0294a60b9" providerId="ADAL" clId="{A9C16098-04CD-48EB-8B21-83F1949966F9}" dt="2024-11-05T20:45:54.562" v="3081" actId="14100"/>
          <ac:picMkLst>
            <pc:docMk/>
            <pc:sldMk cId="2978841972" sldId="2145706527"/>
            <ac:picMk id="9" creationId="{474CA06B-A251-13FB-6FD6-C1734CA06057}"/>
          </ac:picMkLst>
        </pc:picChg>
        <pc:picChg chg="add mod">
          <ac:chgData name="Milewski, Elizabeth" userId="fb01cdd5-8412-46b9-984f-3ac0294a60b9" providerId="ADAL" clId="{A9C16098-04CD-48EB-8B21-83F1949966F9}" dt="2024-11-05T19:11:39.048" v="1361" actId="14100"/>
          <ac:picMkLst>
            <pc:docMk/>
            <pc:sldMk cId="2978841972" sldId="2145706527"/>
            <ac:picMk id="9" creationId="{65E4ADD4-DD00-9F02-7491-5D0700123195}"/>
          </ac:picMkLst>
        </pc:picChg>
        <pc:picChg chg="add mod">
          <ac:chgData name="Milewski, Elizabeth" userId="fb01cdd5-8412-46b9-984f-3ac0294a60b9" providerId="ADAL" clId="{A9C16098-04CD-48EB-8B21-83F1949966F9}" dt="2024-11-05T20:49:23.474" v="3092" actId="14100"/>
          <ac:picMkLst>
            <pc:docMk/>
            <pc:sldMk cId="2978841972" sldId="2145706527"/>
            <ac:picMk id="10" creationId="{F5058C1A-56D1-FD2E-DAF3-F145E84FD224}"/>
          </ac:picMkLst>
        </pc:picChg>
      </pc:sldChg>
      <pc:sldChg chg="addSp delSp modSp new del mod ord setBg">
        <pc:chgData name="Milewski, Elizabeth" userId="fb01cdd5-8412-46b9-984f-3ac0294a60b9" providerId="ADAL" clId="{A9C16098-04CD-48EB-8B21-83F1949966F9}" dt="2024-11-06T19:55:57.962" v="3492" actId="47"/>
        <pc:sldMkLst>
          <pc:docMk/>
          <pc:sldMk cId="1009564343" sldId="2145706528"/>
        </pc:sldMkLst>
        <pc:spChg chg="mod">
          <ac:chgData name="Milewski, Elizabeth" userId="fb01cdd5-8412-46b9-984f-3ac0294a60b9" providerId="ADAL" clId="{A9C16098-04CD-48EB-8B21-83F1949966F9}" dt="2024-11-05T20:54:58.740" v="3122" actId="26606"/>
          <ac:spMkLst>
            <pc:docMk/>
            <pc:sldMk cId="1009564343" sldId="2145706528"/>
            <ac:spMk id="2" creationId="{118BEACD-9B4A-147E-1C3A-5B1D63A031B2}"/>
          </ac:spMkLst>
        </pc:spChg>
        <pc:spChg chg="mod">
          <ac:chgData name="Milewski, Elizabeth" userId="fb01cdd5-8412-46b9-984f-3ac0294a60b9" providerId="ADAL" clId="{A9C16098-04CD-48EB-8B21-83F1949966F9}" dt="2024-11-05T20:54:58.740" v="3122" actId="26606"/>
          <ac:spMkLst>
            <pc:docMk/>
            <pc:sldMk cId="1009564343" sldId="2145706528"/>
            <ac:spMk id="3" creationId="{69488206-0773-33DA-336C-722728C539A7}"/>
          </ac:spMkLst>
        </pc:spChg>
        <pc:spChg chg="mod">
          <ac:chgData name="Milewski, Elizabeth" userId="fb01cdd5-8412-46b9-984f-3ac0294a60b9" providerId="ADAL" clId="{A9C16098-04CD-48EB-8B21-83F1949966F9}" dt="2024-11-05T20:54:58.740" v="3122" actId="26606"/>
          <ac:spMkLst>
            <pc:docMk/>
            <pc:sldMk cId="1009564343" sldId="2145706528"/>
            <ac:spMk id="4" creationId="{EA72E0BC-FA8D-D3F7-E4F0-784431CDF683}"/>
          </ac:spMkLst>
        </pc:spChg>
        <pc:spChg chg="mod">
          <ac:chgData name="Milewski, Elizabeth" userId="fb01cdd5-8412-46b9-984f-3ac0294a60b9" providerId="ADAL" clId="{A9C16098-04CD-48EB-8B21-83F1949966F9}" dt="2024-11-05T20:54:58.740" v="3122" actId="26606"/>
          <ac:spMkLst>
            <pc:docMk/>
            <pc:sldMk cId="1009564343" sldId="2145706528"/>
            <ac:spMk id="5" creationId="{D50EABDC-F0C8-320F-52C6-96F34AF47D6F}"/>
          </ac:spMkLst>
        </pc:spChg>
        <pc:spChg chg="add del">
          <ac:chgData name="Milewski, Elizabeth" userId="fb01cdd5-8412-46b9-984f-3ac0294a60b9" providerId="ADAL" clId="{A9C16098-04CD-48EB-8B21-83F1949966F9}" dt="2024-11-05T20:54:54.036" v="3120" actId="26606"/>
          <ac:spMkLst>
            <pc:docMk/>
            <pc:sldMk cId="1009564343" sldId="2145706528"/>
            <ac:spMk id="15" creationId="{0D3048CC-BFEE-499F-968D-9681FE25454C}"/>
          </ac:spMkLst>
        </pc:spChg>
        <pc:spChg chg="add del">
          <ac:chgData name="Milewski, Elizabeth" userId="fb01cdd5-8412-46b9-984f-3ac0294a60b9" providerId="ADAL" clId="{A9C16098-04CD-48EB-8B21-83F1949966F9}" dt="2024-11-05T20:54:54.036" v="3120" actId="26606"/>
          <ac:spMkLst>
            <pc:docMk/>
            <pc:sldMk cId="1009564343" sldId="2145706528"/>
            <ac:spMk id="17" creationId="{2AF095ED-34C6-4B6B-BF2F-B18C3C6CD2B7}"/>
          </ac:spMkLst>
        </pc:spChg>
        <pc:spChg chg="add del">
          <ac:chgData name="Milewski, Elizabeth" userId="fb01cdd5-8412-46b9-984f-3ac0294a60b9" providerId="ADAL" clId="{A9C16098-04CD-48EB-8B21-83F1949966F9}" dt="2024-11-05T20:54:54.036" v="3120" actId="26606"/>
          <ac:spMkLst>
            <pc:docMk/>
            <pc:sldMk cId="1009564343" sldId="2145706528"/>
            <ac:spMk id="19" creationId="{E80E2106-26D1-4CFC-9F58-A3D915C7A9D1}"/>
          </ac:spMkLst>
        </pc:spChg>
        <pc:spChg chg="add del">
          <ac:chgData name="Milewski, Elizabeth" userId="fb01cdd5-8412-46b9-984f-3ac0294a60b9" providerId="ADAL" clId="{A9C16098-04CD-48EB-8B21-83F1949966F9}" dt="2024-11-05T20:54:54.036" v="3120" actId="26606"/>
          <ac:spMkLst>
            <pc:docMk/>
            <pc:sldMk cId="1009564343" sldId="2145706528"/>
            <ac:spMk id="23" creationId="{82C98A42-D33B-4523-A0B2-4904C32B7090}"/>
          </ac:spMkLst>
        </pc:spChg>
        <pc:spChg chg="add del">
          <ac:chgData name="Milewski, Elizabeth" userId="fb01cdd5-8412-46b9-984f-3ac0294a60b9" providerId="ADAL" clId="{A9C16098-04CD-48EB-8B21-83F1949966F9}" dt="2024-11-05T20:54:54.036" v="3120" actId="26606"/>
          <ac:spMkLst>
            <pc:docMk/>
            <pc:sldMk cId="1009564343" sldId="2145706528"/>
            <ac:spMk id="25" creationId="{B314DF03-4B84-4C63-9500-DC80BCA1BBFF}"/>
          </ac:spMkLst>
        </pc:spChg>
        <pc:spChg chg="add del">
          <ac:chgData name="Milewski, Elizabeth" userId="fb01cdd5-8412-46b9-984f-3ac0294a60b9" providerId="ADAL" clId="{A9C16098-04CD-48EB-8B21-83F1949966F9}" dt="2024-11-05T20:54:54.036" v="3120" actId="26606"/>
          <ac:spMkLst>
            <pc:docMk/>
            <pc:sldMk cId="1009564343" sldId="2145706528"/>
            <ac:spMk id="27" creationId="{C0C2C24D-DBC6-4FC3-8BD4-31D3CC1A3DF9}"/>
          </ac:spMkLst>
        </pc:spChg>
        <pc:spChg chg="add del">
          <ac:chgData name="Milewski, Elizabeth" userId="fb01cdd5-8412-46b9-984f-3ac0294a60b9" providerId="ADAL" clId="{A9C16098-04CD-48EB-8B21-83F1949966F9}" dt="2024-11-05T20:54:54.036" v="3120" actId="26606"/>
          <ac:spMkLst>
            <pc:docMk/>
            <pc:sldMk cId="1009564343" sldId="2145706528"/>
            <ac:spMk id="29" creationId="{57B513E8-3CAA-4B4E-92DE-D3EA3E17B3B6}"/>
          </ac:spMkLst>
        </pc:spChg>
        <pc:spChg chg="add del">
          <ac:chgData name="Milewski, Elizabeth" userId="fb01cdd5-8412-46b9-984f-3ac0294a60b9" providerId="ADAL" clId="{A9C16098-04CD-48EB-8B21-83F1949966F9}" dt="2024-11-05T20:54:58.740" v="3122" actId="26606"/>
          <ac:spMkLst>
            <pc:docMk/>
            <pc:sldMk cId="1009564343" sldId="2145706528"/>
            <ac:spMk id="31" creationId="{C642902F-4656-4563-AB0B-2EB57ACCD674}"/>
          </ac:spMkLst>
        </pc:spChg>
        <pc:spChg chg="add del">
          <ac:chgData name="Milewski, Elizabeth" userId="fb01cdd5-8412-46b9-984f-3ac0294a60b9" providerId="ADAL" clId="{A9C16098-04CD-48EB-8B21-83F1949966F9}" dt="2024-11-05T20:54:58.740" v="3122" actId="26606"/>
          <ac:spMkLst>
            <pc:docMk/>
            <pc:sldMk cId="1009564343" sldId="2145706528"/>
            <ac:spMk id="32" creationId="{2793D4A6-D9A6-4743-902C-5C956F8CAE12}"/>
          </ac:spMkLst>
        </pc:spChg>
        <pc:spChg chg="add del">
          <ac:chgData name="Milewski, Elizabeth" userId="fb01cdd5-8412-46b9-984f-3ac0294a60b9" providerId="ADAL" clId="{A9C16098-04CD-48EB-8B21-83F1949966F9}" dt="2024-11-05T20:54:58.740" v="3122" actId="26606"/>
          <ac:spMkLst>
            <pc:docMk/>
            <pc:sldMk cId="1009564343" sldId="2145706528"/>
            <ac:spMk id="33" creationId="{82D6E6E8-60D6-43DF-AB32-F009976E965A}"/>
          </ac:spMkLst>
        </pc:spChg>
        <pc:spChg chg="add del">
          <ac:chgData name="Milewski, Elizabeth" userId="fb01cdd5-8412-46b9-984f-3ac0294a60b9" providerId="ADAL" clId="{A9C16098-04CD-48EB-8B21-83F1949966F9}" dt="2024-11-05T20:54:58.740" v="3122" actId="26606"/>
          <ac:spMkLst>
            <pc:docMk/>
            <pc:sldMk cId="1009564343" sldId="2145706528"/>
            <ac:spMk id="35" creationId="{BE24306B-0379-4C6F-80A1-5A7D01A13564}"/>
          </ac:spMkLst>
        </pc:spChg>
        <pc:spChg chg="add del">
          <ac:chgData name="Milewski, Elizabeth" userId="fb01cdd5-8412-46b9-984f-3ac0294a60b9" providerId="ADAL" clId="{A9C16098-04CD-48EB-8B21-83F1949966F9}" dt="2024-11-05T20:54:58.740" v="3122" actId="26606"/>
          <ac:spMkLst>
            <pc:docMk/>
            <pc:sldMk cId="1009564343" sldId="2145706528"/>
            <ac:spMk id="36" creationId="{98F8BC0B-2185-4E1F-B3E4-6C4034B461AD}"/>
          </ac:spMkLst>
        </pc:spChg>
        <pc:spChg chg="add del">
          <ac:chgData name="Milewski, Elizabeth" userId="fb01cdd5-8412-46b9-984f-3ac0294a60b9" providerId="ADAL" clId="{A9C16098-04CD-48EB-8B21-83F1949966F9}" dt="2024-11-05T20:54:58.740" v="3122" actId="26606"/>
          <ac:spMkLst>
            <pc:docMk/>
            <pc:sldMk cId="1009564343" sldId="2145706528"/>
            <ac:spMk id="37" creationId="{9204E438-647D-40F8-9613-FA00FF3E5094}"/>
          </ac:spMkLst>
        </pc:spChg>
        <pc:spChg chg="add del">
          <ac:chgData name="Milewski, Elizabeth" userId="fb01cdd5-8412-46b9-984f-3ac0294a60b9" providerId="ADAL" clId="{A9C16098-04CD-48EB-8B21-83F1949966F9}" dt="2024-11-05T20:54:58.740" v="3122" actId="26606"/>
          <ac:spMkLst>
            <pc:docMk/>
            <pc:sldMk cId="1009564343" sldId="2145706528"/>
            <ac:spMk id="38" creationId="{4EE16D88-B2D1-4B7E-92B3-B0AD4F5B56FE}"/>
          </ac:spMkLst>
        </pc:spChg>
        <pc:picChg chg="add mod ord">
          <ac:chgData name="Milewski, Elizabeth" userId="fb01cdd5-8412-46b9-984f-3ac0294a60b9" providerId="ADAL" clId="{A9C16098-04CD-48EB-8B21-83F1949966F9}" dt="2024-11-05T20:54:58.740" v="3122" actId="26606"/>
          <ac:picMkLst>
            <pc:docMk/>
            <pc:sldMk cId="1009564343" sldId="2145706528"/>
            <ac:picMk id="6" creationId="{A861B5BD-306A-0323-0DBF-998F98C63465}"/>
          </ac:picMkLst>
        </pc:picChg>
        <pc:picChg chg="add mod ord">
          <ac:chgData name="Milewski, Elizabeth" userId="fb01cdd5-8412-46b9-984f-3ac0294a60b9" providerId="ADAL" clId="{A9C16098-04CD-48EB-8B21-83F1949966F9}" dt="2024-11-05T20:54:58.740" v="3122" actId="26606"/>
          <ac:picMkLst>
            <pc:docMk/>
            <pc:sldMk cId="1009564343" sldId="2145706528"/>
            <ac:picMk id="7" creationId="{8F50E85C-9011-30B2-EA82-B1909EDFA397}"/>
          </ac:picMkLst>
        </pc:picChg>
        <pc:picChg chg="add mod">
          <ac:chgData name="Milewski, Elizabeth" userId="fb01cdd5-8412-46b9-984f-3ac0294a60b9" providerId="ADAL" clId="{A9C16098-04CD-48EB-8B21-83F1949966F9}" dt="2024-11-05T20:53:29.768" v="3114"/>
          <ac:picMkLst>
            <pc:docMk/>
            <pc:sldMk cId="1009564343" sldId="2145706528"/>
            <ac:picMk id="8" creationId="{4B446246-AB50-A3E3-0929-EB6B13AA613A}"/>
          </ac:picMkLst>
        </pc:picChg>
        <pc:picChg chg="add mod ord">
          <ac:chgData name="Milewski, Elizabeth" userId="fb01cdd5-8412-46b9-984f-3ac0294a60b9" providerId="ADAL" clId="{A9C16098-04CD-48EB-8B21-83F1949966F9}" dt="2024-11-05T20:54:58.740" v="3122" actId="26606"/>
          <ac:picMkLst>
            <pc:docMk/>
            <pc:sldMk cId="1009564343" sldId="2145706528"/>
            <ac:picMk id="9" creationId="{EB71562A-9DAF-7E5E-EE7E-B8FA612B2078}"/>
          </ac:picMkLst>
        </pc:picChg>
        <pc:picChg chg="add mod ord">
          <ac:chgData name="Milewski, Elizabeth" userId="fb01cdd5-8412-46b9-984f-3ac0294a60b9" providerId="ADAL" clId="{A9C16098-04CD-48EB-8B21-83F1949966F9}" dt="2024-11-05T20:54:58.740" v="3122" actId="26606"/>
          <ac:picMkLst>
            <pc:docMk/>
            <pc:sldMk cId="1009564343" sldId="2145706528"/>
            <ac:picMk id="10" creationId="{4CC505DA-389D-9F75-DA1E-E8D02DA964DD}"/>
          </ac:picMkLst>
        </pc:picChg>
        <pc:cxnChg chg="add del">
          <ac:chgData name="Milewski, Elizabeth" userId="fb01cdd5-8412-46b9-984f-3ac0294a60b9" providerId="ADAL" clId="{A9C16098-04CD-48EB-8B21-83F1949966F9}" dt="2024-11-05T20:54:54.036" v="3120" actId="26606"/>
          <ac:cxnSpMkLst>
            <pc:docMk/>
            <pc:sldMk cId="1009564343" sldId="2145706528"/>
            <ac:cxnSpMk id="21" creationId="{9E02610F-7D0E-44AD-ADE2-F343EC06F793}"/>
          </ac:cxnSpMkLst>
        </pc:cxnChg>
        <pc:cxnChg chg="add del">
          <ac:chgData name="Milewski, Elizabeth" userId="fb01cdd5-8412-46b9-984f-3ac0294a60b9" providerId="ADAL" clId="{A9C16098-04CD-48EB-8B21-83F1949966F9}" dt="2024-11-05T20:54:58.740" v="3122" actId="26606"/>
          <ac:cxnSpMkLst>
            <pc:docMk/>
            <pc:sldMk cId="1009564343" sldId="2145706528"/>
            <ac:cxnSpMk id="34" creationId="{FDF97CA6-0525-4AD4-8E21-2C9A75DB7A01}"/>
          </ac:cxnSpMkLst>
        </pc:cxnChg>
      </pc:sldChg>
      <pc:sldChg chg="new add del">
        <pc:chgData name="Milewski, Elizabeth" userId="fb01cdd5-8412-46b9-984f-3ac0294a60b9" providerId="ADAL" clId="{A9C16098-04CD-48EB-8B21-83F1949966F9}" dt="2024-11-05T19:33:34.614" v="1792" actId="680"/>
        <pc:sldMkLst>
          <pc:docMk/>
          <pc:sldMk cId="810470486" sldId="2145706529"/>
        </pc:sldMkLst>
      </pc:sldChg>
      <pc:sldChg chg="modSp new mod ord">
        <pc:chgData name="Milewski, Elizabeth" userId="fb01cdd5-8412-46b9-984f-3ac0294a60b9" providerId="ADAL" clId="{A9C16098-04CD-48EB-8B21-83F1949966F9}" dt="2024-11-05T20:35:23.982" v="3058"/>
        <pc:sldMkLst>
          <pc:docMk/>
          <pc:sldMk cId="2623566346" sldId="2145706529"/>
        </pc:sldMkLst>
        <pc:spChg chg="mod">
          <ac:chgData name="Milewski, Elizabeth" userId="fb01cdd5-8412-46b9-984f-3ac0294a60b9" providerId="ADAL" clId="{A9C16098-04CD-48EB-8B21-83F1949966F9}" dt="2024-11-05T19:34:07.467" v="1831" actId="20577"/>
          <ac:spMkLst>
            <pc:docMk/>
            <pc:sldMk cId="2623566346" sldId="2145706529"/>
            <ac:spMk id="2" creationId="{21A3D38E-FC59-D4A9-DE62-FF5CC45FF99F}"/>
          </ac:spMkLst>
        </pc:spChg>
        <pc:spChg chg="mod">
          <ac:chgData name="Milewski, Elizabeth" userId="fb01cdd5-8412-46b9-984f-3ac0294a60b9" providerId="ADAL" clId="{A9C16098-04CD-48EB-8B21-83F1949966F9}" dt="2024-11-05T19:38:19.665" v="2127" actId="20577"/>
          <ac:spMkLst>
            <pc:docMk/>
            <pc:sldMk cId="2623566346" sldId="2145706529"/>
            <ac:spMk id="3" creationId="{B0761EA9-41BB-5CE0-1639-F14680D66844}"/>
          </ac:spMkLst>
        </pc:spChg>
      </pc:sldChg>
      <pc:sldChg chg="new add del">
        <pc:chgData name="Milewski, Elizabeth" userId="fb01cdd5-8412-46b9-984f-3ac0294a60b9" providerId="ADAL" clId="{A9C16098-04CD-48EB-8B21-83F1949966F9}" dt="2024-11-05T19:33:30.508" v="1790" actId="680"/>
        <pc:sldMkLst>
          <pc:docMk/>
          <pc:sldMk cId="246082566" sldId="2145706530"/>
        </pc:sldMkLst>
      </pc:sldChg>
      <pc:sldChg chg="modSp new mod">
        <pc:chgData name="Milewski, Elizabeth" userId="fb01cdd5-8412-46b9-984f-3ac0294a60b9" providerId="ADAL" clId="{A9C16098-04CD-48EB-8B21-83F1949966F9}" dt="2024-11-05T19:56:49.872" v="3054" actId="20577"/>
        <pc:sldMkLst>
          <pc:docMk/>
          <pc:sldMk cId="1143152925" sldId="2145706530"/>
        </pc:sldMkLst>
        <pc:spChg chg="mod">
          <ac:chgData name="Milewski, Elizabeth" userId="fb01cdd5-8412-46b9-984f-3ac0294a60b9" providerId="ADAL" clId="{A9C16098-04CD-48EB-8B21-83F1949966F9}" dt="2024-11-05T19:56:49.872" v="3054" actId="20577"/>
          <ac:spMkLst>
            <pc:docMk/>
            <pc:sldMk cId="1143152925" sldId="2145706530"/>
            <ac:spMk id="2" creationId="{FC03A63D-A091-45E7-FF28-C4543F86EE1F}"/>
          </ac:spMkLst>
        </pc:spChg>
        <pc:spChg chg="mod">
          <ac:chgData name="Milewski, Elizabeth" userId="fb01cdd5-8412-46b9-984f-3ac0294a60b9" providerId="ADAL" clId="{A9C16098-04CD-48EB-8B21-83F1949966F9}" dt="2024-11-05T19:55:06.121" v="3048" actId="20577"/>
          <ac:spMkLst>
            <pc:docMk/>
            <pc:sldMk cId="1143152925" sldId="2145706530"/>
            <ac:spMk id="3" creationId="{6F803FD1-B806-3C26-5328-377E41CD3763}"/>
          </ac:spMkLst>
        </pc:spChg>
      </pc:sldChg>
      <pc:sldChg chg="addSp delSp modSp new del">
        <pc:chgData name="Milewski, Elizabeth" userId="fb01cdd5-8412-46b9-984f-3ac0294a60b9" providerId="ADAL" clId="{A9C16098-04CD-48EB-8B21-83F1949966F9}" dt="2024-11-05T20:49:43.466" v="3093" actId="47"/>
        <pc:sldMkLst>
          <pc:docMk/>
          <pc:sldMk cId="1940697027" sldId="2145706531"/>
        </pc:sldMkLst>
        <pc:spChg chg="del">
          <ac:chgData name="Milewski, Elizabeth" userId="fb01cdd5-8412-46b9-984f-3ac0294a60b9" providerId="ADAL" clId="{A9C16098-04CD-48EB-8B21-83F1949966F9}" dt="2024-11-05T20:45:09.410" v="3073"/>
          <ac:spMkLst>
            <pc:docMk/>
            <pc:sldMk cId="1940697027" sldId="2145706531"/>
            <ac:spMk id="3" creationId="{968E327F-A7AD-3533-B775-AE0D0692A00B}"/>
          </ac:spMkLst>
        </pc:spChg>
        <pc:picChg chg="add mod">
          <ac:chgData name="Milewski, Elizabeth" userId="fb01cdd5-8412-46b9-984f-3ac0294a60b9" providerId="ADAL" clId="{A9C16098-04CD-48EB-8B21-83F1949966F9}" dt="2024-11-05T20:45:18.856" v="3076" actId="14100"/>
          <ac:picMkLst>
            <pc:docMk/>
            <pc:sldMk cId="1940697027" sldId="2145706531"/>
            <ac:picMk id="1026" creationId="{0487F4AF-0810-C7F9-99D8-DE350B6F8A15}"/>
          </ac:picMkLst>
        </pc:picChg>
        <pc:picChg chg="add mod">
          <ac:chgData name="Milewski, Elizabeth" userId="fb01cdd5-8412-46b9-984f-3ac0294a60b9" providerId="ADAL" clId="{A9C16098-04CD-48EB-8B21-83F1949966F9}" dt="2024-11-05T20:48:58.714" v="3090" actId="14100"/>
          <ac:picMkLst>
            <pc:docMk/>
            <pc:sldMk cId="1940697027" sldId="2145706531"/>
            <ac:picMk id="1028" creationId="{0E32276B-9B65-F1AD-8337-A6884DA41AF9}"/>
          </ac:picMkLst>
        </pc:picChg>
      </pc:sldChg>
      <pc:sldChg chg="addSp modSp new mod">
        <pc:chgData name="Milewski, Elizabeth" userId="fb01cdd5-8412-46b9-984f-3ac0294a60b9" providerId="ADAL" clId="{A9C16098-04CD-48EB-8B21-83F1949966F9}" dt="2024-11-06T19:55:46.343" v="3491" actId="14100"/>
        <pc:sldMkLst>
          <pc:docMk/>
          <pc:sldMk cId="3781754624" sldId="2145706531"/>
        </pc:sldMkLst>
        <pc:spChg chg="mod">
          <ac:chgData name="Milewski, Elizabeth" userId="fb01cdd5-8412-46b9-984f-3ac0294a60b9" providerId="ADAL" clId="{A9C16098-04CD-48EB-8B21-83F1949966F9}" dt="2024-11-06T19:53:31.525" v="3479"/>
          <ac:spMkLst>
            <pc:docMk/>
            <pc:sldMk cId="3781754624" sldId="2145706531"/>
            <ac:spMk id="2" creationId="{4F2A036E-45C6-A657-563F-500C41AE2734}"/>
          </ac:spMkLst>
        </pc:spChg>
        <pc:spChg chg="mod">
          <ac:chgData name="Milewski, Elizabeth" userId="fb01cdd5-8412-46b9-984f-3ac0294a60b9" providerId="ADAL" clId="{A9C16098-04CD-48EB-8B21-83F1949966F9}" dt="2024-11-06T19:51:17.700" v="3450" actId="20577"/>
          <ac:spMkLst>
            <pc:docMk/>
            <pc:sldMk cId="3781754624" sldId="2145706531"/>
            <ac:spMk id="3" creationId="{47DDB25E-0C32-7E25-CCCE-192286652938}"/>
          </ac:spMkLst>
        </pc:spChg>
        <pc:spChg chg="mod">
          <ac:chgData name="Milewski, Elizabeth" userId="fb01cdd5-8412-46b9-984f-3ac0294a60b9" providerId="ADAL" clId="{A9C16098-04CD-48EB-8B21-83F1949966F9}" dt="2024-11-06T19:52:06.670" v="3471" actId="27636"/>
          <ac:spMkLst>
            <pc:docMk/>
            <pc:sldMk cId="3781754624" sldId="2145706531"/>
            <ac:spMk id="4" creationId="{BB23CD34-9B2B-4F29-1F4B-647D2F84D780}"/>
          </ac:spMkLst>
        </pc:spChg>
        <pc:spChg chg="mod">
          <ac:chgData name="Milewski, Elizabeth" userId="fb01cdd5-8412-46b9-984f-3ac0294a60b9" providerId="ADAL" clId="{A9C16098-04CD-48EB-8B21-83F1949966F9}" dt="2024-11-06T19:51:27.468" v="3468" actId="20577"/>
          <ac:spMkLst>
            <pc:docMk/>
            <pc:sldMk cId="3781754624" sldId="2145706531"/>
            <ac:spMk id="5" creationId="{C18C01B7-6F80-C627-123A-9508CF333644}"/>
          </ac:spMkLst>
        </pc:spChg>
        <pc:spChg chg="mod">
          <ac:chgData name="Milewski, Elizabeth" userId="fb01cdd5-8412-46b9-984f-3ac0294a60b9" providerId="ADAL" clId="{A9C16098-04CD-48EB-8B21-83F1949966F9}" dt="2024-11-06T19:52:06.670" v="3472" actId="27636"/>
          <ac:spMkLst>
            <pc:docMk/>
            <pc:sldMk cId="3781754624" sldId="2145706531"/>
            <ac:spMk id="6" creationId="{987F67F6-47FE-579F-4E8B-DD30A09868EB}"/>
          </ac:spMkLst>
        </pc:spChg>
        <pc:picChg chg="add mod">
          <ac:chgData name="Milewski, Elizabeth" userId="fb01cdd5-8412-46b9-984f-3ac0294a60b9" providerId="ADAL" clId="{A9C16098-04CD-48EB-8B21-83F1949966F9}" dt="2024-11-06T19:53:13.270" v="3478" actId="14100"/>
          <ac:picMkLst>
            <pc:docMk/>
            <pc:sldMk cId="3781754624" sldId="2145706531"/>
            <ac:picMk id="9" creationId="{BB22FB37-3248-E553-6525-B5D2DF5E8A14}"/>
          </ac:picMkLst>
        </pc:picChg>
        <pc:picChg chg="add mod">
          <ac:chgData name="Milewski, Elizabeth" userId="fb01cdd5-8412-46b9-984f-3ac0294a60b9" providerId="ADAL" clId="{A9C16098-04CD-48EB-8B21-83F1949966F9}" dt="2024-11-06T19:54:15.188" v="3484" actId="14100"/>
          <ac:picMkLst>
            <pc:docMk/>
            <pc:sldMk cId="3781754624" sldId="2145706531"/>
            <ac:picMk id="10" creationId="{EB257712-911E-02CF-1017-09A1D783E61A}"/>
          </ac:picMkLst>
        </pc:picChg>
        <pc:picChg chg="add mod">
          <ac:chgData name="Milewski, Elizabeth" userId="fb01cdd5-8412-46b9-984f-3ac0294a60b9" providerId="ADAL" clId="{A9C16098-04CD-48EB-8B21-83F1949966F9}" dt="2024-11-06T19:54:38.175" v="3485"/>
          <ac:picMkLst>
            <pc:docMk/>
            <pc:sldMk cId="3781754624" sldId="2145706531"/>
            <ac:picMk id="11" creationId="{47DD4538-F863-ADBC-4468-D27F4C103A8C}"/>
          </ac:picMkLst>
        </pc:picChg>
        <pc:picChg chg="add mod">
          <ac:chgData name="Milewski, Elizabeth" userId="fb01cdd5-8412-46b9-984f-3ac0294a60b9" providerId="ADAL" clId="{A9C16098-04CD-48EB-8B21-83F1949966F9}" dt="2024-11-06T19:55:13.676" v="3488" actId="14100"/>
          <ac:picMkLst>
            <pc:docMk/>
            <pc:sldMk cId="3781754624" sldId="2145706531"/>
            <ac:picMk id="12" creationId="{65E9D400-1581-938F-E476-1C3289A1391E}"/>
          </ac:picMkLst>
        </pc:picChg>
        <pc:picChg chg="add mod">
          <ac:chgData name="Milewski, Elizabeth" userId="fb01cdd5-8412-46b9-984f-3ac0294a60b9" providerId="ADAL" clId="{A9C16098-04CD-48EB-8B21-83F1949966F9}" dt="2024-11-06T19:55:46.343" v="3491" actId="14100"/>
          <ac:picMkLst>
            <pc:docMk/>
            <pc:sldMk cId="3781754624" sldId="2145706531"/>
            <ac:picMk id="13" creationId="{4AD8F8A3-1B30-AA42-F2EC-71A3315458C9}"/>
          </ac:picMkLst>
        </pc:picChg>
      </pc:sldChg>
    </pc:docChg>
  </pc:docChgLst>
  <pc:docChgLst>
    <pc:chgData name="Borges, Shannon" userId="S::borges.shannon@epa.gov::3b82a360-be02-439e-8471-de8dd7f5100e" providerId="AD" clId="Web-{A42BB721-0130-CC4C-BB08-0F4A9FAB7D48}"/>
    <pc:docChg chg="modSld">
      <pc:chgData name="Borges, Shannon" userId="S::borges.shannon@epa.gov::3b82a360-be02-439e-8471-de8dd7f5100e" providerId="AD" clId="Web-{A42BB721-0130-CC4C-BB08-0F4A9FAB7D48}" dt="2024-11-06T19:13:02.738" v="1" actId="20577"/>
      <pc:docMkLst>
        <pc:docMk/>
      </pc:docMkLst>
      <pc:sldChg chg="modSp">
        <pc:chgData name="Borges, Shannon" userId="S::borges.shannon@epa.gov::3b82a360-be02-439e-8471-de8dd7f5100e" providerId="AD" clId="Web-{A42BB721-0130-CC4C-BB08-0F4A9FAB7D48}" dt="2024-11-06T19:13:02.738" v="1" actId="20577"/>
        <pc:sldMkLst>
          <pc:docMk/>
          <pc:sldMk cId="1009564343" sldId="2145706528"/>
        </pc:sldMkLst>
        <pc:spChg chg="mod">
          <ac:chgData name="Borges, Shannon" userId="S::borges.shannon@epa.gov::3b82a360-be02-439e-8471-de8dd7f5100e" providerId="AD" clId="Web-{A42BB721-0130-CC4C-BB08-0F4A9FAB7D48}" dt="2024-11-06T19:13:02.738" v="1" actId="20577"/>
          <ac:spMkLst>
            <pc:docMk/>
            <pc:sldMk cId="1009564343" sldId="2145706528"/>
            <ac:spMk id="3" creationId="{69488206-0773-33DA-336C-722728C539A7}"/>
          </ac:spMkLst>
        </pc:spChg>
      </pc:sldChg>
    </pc:docChg>
  </pc:docChgLst>
  <pc:docChgLst>
    <pc:chgData name="Borges, Shannon" userId="3b82a360-be02-439e-8471-de8dd7f5100e" providerId="ADAL" clId="{00633536-96E7-47F7-856E-F3F8F191B27E}"/>
    <pc:docChg chg="undo custSel modSld">
      <pc:chgData name="Borges, Shannon" userId="3b82a360-be02-439e-8471-de8dd7f5100e" providerId="ADAL" clId="{00633536-96E7-47F7-856E-F3F8F191B27E}" dt="2024-11-06T19:18:01.608" v="23" actId="255"/>
      <pc:docMkLst>
        <pc:docMk/>
      </pc:docMkLst>
      <pc:sldChg chg="modSp mod">
        <pc:chgData name="Borges, Shannon" userId="3b82a360-be02-439e-8471-de8dd7f5100e" providerId="ADAL" clId="{00633536-96E7-47F7-856E-F3F8F191B27E}" dt="2024-11-06T19:14:58.499" v="2" actId="255"/>
        <pc:sldMkLst>
          <pc:docMk/>
          <pc:sldMk cId="3812391589" sldId="260"/>
        </pc:sldMkLst>
        <pc:spChg chg="mod">
          <ac:chgData name="Borges, Shannon" userId="3b82a360-be02-439e-8471-de8dd7f5100e" providerId="ADAL" clId="{00633536-96E7-47F7-856E-F3F8F191B27E}" dt="2024-11-06T19:14:58.499" v="2" actId="255"/>
          <ac:spMkLst>
            <pc:docMk/>
            <pc:sldMk cId="3812391589" sldId="260"/>
            <ac:spMk id="5" creationId="{EE0BC275-4EC4-CC78-7D87-EA97F09E5582}"/>
          </ac:spMkLst>
        </pc:spChg>
      </pc:sldChg>
      <pc:sldChg chg="modSp mod">
        <pc:chgData name="Borges, Shannon" userId="3b82a360-be02-439e-8471-de8dd7f5100e" providerId="ADAL" clId="{00633536-96E7-47F7-856E-F3F8F191B27E}" dt="2024-11-06T19:17:29.135" v="21" actId="255"/>
        <pc:sldMkLst>
          <pc:docMk/>
          <pc:sldMk cId="3364167910" sldId="2145706522"/>
        </pc:sldMkLst>
        <pc:spChg chg="mod">
          <ac:chgData name="Borges, Shannon" userId="3b82a360-be02-439e-8471-de8dd7f5100e" providerId="ADAL" clId="{00633536-96E7-47F7-856E-F3F8F191B27E}" dt="2024-11-06T19:17:29.135" v="21" actId="255"/>
          <ac:spMkLst>
            <pc:docMk/>
            <pc:sldMk cId="3364167910" sldId="2145706522"/>
            <ac:spMk id="3" creationId="{BBE882F3-6D82-CA17-9929-3DEF1935540A}"/>
          </ac:spMkLst>
        </pc:spChg>
      </pc:sldChg>
      <pc:sldChg chg="addCm">
        <pc:chgData name="Borges, Shannon" userId="3b82a360-be02-439e-8471-de8dd7f5100e" providerId="ADAL" clId="{00633536-96E7-47F7-856E-F3F8F191B27E}" dt="2024-11-06T19:13:40.169" v="0"/>
        <pc:sldMkLst>
          <pc:docMk/>
          <pc:sldMk cId="1009564343" sldId="214570652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orges, Shannon" userId="3b82a360-be02-439e-8471-de8dd7f5100e" providerId="ADAL" clId="{00633536-96E7-47F7-856E-F3F8F191B27E}" dt="2024-11-06T19:13:40.169" v="0"/>
              <pc2:cmMkLst xmlns:pc2="http://schemas.microsoft.com/office/powerpoint/2019/9/main/command">
                <pc:docMk/>
                <pc:sldMk cId="1009564343" sldId="2145706528"/>
                <pc2:cmMk id="{AFFDEC84-2B83-4214-95B1-1981C3C06635}"/>
              </pc2:cmMkLst>
            </pc226:cmChg>
          </p:ext>
        </pc:extLst>
      </pc:sldChg>
      <pc:sldChg chg="modSp mod">
        <pc:chgData name="Borges, Shannon" userId="3b82a360-be02-439e-8471-de8dd7f5100e" providerId="ADAL" clId="{00633536-96E7-47F7-856E-F3F8F191B27E}" dt="2024-11-06T19:18:01.608" v="23" actId="255"/>
        <pc:sldMkLst>
          <pc:docMk/>
          <pc:sldMk cId="2623566346" sldId="2145706529"/>
        </pc:sldMkLst>
        <pc:spChg chg="mod">
          <ac:chgData name="Borges, Shannon" userId="3b82a360-be02-439e-8471-de8dd7f5100e" providerId="ADAL" clId="{00633536-96E7-47F7-856E-F3F8F191B27E}" dt="2024-11-06T19:18:01.608" v="23" actId="255"/>
          <ac:spMkLst>
            <pc:docMk/>
            <pc:sldMk cId="2623566346" sldId="2145706529"/>
            <ac:spMk id="3" creationId="{B0761EA9-41BB-5CE0-1639-F14680D66844}"/>
          </ac:spMkLst>
        </pc:spChg>
      </pc:sldChg>
    </pc:docChg>
  </pc:docChgLst>
  <pc:docChgLst>
    <pc:chgData name="Le, Madison" userId="9f83c2d7-a61c-4fa0-adc7-0a0b32fc4731" providerId="ADAL" clId="{C4C8571D-6950-425E-A7BD-8BA62F5FA993}"/>
    <pc:docChg chg="undo custSel modSld sldOrd">
      <pc:chgData name="Le, Madison" userId="9f83c2d7-a61c-4fa0-adc7-0a0b32fc4731" providerId="ADAL" clId="{C4C8571D-6950-425E-A7BD-8BA62F5FA993}" dt="2024-11-05T22:32:34.322" v="483"/>
      <pc:docMkLst>
        <pc:docMk/>
      </pc:docMkLst>
      <pc:sldChg chg="addSp delSp modSp mod">
        <pc:chgData name="Le, Madison" userId="9f83c2d7-a61c-4fa0-adc7-0a0b32fc4731" providerId="ADAL" clId="{C4C8571D-6950-425E-A7BD-8BA62F5FA993}" dt="2024-11-05T22:17:20.439" v="364" actId="20577"/>
        <pc:sldMkLst>
          <pc:docMk/>
          <pc:sldMk cId="4128287703" sldId="256"/>
        </pc:sldMkLst>
        <pc:spChg chg="mod">
          <ac:chgData name="Le, Madison" userId="9f83c2d7-a61c-4fa0-adc7-0a0b32fc4731" providerId="ADAL" clId="{C4C8571D-6950-425E-A7BD-8BA62F5FA993}" dt="2024-11-05T22:14:58.805" v="83" actId="1076"/>
          <ac:spMkLst>
            <pc:docMk/>
            <pc:sldMk cId="4128287703" sldId="256"/>
            <ac:spMk id="2" creationId="{F640E764-B633-356B-7B50-9EBA9235DCB9}"/>
          </ac:spMkLst>
        </pc:spChg>
        <pc:spChg chg="del mod">
          <ac:chgData name="Le, Madison" userId="9f83c2d7-a61c-4fa0-adc7-0a0b32fc4731" providerId="ADAL" clId="{C4C8571D-6950-425E-A7BD-8BA62F5FA993}" dt="2024-11-05T22:14:39.896" v="79" actId="478"/>
          <ac:spMkLst>
            <pc:docMk/>
            <pc:sldMk cId="4128287703" sldId="256"/>
            <ac:spMk id="3" creationId="{D9B7208F-C722-4D8D-DAA9-405293D2B47F}"/>
          </ac:spMkLst>
        </pc:spChg>
        <pc:spChg chg="add del mod">
          <ac:chgData name="Le, Madison" userId="9f83c2d7-a61c-4fa0-adc7-0a0b32fc4731" providerId="ADAL" clId="{C4C8571D-6950-425E-A7BD-8BA62F5FA993}" dt="2024-11-05T22:14:42.134" v="80" actId="478"/>
          <ac:spMkLst>
            <pc:docMk/>
            <pc:sldMk cId="4128287703" sldId="256"/>
            <ac:spMk id="8" creationId="{D8ED0127-3D83-D901-7BEB-3B4CD92F3A4B}"/>
          </ac:spMkLst>
        </pc:spChg>
        <pc:spChg chg="add mod">
          <ac:chgData name="Le, Madison" userId="9f83c2d7-a61c-4fa0-adc7-0a0b32fc4731" providerId="ADAL" clId="{C4C8571D-6950-425E-A7BD-8BA62F5FA993}" dt="2024-11-05T22:17:20.439" v="364" actId="20577"/>
          <ac:spMkLst>
            <pc:docMk/>
            <pc:sldMk cId="4128287703" sldId="256"/>
            <ac:spMk id="9" creationId="{E1BAA3C1-CAFC-2CAD-313E-985B1D02814D}"/>
          </ac:spMkLst>
        </pc:spChg>
        <pc:picChg chg="mod">
          <ac:chgData name="Le, Madison" userId="9f83c2d7-a61c-4fa0-adc7-0a0b32fc4731" providerId="ADAL" clId="{C4C8571D-6950-425E-A7BD-8BA62F5FA993}" dt="2024-11-05T22:14:55.536" v="82" actId="1076"/>
          <ac:picMkLst>
            <pc:docMk/>
            <pc:sldMk cId="4128287703" sldId="256"/>
            <ac:picMk id="6" creationId="{905D4F1B-0814-F90F-E928-265C75C0ACFB}"/>
          </ac:picMkLst>
        </pc:picChg>
      </pc:sldChg>
      <pc:sldChg chg="modSp mod addCm">
        <pc:chgData name="Le, Madison" userId="9f83c2d7-a61c-4fa0-adc7-0a0b32fc4731" providerId="ADAL" clId="{C4C8571D-6950-425E-A7BD-8BA62F5FA993}" dt="2024-11-05T22:25:11.277" v="376"/>
        <pc:sldMkLst>
          <pc:docMk/>
          <pc:sldMk cId="3157683620" sldId="262"/>
        </pc:sldMkLst>
        <pc:spChg chg="mod">
          <ac:chgData name="Le, Madison" userId="9f83c2d7-a61c-4fa0-adc7-0a0b32fc4731" providerId="ADAL" clId="{C4C8571D-6950-425E-A7BD-8BA62F5FA993}" dt="2024-11-05T22:24:11.464" v="368" actId="27636"/>
          <ac:spMkLst>
            <pc:docMk/>
            <pc:sldMk cId="3157683620" sldId="262"/>
            <ac:spMk id="10" creationId="{0A2DEBE7-03F0-4EBA-813E-4E10F378B75B}"/>
          </ac:spMkLst>
        </pc:spChg>
        <pc:spChg chg="mod">
          <ac:chgData name="Le, Madison" userId="9f83c2d7-a61c-4fa0-adc7-0a0b32fc4731" providerId="ADAL" clId="{C4C8571D-6950-425E-A7BD-8BA62F5FA993}" dt="2024-11-05T22:24:11.448" v="367" actId="27636"/>
          <ac:spMkLst>
            <pc:docMk/>
            <pc:sldMk cId="3157683620" sldId="262"/>
            <ac:spMk id="11" creationId="{AFF99659-EC6A-4723-8BEC-8E67309A77E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, Madison" userId="9f83c2d7-a61c-4fa0-adc7-0a0b32fc4731" providerId="ADAL" clId="{C4C8571D-6950-425E-A7BD-8BA62F5FA993}" dt="2024-11-05T22:25:11.277" v="376"/>
              <pc2:cmMkLst xmlns:pc2="http://schemas.microsoft.com/office/powerpoint/2019/9/main/command">
                <pc:docMk/>
                <pc:sldMk cId="3157683620" sldId="262"/>
                <pc2:cmMk id="{7205B9A2-DDC4-4AAE-93A9-E100E3A67D91}"/>
              </pc2:cmMkLst>
            </pc226:cmChg>
          </p:ext>
        </pc:extLst>
      </pc:sldChg>
      <pc:sldChg chg="modSp mod addCm">
        <pc:chgData name="Le, Madison" userId="9f83c2d7-a61c-4fa0-adc7-0a0b32fc4731" providerId="ADAL" clId="{C4C8571D-6950-425E-A7BD-8BA62F5FA993}" dt="2024-11-05T22:24:52.584" v="375"/>
        <pc:sldMkLst>
          <pc:docMk/>
          <pc:sldMk cId="219577192" sldId="835"/>
        </pc:sldMkLst>
        <pc:spChg chg="mod">
          <ac:chgData name="Le, Madison" userId="9f83c2d7-a61c-4fa0-adc7-0a0b32fc4731" providerId="ADAL" clId="{C4C8571D-6950-425E-A7BD-8BA62F5FA993}" dt="2024-11-05T22:24:27.192" v="374" actId="14100"/>
          <ac:spMkLst>
            <pc:docMk/>
            <pc:sldMk cId="219577192" sldId="835"/>
            <ac:spMk id="5" creationId="{9DA8FCC2-6708-4164-94EF-0C50AC88DA6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, Madison" userId="9f83c2d7-a61c-4fa0-adc7-0a0b32fc4731" providerId="ADAL" clId="{C4C8571D-6950-425E-A7BD-8BA62F5FA993}" dt="2024-11-05T22:24:52.584" v="375"/>
              <pc2:cmMkLst xmlns:pc2="http://schemas.microsoft.com/office/powerpoint/2019/9/main/command">
                <pc:docMk/>
                <pc:sldMk cId="219577192" sldId="835"/>
                <pc2:cmMk id="{8117A4D8-3B6F-4654-AD8F-2AD79475F7DC}"/>
              </pc2:cmMkLst>
            </pc226:cmChg>
          </p:ext>
        </pc:extLst>
      </pc:sldChg>
      <pc:sldChg chg="modSp mod addCm modCm">
        <pc:chgData name="Le, Madison" userId="9f83c2d7-a61c-4fa0-adc7-0a0b32fc4731" providerId="ADAL" clId="{C4C8571D-6950-425E-A7BD-8BA62F5FA993}" dt="2024-11-05T22:28:02.632" v="443" actId="20577"/>
        <pc:sldMkLst>
          <pc:docMk/>
          <pc:sldMk cId="1948352696" sldId="2145706526"/>
        </pc:sldMkLst>
        <pc:spChg chg="mod">
          <ac:chgData name="Le, Madison" userId="9f83c2d7-a61c-4fa0-adc7-0a0b32fc4731" providerId="ADAL" clId="{C4C8571D-6950-425E-A7BD-8BA62F5FA993}" dt="2024-11-05T22:28:02.632" v="443" actId="20577"/>
          <ac:spMkLst>
            <pc:docMk/>
            <pc:sldMk cId="1948352696" sldId="2145706526"/>
            <ac:spMk id="2" creationId="{82F74A1D-AD08-BA5B-C2CA-03DC27B2E31B}"/>
          </ac:spMkLst>
        </pc:spChg>
        <pc:spChg chg="mod">
          <ac:chgData name="Le, Madison" userId="9f83c2d7-a61c-4fa0-adc7-0a0b32fc4731" providerId="ADAL" clId="{C4C8571D-6950-425E-A7BD-8BA62F5FA993}" dt="2024-11-05T22:27:06.906" v="435" actId="20577"/>
          <ac:spMkLst>
            <pc:docMk/>
            <pc:sldMk cId="1948352696" sldId="2145706526"/>
            <ac:spMk id="3" creationId="{0E07F297-0ABF-D77E-0EBA-8F66190AF7C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Le, Madison" userId="9f83c2d7-a61c-4fa0-adc7-0a0b32fc4731" providerId="ADAL" clId="{C4C8571D-6950-425E-A7BD-8BA62F5FA993}" dt="2024-11-05T22:27:06.906" v="435" actId="20577"/>
              <pc2:cmMkLst xmlns:pc2="http://schemas.microsoft.com/office/powerpoint/2019/9/main/command">
                <pc:docMk/>
                <pc:sldMk cId="1948352696" sldId="2145706526"/>
                <pc2:cmMk id="{BD80D519-80EB-4F1D-AC40-A288299B9D31}"/>
              </pc2:cmMkLst>
            </pc226:cmChg>
          </p:ext>
        </pc:extLst>
      </pc:sldChg>
      <pc:sldChg chg="ord">
        <pc:chgData name="Le, Madison" userId="9f83c2d7-a61c-4fa0-adc7-0a0b32fc4731" providerId="ADAL" clId="{C4C8571D-6950-425E-A7BD-8BA62F5FA993}" dt="2024-11-05T22:30:56.539" v="468"/>
        <pc:sldMkLst>
          <pc:docMk/>
          <pc:sldMk cId="2978841972" sldId="2145706527"/>
        </pc:sldMkLst>
      </pc:sldChg>
      <pc:sldChg chg="addSp delSp modSp mod ord addCm">
        <pc:chgData name="Le, Madison" userId="9f83c2d7-a61c-4fa0-adc7-0a0b32fc4731" providerId="ADAL" clId="{C4C8571D-6950-425E-A7BD-8BA62F5FA993}" dt="2024-11-05T22:32:34.322" v="483"/>
        <pc:sldMkLst>
          <pc:docMk/>
          <pc:sldMk cId="1009564343" sldId="2145706528"/>
        </pc:sldMkLst>
        <pc:spChg chg="add del mod">
          <ac:chgData name="Le, Madison" userId="9f83c2d7-a61c-4fa0-adc7-0a0b32fc4731" providerId="ADAL" clId="{C4C8571D-6950-425E-A7BD-8BA62F5FA993}" dt="2024-11-05T22:32:08.573" v="482" actId="20577"/>
          <ac:spMkLst>
            <pc:docMk/>
            <pc:sldMk cId="1009564343" sldId="2145706528"/>
            <ac:spMk id="3" creationId="{69488206-0773-33DA-336C-722728C539A7}"/>
          </ac:spMkLst>
        </pc:spChg>
        <pc:spChg chg="add del mod">
          <ac:chgData name="Le, Madison" userId="9f83c2d7-a61c-4fa0-adc7-0a0b32fc4731" providerId="ADAL" clId="{C4C8571D-6950-425E-A7BD-8BA62F5FA993}" dt="2024-11-05T22:31:58.410" v="478" actId="478"/>
          <ac:spMkLst>
            <pc:docMk/>
            <pc:sldMk cId="1009564343" sldId="2145706528"/>
            <ac:spMk id="12" creationId="{10BF2B85-167A-DD55-2B64-08AB13289E88}"/>
          </ac:spMkLst>
        </pc:spChg>
        <pc:picChg chg="mod">
          <ac:chgData name="Le, Madison" userId="9f83c2d7-a61c-4fa0-adc7-0a0b32fc4731" providerId="ADAL" clId="{C4C8571D-6950-425E-A7BD-8BA62F5FA993}" dt="2024-11-05T22:32:02.665" v="479" actId="1076"/>
          <ac:picMkLst>
            <pc:docMk/>
            <pc:sldMk cId="1009564343" sldId="2145706528"/>
            <ac:picMk id="6" creationId="{A861B5BD-306A-0323-0DBF-998F98C63465}"/>
          </ac:picMkLst>
        </pc:picChg>
        <pc:picChg chg="mod">
          <ac:chgData name="Le, Madison" userId="9f83c2d7-a61c-4fa0-adc7-0a0b32fc4731" providerId="ADAL" clId="{C4C8571D-6950-425E-A7BD-8BA62F5FA993}" dt="2024-11-05T22:32:04.160" v="480" actId="1076"/>
          <ac:picMkLst>
            <pc:docMk/>
            <pc:sldMk cId="1009564343" sldId="2145706528"/>
            <ac:picMk id="7" creationId="{8F50E85C-9011-30B2-EA82-B1909EDFA397}"/>
          </ac:picMkLst>
        </pc:picChg>
        <pc:picChg chg="mod">
          <ac:chgData name="Le, Madison" userId="9f83c2d7-a61c-4fa0-adc7-0a0b32fc4731" providerId="ADAL" clId="{C4C8571D-6950-425E-A7BD-8BA62F5FA993}" dt="2024-11-05T22:32:05.716" v="481" actId="1076"/>
          <ac:picMkLst>
            <pc:docMk/>
            <pc:sldMk cId="1009564343" sldId="2145706528"/>
            <ac:picMk id="9" creationId="{EB71562A-9DAF-7E5E-EE7E-B8FA612B207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, Madison" userId="9f83c2d7-a61c-4fa0-adc7-0a0b32fc4731" providerId="ADAL" clId="{C4C8571D-6950-425E-A7BD-8BA62F5FA993}" dt="2024-11-05T22:32:34.322" v="483"/>
              <pc2:cmMkLst xmlns:pc2="http://schemas.microsoft.com/office/powerpoint/2019/9/main/command">
                <pc:docMk/>
                <pc:sldMk cId="1009564343" sldId="2145706528"/>
                <pc2:cmMk id="{A135BCFF-7707-4F86-9837-2CD2DB1E9791}"/>
              </pc2:cmMkLst>
            </pc226:cmChg>
          </p:ext>
        </pc:ext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02394-840F-4031-9775-C4F9FB6A15E7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</dgm:pt>
    <dgm:pt modelId="{1653571D-4BBF-499E-96CB-26003D58A648}">
      <dgm:prSet phldrT="[Text]" custT="1"/>
      <dgm:spPr/>
      <dgm:t>
        <a:bodyPr/>
        <a:lstStyle/>
        <a:p>
          <a:r>
            <a:rPr lang="en-US" sz="2800" b="1" dirty="0"/>
            <a:t>FDA</a:t>
          </a:r>
        </a:p>
        <a:p>
          <a:r>
            <a:rPr lang="en-US" sz="1500" dirty="0"/>
            <a:t>FFDCA</a:t>
          </a:r>
        </a:p>
      </dgm:t>
    </dgm:pt>
    <dgm:pt modelId="{00D8C96C-03E0-40BD-B476-3F4DB66DD69B}" type="parTrans" cxnId="{E373054C-EDD9-4BAA-9D1C-FE5E53A38DBB}">
      <dgm:prSet/>
      <dgm:spPr/>
      <dgm:t>
        <a:bodyPr/>
        <a:lstStyle/>
        <a:p>
          <a:endParaRPr lang="en-US"/>
        </a:p>
      </dgm:t>
    </dgm:pt>
    <dgm:pt modelId="{F971C8CF-5189-4ED7-BEE5-5F211CC0D32B}" type="sibTrans" cxnId="{E373054C-EDD9-4BAA-9D1C-FE5E53A38DBB}">
      <dgm:prSet/>
      <dgm:spPr/>
      <dgm:t>
        <a:bodyPr/>
        <a:lstStyle/>
        <a:p>
          <a:endParaRPr lang="en-US"/>
        </a:p>
      </dgm:t>
    </dgm:pt>
    <dgm:pt modelId="{909A4E8E-3228-45BD-83B2-785241A541FE}">
      <dgm:prSet phldrT="[Text]" custT="1"/>
      <dgm:spPr/>
      <dgm:t>
        <a:bodyPr/>
        <a:lstStyle/>
        <a:p>
          <a:r>
            <a:rPr lang="en-US" sz="2800" b="1" dirty="0"/>
            <a:t>EPA</a:t>
          </a:r>
        </a:p>
        <a:p>
          <a:r>
            <a:rPr lang="en-US" sz="1500" dirty="0"/>
            <a:t>FIFRA FFDCA 408</a:t>
          </a:r>
        </a:p>
        <a:p>
          <a:r>
            <a:rPr lang="en-US" sz="1500" dirty="0"/>
            <a:t>TSCA</a:t>
          </a:r>
        </a:p>
      </dgm:t>
    </dgm:pt>
    <dgm:pt modelId="{5BDE69F1-732C-4EC2-9C08-F1FBE03CE9CC}" type="parTrans" cxnId="{D549E4A1-18BB-44C9-A229-CEE5D80E23E2}">
      <dgm:prSet/>
      <dgm:spPr/>
      <dgm:t>
        <a:bodyPr/>
        <a:lstStyle/>
        <a:p>
          <a:endParaRPr lang="en-US"/>
        </a:p>
      </dgm:t>
    </dgm:pt>
    <dgm:pt modelId="{360B250B-CF2F-408B-821F-D0BCC964F4AA}" type="sibTrans" cxnId="{D549E4A1-18BB-44C9-A229-CEE5D80E23E2}">
      <dgm:prSet/>
      <dgm:spPr/>
      <dgm:t>
        <a:bodyPr/>
        <a:lstStyle/>
        <a:p>
          <a:endParaRPr lang="en-US"/>
        </a:p>
      </dgm:t>
    </dgm:pt>
    <dgm:pt modelId="{4AF31228-AE45-4346-B98C-22EF95A841D2}">
      <dgm:prSet phldrT="[Text]" custT="1"/>
      <dgm:spPr/>
      <dgm:t>
        <a:bodyPr/>
        <a:lstStyle/>
        <a:p>
          <a:r>
            <a:rPr lang="en-US" sz="2800" b="1" dirty="0"/>
            <a:t>USDA</a:t>
          </a:r>
        </a:p>
        <a:p>
          <a:r>
            <a:rPr lang="en-US" sz="1400" dirty="0"/>
            <a:t>PPA</a:t>
          </a:r>
        </a:p>
        <a:p>
          <a:r>
            <a:rPr lang="en-US" sz="1400" dirty="0"/>
            <a:t>AHPA</a:t>
          </a:r>
        </a:p>
      </dgm:t>
    </dgm:pt>
    <dgm:pt modelId="{83F18FBA-80F4-4B96-A492-11B864540D9A}" type="parTrans" cxnId="{324EBC1B-EB65-408E-854E-86756C2CE9DC}">
      <dgm:prSet/>
      <dgm:spPr/>
      <dgm:t>
        <a:bodyPr/>
        <a:lstStyle/>
        <a:p>
          <a:endParaRPr lang="en-US"/>
        </a:p>
      </dgm:t>
    </dgm:pt>
    <dgm:pt modelId="{1774479F-E2D3-4E48-B7DF-C3D7D102932B}" type="sibTrans" cxnId="{324EBC1B-EB65-408E-854E-86756C2CE9DC}">
      <dgm:prSet/>
      <dgm:spPr/>
      <dgm:t>
        <a:bodyPr/>
        <a:lstStyle/>
        <a:p>
          <a:endParaRPr lang="en-US"/>
        </a:p>
      </dgm:t>
    </dgm:pt>
    <dgm:pt modelId="{513F777F-88E3-4B2B-9FC1-BC615DB594A4}" type="pres">
      <dgm:prSet presAssocID="{1EE02394-840F-4031-9775-C4F9FB6A15E7}" presName="compositeShape" presStyleCnt="0">
        <dgm:presLayoutVars>
          <dgm:chMax val="7"/>
          <dgm:dir/>
          <dgm:resizeHandles val="exact"/>
        </dgm:presLayoutVars>
      </dgm:prSet>
      <dgm:spPr/>
    </dgm:pt>
    <dgm:pt modelId="{9C85B7CC-3B98-47ED-BCF3-0655FCE6777A}" type="pres">
      <dgm:prSet presAssocID="{1653571D-4BBF-499E-96CB-26003D58A648}" presName="circ1" presStyleLbl="vennNode1" presStyleIdx="0" presStyleCnt="3"/>
      <dgm:spPr/>
    </dgm:pt>
    <dgm:pt modelId="{8003AECF-E017-4C8D-A453-92A8BDE98824}" type="pres">
      <dgm:prSet presAssocID="{1653571D-4BBF-499E-96CB-26003D58A64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906073D-D522-4C24-B8EA-5B788B4408D8}" type="pres">
      <dgm:prSet presAssocID="{909A4E8E-3228-45BD-83B2-785241A541FE}" presName="circ2" presStyleLbl="vennNode1" presStyleIdx="1" presStyleCnt="3" custLinFactNeighborX="964" custLinFactNeighborY="964"/>
      <dgm:spPr/>
    </dgm:pt>
    <dgm:pt modelId="{ABD98AFA-6DE2-4FE0-BFD0-F1DC523DC407}" type="pres">
      <dgm:prSet presAssocID="{909A4E8E-3228-45BD-83B2-785241A541F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AA2714C-3F6C-46ED-8AC1-1B1B59FF1582}" type="pres">
      <dgm:prSet presAssocID="{4AF31228-AE45-4346-B98C-22EF95A841D2}" presName="circ3" presStyleLbl="vennNode1" presStyleIdx="2" presStyleCnt="3" custLinFactNeighborX="717" custLinFactNeighborY="-1283"/>
      <dgm:spPr/>
    </dgm:pt>
    <dgm:pt modelId="{57D3FE3E-527E-4525-9EC4-B0BB600DE927}" type="pres">
      <dgm:prSet presAssocID="{4AF31228-AE45-4346-B98C-22EF95A841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FD8CE08-403D-47FA-BD28-DA899F2D157E}" type="presOf" srcId="{1EE02394-840F-4031-9775-C4F9FB6A15E7}" destId="{513F777F-88E3-4B2B-9FC1-BC615DB594A4}" srcOrd="0" destOrd="0" presId="urn:microsoft.com/office/officeart/2005/8/layout/venn1"/>
    <dgm:cxn modelId="{324EBC1B-EB65-408E-854E-86756C2CE9DC}" srcId="{1EE02394-840F-4031-9775-C4F9FB6A15E7}" destId="{4AF31228-AE45-4346-B98C-22EF95A841D2}" srcOrd="2" destOrd="0" parTransId="{83F18FBA-80F4-4B96-A492-11B864540D9A}" sibTransId="{1774479F-E2D3-4E48-B7DF-C3D7D102932B}"/>
    <dgm:cxn modelId="{7461DF4B-654A-483C-A0BD-8ECB9D51FAAC}" type="presOf" srcId="{909A4E8E-3228-45BD-83B2-785241A541FE}" destId="{ABD98AFA-6DE2-4FE0-BFD0-F1DC523DC407}" srcOrd="1" destOrd="0" presId="urn:microsoft.com/office/officeart/2005/8/layout/venn1"/>
    <dgm:cxn modelId="{E373054C-EDD9-4BAA-9D1C-FE5E53A38DBB}" srcId="{1EE02394-840F-4031-9775-C4F9FB6A15E7}" destId="{1653571D-4BBF-499E-96CB-26003D58A648}" srcOrd="0" destOrd="0" parTransId="{00D8C96C-03E0-40BD-B476-3F4DB66DD69B}" sibTransId="{F971C8CF-5189-4ED7-BEE5-5F211CC0D32B}"/>
    <dgm:cxn modelId="{AD485E50-408E-4A57-87E1-B7A77BD33AC9}" type="presOf" srcId="{1653571D-4BBF-499E-96CB-26003D58A648}" destId="{9C85B7CC-3B98-47ED-BCF3-0655FCE6777A}" srcOrd="0" destOrd="0" presId="urn:microsoft.com/office/officeart/2005/8/layout/venn1"/>
    <dgm:cxn modelId="{F75F5A73-329E-4555-BB98-EA8B713E7FE6}" type="presOf" srcId="{909A4E8E-3228-45BD-83B2-785241A541FE}" destId="{F906073D-D522-4C24-B8EA-5B788B4408D8}" srcOrd="0" destOrd="0" presId="urn:microsoft.com/office/officeart/2005/8/layout/venn1"/>
    <dgm:cxn modelId="{6BA80C9C-791C-49BC-8DA8-F1D109EA7C00}" type="presOf" srcId="{4AF31228-AE45-4346-B98C-22EF95A841D2}" destId="{57D3FE3E-527E-4525-9EC4-B0BB600DE927}" srcOrd="1" destOrd="0" presId="urn:microsoft.com/office/officeart/2005/8/layout/venn1"/>
    <dgm:cxn modelId="{D549E4A1-18BB-44C9-A229-CEE5D80E23E2}" srcId="{1EE02394-840F-4031-9775-C4F9FB6A15E7}" destId="{909A4E8E-3228-45BD-83B2-785241A541FE}" srcOrd="1" destOrd="0" parTransId="{5BDE69F1-732C-4EC2-9C08-F1FBE03CE9CC}" sibTransId="{360B250B-CF2F-408B-821F-D0BCC964F4AA}"/>
    <dgm:cxn modelId="{7D8968C4-2D0F-4DC1-8B96-3EEBFFA06F8B}" type="presOf" srcId="{4AF31228-AE45-4346-B98C-22EF95A841D2}" destId="{CAA2714C-3F6C-46ED-8AC1-1B1B59FF1582}" srcOrd="0" destOrd="0" presId="urn:microsoft.com/office/officeart/2005/8/layout/venn1"/>
    <dgm:cxn modelId="{B657E9D0-BDF8-4A68-9350-27B91020767A}" type="presOf" srcId="{1653571D-4BBF-499E-96CB-26003D58A648}" destId="{8003AECF-E017-4C8D-A453-92A8BDE98824}" srcOrd="1" destOrd="0" presId="urn:microsoft.com/office/officeart/2005/8/layout/venn1"/>
    <dgm:cxn modelId="{A28AAEA8-5810-448B-83AB-AD9D170E3162}" type="presParOf" srcId="{513F777F-88E3-4B2B-9FC1-BC615DB594A4}" destId="{9C85B7CC-3B98-47ED-BCF3-0655FCE6777A}" srcOrd="0" destOrd="0" presId="urn:microsoft.com/office/officeart/2005/8/layout/venn1"/>
    <dgm:cxn modelId="{47C9A5CB-39F5-42AB-88DE-ED5C4D99245E}" type="presParOf" srcId="{513F777F-88E3-4B2B-9FC1-BC615DB594A4}" destId="{8003AECF-E017-4C8D-A453-92A8BDE98824}" srcOrd="1" destOrd="0" presId="urn:microsoft.com/office/officeart/2005/8/layout/venn1"/>
    <dgm:cxn modelId="{B96FC478-105B-4263-A11C-7E25214198D5}" type="presParOf" srcId="{513F777F-88E3-4B2B-9FC1-BC615DB594A4}" destId="{F906073D-D522-4C24-B8EA-5B788B4408D8}" srcOrd="2" destOrd="0" presId="urn:microsoft.com/office/officeart/2005/8/layout/venn1"/>
    <dgm:cxn modelId="{708761B0-AF56-481D-A610-CDCA74E967A3}" type="presParOf" srcId="{513F777F-88E3-4B2B-9FC1-BC615DB594A4}" destId="{ABD98AFA-6DE2-4FE0-BFD0-F1DC523DC407}" srcOrd="3" destOrd="0" presId="urn:microsoft.com/office/officeart/2005/8/layout/venn1"/>
    <dgm:cxn modelId="{9F86595B-4C8E-41A2-BFC1-8FB753FB2E29}" type="presParOf" srcId="{513F777F-88E3-4B2B-9FC1-BC615DB594A4}" destId="{CAA2714C-3F6C-46ED-8AC1-1B1B59FF1582}" srcOrd="4" destOrd="0" presId="urn:microsoft.com/office/officeart/2005/8/layout/venn1"/>
    <dgm:cxn modelId="{E44FCA6C-A552-4BB6-B55B-E8223DF46AF1}" type="presParOf" srcId="{513F777F-88E3-4B2B-9FC1-BC615DB594A4}" destId="{57D3FE3E-527E-4525-9EC4-B0BB600DE92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5B7CC-3B98-47ED-BCF3-0655FCE6777A}">
      <dsp:nvSpPr>
        <dsp:cNvPr id="0" name=""/>
        <dsp:cNvSpPr/>
      </dsp:nvSpPr>
      <dsp:spPr>
        <a:xfrm>
          <a:off x="1514983" y="86653"/>
          <a:ext cx="1792837" cy="17928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FDA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FFDCA</a:t>
          </a:r>
        </a:p>
      </dsp:txBody>
      <dsp:txXfrm>
        <a:off x="1754028" y="400400"/>
        <a:ext cx="1314747" cy="806776"/>
      </dsp:txXfrm>
    </dsp:sp>
    <dsp:sp modelId="{F906073D-D522-4C24-B8EA-5B788B4408D8}">
      <dsp:nvSpPr>
        <dsp:cNvPr id="0" name=""/>
        <dsp:cNvSpPr/>
      </dsp:nvSpPr>
      <dsp:spPr>
        <a:xfrm>
          <a:off x="2179181" y="1224460"/>
          <a:ext cx="1792837" cy="17928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EPA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FIFRA FFDCA 408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TSCA</a:t>
          </a:r>
        </a:p>
      </dsp:txBody>
      <dsp:txXfrm>
        <a:off x="2727491" y="1687610"/>
        <a:ext cx="1075702" cy="986060"/>
      </dsp:txXfrm>
    </dsp:sp>
    <dsp:sp modelId="{CAA2714C-3F6C-46ED-8AC1-1B1B59FF1582}">
      <dsp:nvSpPr>
        <dsp:cNvPr id="0" name=""/>
        <dsp:cNvSpPr/>
      </dsp:nvSpPr>
      <dsp:spPr>
        <a:xfrm>
          <a:off x="880922" y="1184175"/>
          <a:ext cx="1792837" cy="17928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USDA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PPA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AHPA</a:t>
          </a:r>
        </a:p>
      </dsp:txBody>
      <dsp:txXfrm>
        <a:off x="1049747" y="1647325"/>
        <a:ext cx="1075702" cy="986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4311B-3244-4C25-8AA0-D6BB98F4DA0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641C8-9B89-4A1E-A9E0-65C1026D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7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641C8-9B89-4A1E-A9E0-65C1026DC3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4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16767-718C-427B-A3C4-756D4F2CE9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61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7CE18-FE48-4B2C-AAC1-01417703C5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9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55374-4EE6-4CBA-9BA6-FB577A056AFE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75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1464-7731-4B87-A7B3-EBBFDC1BDC91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9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471E-BAB5-4311-A9B1-D9375387C137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1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D8B3-C875-426E-80EA-076D25357403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6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2C93-AAB1-46FB-BE73-875AC18892DC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35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2FCB-6764-46E0-8EC8-7DA50074C821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3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DE58-9672-4FE3-9014-574DA2A89ADD}" type="datetime1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6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1EE5-45A9-458C-B036-121D2DC06126}" type="datetime1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3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1004-8AEC-4753-886B-D8050EE4AD07}" type="datetime1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November,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6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401A4F-D43B-40F4-960F-31AB05B501A3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November,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E22B47-D0CE-4E22-8FB8-BE14300A2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2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A37A-C7F4-4A1E-89CD-3397A9D7E3D7}" type="datetime1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2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0F51C1-989F-46C5-A353-109073834991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November,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E22B47-D0CE-4E22-8FB8-BE14300A2E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6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hyperlink" Target="https://www.bionet-skola.com/w/Protozo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www.epa.gov/biotechnology-regulations-under-tsca-and-fifra/plant-incorporated-protectants-data-symposium" TargetMode="External"/><Relationship Id="rId7" Type="http://schemas.openxmlformats.org/officeDocument/2006/relationships/hyperlink" Target="https://www.epa.gov/pesticide-registration/pesticide-registration-manual-chapter-12-applying-experimental-use-permit" TargetMode="External"/><Relationship Id="rId2" Type="http://schemas.openxmlformats.org/officeDocument/2006/relationships/hyperlink" Target="https://www.epa.gov/regulation-biotechnology-under-tsca-and-fif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ingtree.com/live/126497995/embed?tree_id=126497995000&amp;z=embed#1" TargetMode="External"/><Relationship Id="rId5" Type="http://schemas.openxmlformats.org/officeDocument/2006/relationships/hyperlink" Target="https://www.epa.gov/regulation-biotechnology-under-tsca-and-fifra/overview-plant-incorporated-protectants" TargetMode="External"/><Relationship Id="rId4" Type="http://schemas.openxmlformats.org/officeDocument/2006/relationships/hyperlink" Target="https://www.epa.gov/ingredients-used-pesticide-products/current-and-previously-registered-section-3-plant-incorporat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www.bionet-skola.com/w/Protozo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ir.aphis.usda.gov/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E764-B633-356B-7B50-9EBA9235D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545021"/>
            <a:ext cx="10058400" cy="227023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/>
              <a:t>US Regulation of </a:t>
            </a:r>
            <a:r>
              <a:rPr lang="en-US" dirty="0"/>
              <a:t>Biocontrol Products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CBD56-2AE8-1A05-DA9F-5BC9F3E5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88E4A-0FC9-8F46-792E-827B18E5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05D4F1B-0814-F90F-E928-265C75C0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851" y="201447"/>
            <a:ext cx="1455657" cy="1236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BAA3C1-CAFC-2CAD-313E-985B1D02814D}"/>
              </a:ext>
            </a:extLst>
          </p:cNvPr>
          <p:cNvSpPr txBox="1"/>
          <p:nvPr/>
        </p:nvSpPr>
        <p:spPr>
          <a:xfrm>
            <a:off x="1222744" y="4465674"/>
            <a:ext cx="9902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Elizabeth Milewski, Senior Science Advisor</a:t>
            </a:r>
          </a:p>
          <a:p>
            <a:r>
              <a:rPr lang="en-US"/>
              <a:t>Cody Kendrick, Senior Regulatory Advisor</a:t>
            </a:r>
          </a:p>
          <a:p>
            <a:endParaRPr lang="en-US"/>
          </a:p>
          <a:p>
            <a:r>
              <a:rPr lang="en-US"/>
              <a:t>Biopesticides and Pollution Prevention Division</a:t>
            </a:r>
          </a:p>
          <a:p>
            <a:r>
              <a:rPr lang="en-US"/>
              <a:t>Office of Pesticide Programs</a:t>
            </a:r>
          </a:p>
          <a:p>
            <a:r>
              <a:rPr lang="en-US"/>
              <a:t>U.S.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412828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3D38E-FC59-D4A9-DE62-FF5CC45FF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USDA Oversight of Modified Organisms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61EA9-41BB-5CE0-1639-F14680D66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USDA’s Biotechnology Regulatory Services (BRS) regulates importation, interstate movement, environmental release of:</a:t>
            </a:r>
          </a:p>
          <a:p>
            <a:endParaRPr lang="en-US" dirty="0"/>
          </a:p>
          <a:p>
            <a:pPr lvl="1"/>
            <a:r>
              <a:rPr lang="en-US" dirty="0"/>
              <a:t>Modified microorganisms that may pose a plant pest risk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Modified arthropods that might pose a plant pest risk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Modified plants that might pose a plant pest risk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E37B4-5BC1-C8BB-2467-5193BCBA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18625-F3AF-9A67-ED16-205293A5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6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3A63D-A091-45E7-FF28-C4543F86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USDA/EPA Coordination:</a:t>
            </a:r>
            <a:br>
              <a:rPr lang="en-US" dirty="0"/>
            </a:br>
            <a:r>
              <a:rPr lang="en-US" dirty="0"/>
              <a:t>GE Microorganisms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03FD1-B806-3C26-5328-377E41CD3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Biden Executive Order 14801 Agencies are to</a:t>
            </a:r>
          </a:p>
          <a:p>
            <a:pPr lvl="1"/>
            <a:r>
              <a:rPr lang="en-US" dirty="0"/>
              <a:t>Build on the Unified Website for Biotechnology Regulation by further providing plain language information on the regulatory roles, responsibilities and processes of each agency</a:t>
            </a:r>
          </a:p>
          <a:p>
            <a:pPr lvl="1"/>
            <a:r>
              <a:rPr lang="en-US" dirty="0"/>
              <a:t>Clarify, and as possible harmonize, regulatory roles, processes and information, data and authorization requirements for modified microbes</a:t>
            </a:r>
          </a:p>
          <a:p>
            <a:pPr lvl="1"/>
            <a:r>
              <a:rPr lang="en-US" dirty="0"/>
              <a:t>Enable developers to submit inquiries about a particular product and promptly receive a single, coordinated response that provides, to the extent practicable, information, and when appropriate informal guidance regarding the process that the developers must follow for Federal regulatory review</a:t>
            </a:r>
          </a:p>
          <a:p>
            <a:r>
              <a:rPr lang="en-US" dirty="0"/>
              <a:t>In part, to meet these goals for GE microorganisms used in biocontrol the Agencies created at the Unified Website a Microbial Decision 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A7BE5-04DD-DD75-C99B-6BC6E28C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58F89-F060-3B84-28B8-475CB36F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5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5F40-425F-15DC-0EC3-909108DD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GE Microbial Pesticides</a:t>
            </a:r>
          </a:p>
        </p:txBody>
      </p:sp>
      <p:sp>
        <p:nvSpPr>
          <p:cNvPr id="1050" name="Content Placeholder 1031">
            <a:extLst>
              <a:ext uri="{FF2B5EF4-FFF2-40B4-BE49-F238E27FC236}">
                <a16:creationId xmlns:a16="http://schemas.microsoft.com/office/drawing/2014/main" id="{70119BC1-895A-9FF3-1C27-2813D0440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1B1B1B"/>
                </a:solidFill>
                <a:effectLst/>
              </a:rPr>
              <a:t>Can be bacteria, fungi, viruses, protozoa, or algae, whose DNA has been modified to express pesticidal properties</a:t>
            </a:r>
          </a:p>
          <a:p>
            <a:r>
              <a:rPr lang="en-US" dirty="0">
                <a:solidFill>
                  <a:srgbClr val="1B1B1B"/>
                </a:solidFill>
              </a:rPr>
              <a:t>Currently</a:t>
            </a:r>
            <a:r>
              <a:rPr lang="en-US" b="0" i="0" dirty="0">
                <a:solidFill>
                  <a:srgbClr val="1B1B1B"/>
                </a:solidFill>
                <a:effectLst/>
              </a:rPr>
              <a:t>, EPA has 4 active ingredients registered in </a:t>
            </a:r>
            <a:r>
              <a:rPr lang="en-US" dirty="0">
                <a:solidFill>
                  <a:srgbClr val="1B1B1B"/>
                </a:solidFill>
              </a:rPr>
              <a:t>6</a:t>
            </a:r>
            <a:r>
              <a:rPr lang="en-US" b="0" i="0" dirty="0">
                <a:solidFill>
                  <a:srgbClr val="1B1B1B"/>
                </a:solidFill>
                <a:effectLst/>
              </a:rPr>
              <a:t> products  </a:t>
            </a:r>
          </a:p>
          <a:p>
            <a:r>
              <a:rPr lang="en-US" b="0" i="0" dirty="0">
                <a:solidFill>
                  <a:srgbClr val="1B1B1B"/>
                </a:solidFill>
                <a:effectLst/>
              </a:rPr>
              <a:t>The modified microorganism is generally viewed as a pesticide’s registered active ingredient </a:t>
            </a:r>
          </a:p>
          <a:p>
            <a:r>
              <a:rPr lang="en-US" b="0" i="0" dirty="0">
                <a:solidFill>
                  <a:srgbClr val="1B1B1B"/>
                </a:solidFill>
                <a:effectLst/>
              </a:rPr>
              <a:t>These products are typically applied in a spray solution</a:t>
            </a:r>
            <a:endParaRPr lang="en-US" dirty="0"/>
          </a:p>
        </p:txBody>
      </p:sp>
      <p:pic>
        <p:nvPicPr>
          <p:cNvPr id="1028" name="Picture 4" descr="Efficiency of microbial bio-agents as elicitors in plant defense mechanism  under biotic stress: A review - ScienceDirect">
            <a:extLst>
              <a:ext uri="{FF2B5EF4-FFF2-40B4-BE49-F238E27FC236}">
                <a16:creationId xmlns:a16="http://schemas.microsoft.com/office/drawing/2014/main" id="{6E67BC3C-76EE-D76C-04A5-49B83C764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604" y="2277687"/>
            <a:ext cx="3428825" cy="28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C9593-D451-F636-A93B-50CCBF49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November,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12ED7-93BD-60EC-1534-D2940B62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E22B47-D0CE-4E22-8FB8-BE14300A2E13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6" name="Content Placeholder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293A73B-CF5C-6BB5-9FF1-C4CE62881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85713" y="3287487"/>
            <a:ext cx="724553" cy="576942"/>
          </a:xfrm>
          <a:prstGeom prst="rect">
            <a:avLst/>
          </a:prstGeom>
        </p:spPr>
      </p:pic>
      <p:pic>
        <p:nvPicPr>
          <p:cNvPr id="7" name="Picture 6" descr="Virus">
            <a:extLst>
              <a:ext uri="{FF2B5EF4-FFF2-40B4-BE49-F238E27FC236}">
                <a16:creationId xmlns:a16="http://schemas.microsoft.com/office/drawing/2014/main" id="{E5C8522E-2C00-08D6-19F9-68BB7C249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12" y="5047861"/>
            <a:ext cx="643812" cy="681134"/>
          </a:xfrm>
          <a:prstGeom prst="rect">
            <a:avLst/>
          </a:prstGeom>
        </p:spPr>
      </p:pic>
      <p:pic>
        <p:nvPicPr>
          <p:cNvPr id="8" name="Content Placeholder 11" descr="P++ | Cell Wars">
            <a:extLst>
              <a:ext uri="{FF2B5EF4-FFF2-40B4-BE49-F238E27FC236}">
                <a16:creationId xmlns:a16="http://schemas.microsoft.com/office/drawing/2014/main" id="{3589593E-2982-5CF4-67EE-33996174D9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386" y="2160815"/>
            <a:ext cx="1415142" cy="936172"/>
          </a:xfrm>
          <a:prstGeom prst="rect">
            <a:avLst/>
          </a:prstGeom>
        </p:spPr>
      </p:pic>
      <p:pic>
        <p:nvPicPr>
          <p:cNvPr id="9" name="Picture 2" descr="Red Gracilaria Algae For Sale | Petco">
            <a:extLst>
              <a:ext uri="{FF2B5EF4-FFF2-40B4-BE49-F238E27FC236}">
                <a16:creationId xmlns:a16="http://schemas.microsoft.com/office/drawing/2014/main" id="{6FAF7819-2782-DA7C-FBFB-128FFA4B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4900" y="5339442"/>
            <a:ext cx="772886" cy="8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13F68DB-044A-59E2-2688-0AFE18772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121" y="5589815"/>
            <a:ext cx="987879" cy="7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0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B301BE-8198-FC4C-D4A8-BE4AABCFD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818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208E77-E2CE-4F43-E5C3-4ABD6F45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D820D-A3C1-7598-F623-451AA8A7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0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B16381-7986-BCC9-41F4-4A6D7ACA69D3}"/>
              </a:ext>
            </a:extLst>
          </p:cNvPr>
          <p:cNvSpPr txBox="1">
            <a:spLocks/>
          </p:cNvSpPr>
          <p:nvPr/>
        </p:nvSpPr>
        <p:spPr>
          <a:xfrm>
            <a:off x="797853" y="220037"/>
            <a:ext cx="10595634" cy="30777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rgbClr val="01235B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Web-Based Tool Logic Flow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1235B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BD702-74C4-31D6-E3F2-8FF4032E36D4}"/>
              </a:ext>
            </a:extLst>
          </p:cNvPr>
          <p:cNvGrpSpPr/>
          <p:nvPr/>
        </p:nvGrpSpPr>
        <p:grpSpPr>
          <a:xfrm>
            <a:off x="263842" y="1305173"/>
            <a:ext cx="11233817" cy="4814266"/>
            <a:chOff x="-19427" y="418731"/>
            <a:chExt cx="11567936" cy="58189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4CDC2DC-7DC8-EE5D-1D5B-FFFFF92EB737}"/>
                </a:ext>
              </a:extLst>
            </p:cNvPr>
            <p:cNvGrpSpPr/>
            <p:nvPr/>
          </p:nvGrpSpPr>
          <p:grpSpPr>
            <a:xfrm>
              <a:off x="5281333" y="1547786"/>
              <a:ext cx="1463040" cy="1697443"/>
              <a:chOff x="4371720" y="1804411"/>
              <a:chExt cx="1463040" cy="169744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37F0E41-F6BE-BAA0-954C-19FDFE5CC9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1720" y="1804411"/>
                <a:ext cx="1463040" cy="1697443"/>
              </a:xfrm>
              <a:prstGeom prst="ellipse">
                <a:avLst/>
              </a:prstGeom>
              <a:solidFill>
                <a:schemeClr val="accent2">
                  <a:alpha val="20000"/>
                </a:schemeClr>
              </a:solidFill>
              <a:ln w="38100">
                <a:solidFill>
                  <a:srgbClr val="1560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99EB4865-C358-FA02-1F0D-7242E4C3393A}"/>
                  </a:ext>
                </a:extLst>
              </p:cNvPr>
              <p:cNvGrpSpPr/>
              <p:nvPr/>
            </p:nvGrpSpPr>
            <p:grpSpPr>
              <a:xfrm>
                <a:off x="4484552" y="2150345"/>
                <a:ext cx="1236156" cy="996763"/>
                <a:chOff x="7340302" y="3614293"/>
                <a:chExt cx="1236156" cy="996763"/>
              </a:xfrm>
            </p:grpSpPr>
            <p:pic>
              <p:nvPicPr>
                <p:cNvPr id="65" name="Picture 61" descr="Food Safety with solid fill">
                  <a:extLst>
                    <a:ext uri="{FF2B5EF4-FFF2-40B4-BE49-F238E27FC236}">
                      <a16:creationId xmlns:a16="http://schemas.microsoft.com/office/drawing/2014/main" id="{BFEF3A6C-F0A8-22C4-D642-8163E67498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/>
              </p:blipFill>
              <p:spPr>
                <a:xfrm>
                  <a:off x="7671265" y="3614293"/>
                  <a:ext cx="720000" cy="720000"/>
                </a:xfrm>
                <a:prstGeom prst="ellipse">
                  <a:avLst/>
                </a:prstGeom>
              </p:spPr>
            </p:pic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A7B5A04D-E241-5465-41C5-72002DCF682F}"/>
                    </a:ext>
                  </a:extLst>
                </p:cNvPr>
                <p:cNvSpPr/>
                <p:nvPr/>
              </p:nvSpPr>
              <p:spPr>
                <a:xfrm>
                  <a:off x="7340302" y="4301354"/>
                  <a:ext cx="1236156" cy="3097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marR="0" lvl="0" indent="0" algn="ctr" defTabSz="6223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156082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FOOD PRODUCT</a:t>
                  </a: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92F232-D1D8-6F23-B058-ED7A1F41C567}"/>
                </a:ext>
              </a:extLst>
            </p:cNvPr>
            <p:cNvSpPr/>
            <p:nvPr/>
          </p:nvSpPr>
          <p:spPr>
            <a:xfrm>
              <a:off x="598855" y="1831100"/>
              <a:ext cx="1463040" cy="11789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r" defTabSz="284163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5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Pesticide</a:t>
              </a:r>
            </a:p>
            <a:p>
              <a:pPr marL="0" marR="0" lvl="0" indent="0" algn="r" defTabSz="284163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5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r" defTabSz="284163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55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r" defTabSz="284163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5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Fertilizer, Soil Amendment, etc.</a:t>
              </a:r>
              <a:b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r" defTabSz="284163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55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884980-621E-57EE-43FC-9D8A75F2E599}"/>
                </a:ext>
              </a:extLst>
            </p:cNvPr>
            <p:cNvSpPr/>
            <p:nvPr/>
          </p:nvSpPr>
          <p:spPr>
            <a:xfrm>
              <a:off x="705626" y="2778723"/>
              <a:ext cx="1400443" cy="68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A70FA4-5954-A014-4C45-A2085AA54C5D}"/>
                </a:ext>
              </a:extLst>
            </p:cNvPr>
            <p:cNvGrpSpPr/>
            <p:nvPr/>
          </p:nvGrpSpPr>
          <p:grpSpPr>
            <a:xfrm>
              <a:off x="7568802" y="1550208"/>
              <a:ext cx="1463040" cy="1697443"/>
              <a:chOff x="4237359" y="4169340"/>
              <a:chExt cx="1463040" cy="1697443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764CEE0-FFAD-8BA6-2B39-628D3EB4F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37359" y="4169340"/>
                <a:ext cx="1463040" cy="1697443"/>
              </a:xfrm>
              <a:prstGeom prst="ellipse">
                <a:avLst/>
              </a:prstGeom>
              <a:solidFill>
                <a:schemeClr val="accent5">
                  <a:alpha val="20000"/>
                </a:schemeClr>
              </a:solidFill>
              <a:ln w="38100">
                <a:solidFill>
                  <a:srgbClr val="1560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53C1988-5015-5FA5-EC49-A67B1C686BDE}"/>
                  </a:ext>
                </a:extLst>
              </p:cNvPr>
              <p:cNvSpPr/>
              <p:nvPr/>
            </p:nvSpPr>
            <p:spPr>
              <a:xfrm>
                <a:off x="4423531" y="5280102"/>
                <a:ext cx="1080000" cy="2510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all" spc="0" normalizeH="0" baseline="0" noProof="0">
                    <a:ln>
                      <a:noFill/>
                    </a:ln>
                    <a:solidFill>
                      <a:srgbClr val="15608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Other Use</a:t>
                </a:r>
                <a:endParaRPr kumimoji="0" lang="en-US" sz="1400" b="0" i="0" u="none" strike="noStrike" kern="1200" cap="all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2" name="Picture 65" descr="Oil Barrel with solid fill">
                <a:extLst>
                  <a:ext uri="{FF2B5EF4-FFF2-40B4-BE49-F238E27FC236}">
                    <a16:creationId xmlns:a16="http://schemas.microsoft.com/office/drawing/2014/main" id="{35412AEC-7DE5-1578-C78B-59357432E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4620616" y="4536958"/>
                <a:ext cx="720000" cy="720000"/>
              </a:xfrm>
              <a:prstGeom prst="ellipse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FABA1D-7AB9-20EF-91E9-887B79DAA968}"/>
                </a:ext>
              </a:extLst>
            </p:cNvPr>
            <p:cNvSpPr/>
            <p:nvPr/>
          </p:nvSpPr>
          <p:spPr>
            <a:xfrm>
              <a:off x="9867818" y="1943559"/>
              <a:ext cx="1414584" cy="10405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l" defTabSz="6223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5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Non-Commercial (e.g., research)</a:t>
              </a:r>
            </a:p>
            <a:p>
              <a:pPr marL="0" marR="0" lvl="0" indent="0" algn="l" defTabSz="6223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5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Commercial (e.g., biomanufacturing, bioremediation)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0BDD2BB-EA32-FF2E-0739-AF9AFD993805}"/>
                </a:ext>
              </a:extLst>
            </p:cNvPr>
            <p:cNvSpPr/>
            <p:nvPr/>
          </p:nvSpPr>
          <p:spPr>
            <a:xfrm>
              <a:off x="4740655" y="594893"/>
              <a:ext cx="2552586" cy="429312"/>
            </a:xfrm>
            <a:prstGeom prst="roundRect">
              <a:avLst/>
            </a:prstGeom>
            <a:noFill/>
            <a:ln w="25400">
              <a:solidFill>
                <a:srgbClr val="156082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PURPOSE OF USE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ECE23C-D172-16D3-4A93-2BE82B884D23}"/>
                </a:ext>
              </a:extLst>
            </p:cNvPr>
            <p:cNvSpPr/>
            <p:nvPr/>
          </p:nvSpPr>
          <p:spPr>
            <a:xfrm>
              <a:off x="5210348" y="5203375"/>
              <a:ext cx="628989" cy="43847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all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F23463E-D883-76CC-733D-3C6E547A12B3}"/>
                </a:ext>
              </a:extLst>
            </p:cNvPr>
            <p:cNvGrpSpPr/>
            <p:nvPr/>
          </p:nvGrpSpPr>
          <p:grpSpPr>
            <a:xfrm>
              <a:off x="2993865" y="1547786"/>
              <a:ext cx="1463040" cy="1697443"/>
              <a:chOff x="8586973" y="4430664"/>
              <a:chExt cx="1463040" cy="169744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98568B6-8D0F-9F0A-CCAB-A2CF96012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86973" y="4430664"/>
                <a:ext cx="1463040" cy="1697443"/>
              </a:xfrm>
              <a:prstGeom prst="ellipse">
                <a:avLst/>
              </a:prstGeom>
              <a:solidFill>
                <a:schemeClr val="accent6">
                  <a:alpha val="20000"/>
                </a:schemeClr>
              </a:solidFill>
              <a:ln w="38100">
                <a:solidFill>
                  <a:srgbClr val="1560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1EFA543-D6DF-2A8F-C5FB-F664CCC1C869}"/>
                  </a:ext>
                </a:extLst>
              </p:cNvPr>
              <p:cNvSpPr/>
              <p:nvPr/>
            </p:nvSpPr>
            <p:spPr>
              <a:xfrm>
                <a:off x="8732503" y="5535788"/>
                <a:ext cx="1167359" cy="2410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15608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AGRICULTURE</a:t>
                </a:r>
              </a:p>
            </p:txBody>
          </p:sp>
          <p:pic>
            <p:nvPicPr>
              <p:cNvPr id="59" name="Picture 67" descr="Leaf with solid fill">
                <a:extLst>
                  <a:ext uri="{FF2B5EF4-FFF2-40B4-BE49-F238E27FC236}">
                    <a16:creationId xmlns:a16="http://schemas.microsoft.com/office/drawing/2014/main" id="{4D9F2684-1033-B6AC-FC12-E77901FC3E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8937583" y="4813251"/>
                <a:ext cx="720000" cy="720000"/>
              </a:xfrm>
              <a:prstGeom prst="ellipse">
                <a:avLst/>
              </a:prstGeom>
            </p:spPr>
          </p:pic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00AC2F-264F-AD52-9237-AF79EBFE8207}"/>
                </a:ext>
              </a:extLst>
            </p:cNvPr>
            <p:cNvSpPr/>
            <p:nvPr/>
          </p:nvSpPr>
          <p:spPr>
            <a:xfrm>
              <a:off x="6491498" y="3202343"/>
              <a:ext cx="1414584" cy="2868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Food for Animals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950CA0-A136-3C26-E8EA-6566D2D441D3}"/>
                </a:ext>
              </a:extLst>
            </p:cNvPr>
            <p:cNvSpPr/>
            <p:nvPr/>
          </p:nvSpPr>
          <p:spPr>
            <a:xfrm>
              <a:off x="4126076" y="3169762"/>
              <a:ext cx="1414584" cy="286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Food for People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9DCCEBD-2942-2955-D9FA-EF22F0E3017E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6012853" y="1056644"/>
              <a:ext cx="1" cy="491142"/>
            </a:xfrm>
            <a:prstGeom prst="line">
              <a:avLst/>
            </a:prstGeom>
            <a:ln w="25400" cap="rnd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F6CAE3A-E9CF-E041-A2D1-90195BBF0CF4}"/>
                </a:ext>
              </a:extLst>
            </p:cNvPr>
            <p:cNvSpPr/>
            <p:nvPr/>
          </p:nvSpPr>
          <p:spPr>
            <a:xfrm>
              <a:off x="2992761" y="4199976"/>
              <a:ext cx="6037973" cy="65213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156082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 GMM A PLANT PEST OR AN ORGANISM USED 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CONTROL WEEDS OR PLANT PESTS?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94F2792-3944-D64C-3817-0222B0BF583B}"/>
                </a:ext>
              </a:extLst>
            </p:cNvPr>
            <p:cNvSpPr/>
            <p:nvPr/>
          </p:nvSpPr>
          <p:spPr>
            <a:xfrm>
              <a:off x="3576516" y="5553261"/>
              <a:ext cx="4884132" cy="68134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156082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INFORMATION AND LINKS ON REGULATORY PROCESSES, DATA REQUIREMENTS, AND RELEVANT AGENCY CONTACTS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0AD6F33-76A6-1A74-4B7A-8FE5746B8919}"/>
                </a:ext>
              </a:extLst>
            </p:cNvPr>
            <p:cNvGrpSpPr/>
            <p:nvPr/>
          </p:nvGrpSpPr>
          <p:grpSpPr>
            <a:xfrm>
              <a:off x="9038357" y="2035295"/>
              <a:ext cx="690689" cy="828081"/>
              <a:chOff x="9048172" y="2074789"/>
              <a:chExt cx="690689" cy="828081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8E4129A-C17B-3100-BCAB-7A5AB4BE7F21}"/>
                  </a:ext>
                </a:extLst>
              </p:cNvPr>
              <p:cNvGrpSpPr/>
              <p:nvPr/>
            </p:nvGrpSpPr>
            <p:grpSpPr>
              <a:xfrm flipH="1">
                <a:off x="9256473" y="2074789"/>
                <a:ext cx="482388" cy="828081"/>
                <a:chOff x="11184570" y="3270447"/>
                <a:chExt cx="482388" cy="828081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2336D61-224E-EEF1-CA4F-295CA285CE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184570" y="3270447"/>
                  <a:ext cx="482387" cy="0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6900957A-C4C2-2524-688E-A480AB7163B1}"/>
                    </a:ext>
                  </a:extLst>
                </p:cNvPr>
                <p:cNvGrpSpPr/>
                <p:nvPr/>
              </p:nvGrpSpPr>
              <p:grpSpPr>
                <a:xfrm flipH="1">
                  <a:off x="11184571" y="3270447"/>
                  <a:ext cx="482387" cy="828081"/>
                  <a:chOff x="462485" y="3305321"/>
                  <a:chExt cx="726779" cy="828081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D7A1CB79-DAC7-3D40-62D3-0F0D186741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2485" y="3305321"/>
                    <a:ext cx="0" cy="828081"/>
                  </a:xfrm>
                  <a:prstGeom prst="line">
                    <a:avLst/>
                  </a:prstGeom>
                  <a:ln w="254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11D02C9B-E619-C3BE-15D1-2FFC31E04C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2487" y="4133402"/>
                    <a:ext cx="726777" cy="0"/>
                  </a:xfrm>
                  <a:prstGeom prst="line">
                    <a:avLst/>
                  </a:prstGeom>
                  <a:ln w="254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0B72A2D-1597-24D4-8C20-AA61C04427E0}"/>
                  </a:ext>
                </a:extLst>
              </p:cNvPr>
              <p:cNvCxnSpPr/>
              <p:nvPr/>
            </p:nvCxnSpPr>
            <p:spPr>
              <a:xfrm>
                <a:off x="9048172" y="2476882"/>
                <a:ext cx="200192" cy="0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A68C16-6346-50BB-C911-4E4AA831C565}"/>
                </a:ext>
              </a:extLst>
            </p:cNvPr>
            <p:cNvGrpSpPr/>
            <p:nvPr/>
          </p:nvGrpSpPr>
          <p:grpSpPr>
            <a:xfrm flipH="1">
              <a:off x="2175947" y="2000350"/>
              <a:ext cx="817918" cy="828082"/>
              <a:chOff x="9070906" y="2047681"/>
              <a:chExt cx="817918" cy="828082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DFCBF6E-A063-C670-8AA7-71B022626EC0}"/>
                  </a:ext>
                </a:extLst>
              </p:cNvPr>
              <p:cNvGrpSpPr/>
              <p:nvPr/>
            </p:nvGrpSpPr>
            <p:grpSpPr>
              <a:xfrm flipH="1">
                <a:off x="9406436" y="2047681"/>
                <a:ext cx="482388" cy="828082"/>
                <a:chOff x="11034607" y="3243339"/>
                <a:chExt cx="482388" cy="828082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5ADA27C7-035E-1776-595D-7138327D19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034607" y="3243339"/>
                  <a:ext cx="482387" cy="0"/>
                </a:xfrm>
                <a:prstGeom prst="line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1F6C583E-5789-4BF8-D805-5A35E6B19ACA}"/>
                    </a:ext>
                  </a:extLst>
                </p:cNvPr>
                <p:cNvGrpSpPr/>
                <p:nvPr/>
              </p:nvGrpSpPr>
              <p:grpSpPr>
                <a:xfrm flipH="1">
                  <a:off x="11034608" y="3243340"/>
                  <a:ext cx="482387" cy="828081"/>
                  <a:chOff x="688425" y="3278214"/>
                  <a:chExt cx="726780" cy="828081"/>
                </a:xfrm>
              </p:grpSpPr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16545715-D9E2-5C5E-5458-33A45DE87B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8425" y="3278214"/>
                    <a:ext cx="0" cy="828081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2148C919-98BE-A57C-5A09-CE3149EDC9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8427" y="4106293"/>
                    <a:ext cx="726778" cy="0"/>
                  </a:xfrm>
                  <a:prstGeom prst="line">
                    <a:avLst/>
                  </a:prstGeom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9AA0A0B-E8EC-60E1-CB49-C9C34CC58FEE}"/>
                  </a:ext>
                </a:extLst>
              </p:cNvPr>
              <p:cNvCxnSpPr>
                <a:cxnSpLocks/>
                <a:stCxn id="57" idx="2"/>
              </p:cNvCxnSpPr>
              <p:nvPr/>
            </p:nvCxnSpPr>
            <p:spPr>
              <a:xfrm>
                <a:off x="9070906" y="2443839"/>
                <a:ext cx="335531" cy="28611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E52AABC5-0EB3-F3ED-84EA-F417E5466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endCxn id="57" idx="4"/>
            </p:cNvCxnSpPr>
            <p:nvPr/>
          </p:nvCxnSpPr>
          <p:spPr>
            <a:xfrm rot="5400000" flipH="1" flipV="1">
              <a:off x="3240679" y="3727625"/>
              <a:ext cx="967103" cy="231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6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8B5020-8102-59A1-CAEF-B53C3C799517}"/>
                </a:ext>
              </a:extLst>
            </p:cNvPr>
            <p:cNvCxnSpPr>
              <a:cxnSpLocks/>
            </p:cNvCxnSpPr>
            <p:nvPr/>
          </p:nvCxnSpPr>
          <p:spPr>
            <a:xfrm>
              <a:off x="6012853" y="3277669"/>
              <a:ext cx="0" cy="934664"/>
            </a:xfrm>
            <a:prstGeom prst="line">
              <a:avLst/>
            </a:prstGeom>
            <a:ln w="25400" cap="rnd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B6376D93-FB74-405B-B119-7C01F080B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63" idx="6"/>
            </p:cNvCxnSpPr>
            <p:nvPr/>
          </p:nvCxnSpPr>
          <p:spPr>
            <a:xfrm>
              <a:off x="6744374" y="2396508"/>
              <a:ext cx="452075" cy="784988"/>
            </a:xfrm>
            <a:prstGeom prst="bentConnector2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9059A966-C8D3-B8D8-FE6B-5300F1E3A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endCxn id="63" idx="2"/>
            </p:cNvCxnSpPr>
            <p:nvPr/>
          </p:nvCxnSpPr>
          <p:spPr>
            <a:xfrm rot="5400000" flipH="1" flipV="1">
              <a:off x="4687418" y="2544969"/>
              <a:ext cx="742377" cy="445454"/>
            </a:xfrm>
            <a:prstGeom prst="bentConnector2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D2EE0234-5180-6D13-BC0B-02D26E465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ChangeAspect="1"/>
              <a:stCxn id="57" idx="0"/>
              <a:endCxn id="18" idx="1"/>
            </p:cNvCxnSpPr>
            <p:nvPr/>
          </p:nvCxnSpPr>
          <p:spPr>
            <a:xfrm rot="5400000" flipH="1" flipV="1">
              <a:off x="3863902" y="671034"/>
              <a:ext cx="738237" cy="1015269"/>
            </a:xfrm>
            <a:prstGeom prst="bentConnector2">
              <a:avLst/>
            </a:prstGeom>
            <a:ln w="25400">
              <a:solidFill>
                <a:schemeClr val="accent3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A666733F-7BE4-CB00-3DFC-520BA248F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ChangeAspect="1"/>
              <a:stCxn id="60" idx="0"/>
              <a:endCxn id="18" idx="3"/>
            </p:cNvCxnSpPr>
            <p:nvPr/>
          </p:nvCxnSpPr>
          <p:spPr>
            <a:xfrm rot="16200000" flipV="1">
              <a:off x="7426452" y="676338"/>
              <a:ext cx="740659" cy="1007082"/>
            </a:xfrm>
            <a:prstGeom prst="bentConnector2">
              <a:avLst/>
            </a:prstGeom>
            <a:ln w="25400">
              <a:solidFill>
                <a:schemeClr val="accent5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625EBF3B-8151-40DC-C336-9B88FDF74B34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V="1">
              <a:off x="9030734" y="809549"/>
              <a:ext cx="2379175" cy="3716495"/>
            </a:xfrm>
            <a:prstGeom prst="bentConnector2">
              <a:avLst/>
            </a:prstGeom>
            <a:ln w="254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F65365-D80F-EC6E-4D91-5BBC347ECBBE}"/>
                </a:ext>
              </a:extLst>
            </p:cNvPr>
            <p:cNvSpPr txBox="1"/>
            <p:nvPr/>
          </p:nvSpPr>
          <p:spPr>
            <a:xfrm>
              <a:off x="9163968" y="418731"/>
              <a:ext cx="2384541" cy="37200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Definitions to Assist Users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EC9152E-1437-AD7B-B3B8-651DB17816B0}"/>
                </a:ext>
              </a:extLst>
            </p:cNvPr>
            <p:cNvCxnSpPr/>
            <p:nvPr/>
          </p:nvCxnSpPr>
          <p:spPr>
            <a:xfrm>
              <a:off x="7335167" y="594892"/>
              <a:ext cx="1828800" cy="0"/>
            </a:xfrm>
            <a:prstGeom prst="line">
              <a:avLst/>
            </a:prstGeom>
            <a:ln w="25400" cap="rnd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ACFFCE2-C9EA-4E24-0767-335604E64CEA}"/>
                </a:ext>
              </a:extLst>
            </p:cNvPr>
            <p:cNvSpPr txBox="1"/>
            <p:nvPr/>
          </p:nvSpPr>
          <p:spPr>
            <a:xfrm>
              <a:off x="-19427" y="5344900"/>
              <a:ext cx="2720080" cy="892821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Medical Products and Veterinary Biologics will be directed to FDA and USDA prior to entering tree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4D76A8E-07DA-AA1C-6F67-DC631F0077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50923" y="4851893"/>
              <a:ext cx="468540" cy="35010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DB146E0-7325-A2DE-2FB6-D9106AC61C04}"/>
                </a:ext>
              </a:extLst>
            </p:cNvPr>
            <p:cNvCxnSpPr>
              <a:cxnSpLocks/>
            </p:cNvCxnSpPr>
            <p:nvPr/>
          </p:nvCxnSpPr>
          <p:spPr>
            <a:xfrm>
              <a:off x="6018583" y="4851893"/>
              <a:ext cx="468540" cy="35010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85D0756-3DE6-6377-9D39-21F7B532F941}"/>
                </a:ext>
              </a:extLst>
            </p:cNvPr>
            <p:cNvSpPr/>
            <p:nvPr/>
          </p:nvSpPr>
          <p:spPr>
            <a:xfrm>
              <a:off x="6202717" y="5196280"/>
              <a:ext cx="628989" cy="43847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all" spc="0" normalizeH="0" baseline="0" noProof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</a:t>
              </a:r>
            </a:p>
          </p:txBody>
        </p:sp>
      </p:grp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DCF43CB-50BD-415C-31CC-0CC7D8CFD4DE}"/>
              </a:ext>
            </a:extLst>
          </p:cNvPr>
          <p:cNvCxnSpPr>
            <a:cxnSpLocks/>
            <a:stCxn id="60" idx="4"/>
          </p:cNvCxnSpPr>
          <p:nvPr/>
        </p:nvCxnSpPr>
        <p:spPr>
          <a:xfrm>
            <a:off x="8343290" y="3645644"/>
            <a:ext cx="11397" cy="7797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568FAA0-7B66-34DA-75A0-5C7214BD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D94339D5-5BD3-4F9A-A5BC-C2ED7360499F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1E7E1-4066-57B6-7DA2-26D14032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</p:spTree>
    <p:extLst>
      <p:ext uri="{BB962C8B-B14F-4D97-AF65-F5344CB8AC3E}">
        <p14:creationId xmlns:p14="http://schemas.microsoft.com/office/powerpoint/2010/main" val="106217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ACF7-76A3-4F73-840F-F0919CF9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1043260"/>
            <a:ext cx="11201400" cy="638174"/>
          </a:xfrm>
        </p:spPr>
        <p:txBody>
          <a:bodyPr>
            <a:normAutofit/>
          </a:bodyPr>
          <a:lstStyle/>
          <a:p>
            <a:r>
              <a:rPr lang="en-US" sz="4000" dirty="0">
                <a:cs typeface="Arial" panose="020B0604020202020204" pitchFamily="34" charset="0"/>
              </a:rPr>
              <a:t>Future Coordination Efforts on Modified Microbes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D8B74-1968-43D8-AB82-E9C4322CE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048582"/>
            <a:ext cx="6050260" cy="361975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Plans to expand the tool’s utility, scope, and user base. A built-in feedback function allows all stakeholders to submit feedback directly to the agencies.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Additional work:</a:t>
            </a:r>
          </a:p>
          <a:p>
            <a:pPr lvl="2"/>
            <a:r>
              <a:rPr lang="en-US" dirty="0"/>
              <a:t>Aligning USDA and EPA data requirements to improve data transferability and reduce duplicative reviews</a:t>
            </a:r>
          </a:p>
          <a:p>
            <a:pPr lvl="2"/>
            <a:r>
              <a:rPr lang="en-US" dirty="0"/>
              <a:t>USDA recently issued a request for information to explore less burdensome pathways to commercializing genetically modified microbes.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0E26BB-BEA3-F66A-8A11-D231C05D8802}"/>
              </a:ext>
            </a:extLst>
          </p:cNvPr>
          <p:cNvSpPr txBox="1"/>
          <p:nvPr/>
        </p:nvSpPr>
        <p:spPr>
          <a:xfrm>
            <a:off x="7631032" y="5489125"/>
            <a:ext cx="3348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>
                <a:solidFill>
                  <a:srgbClr val="212529"/>
                </a:solidFill>
                <a:effectLst/>
                <a:latin typeface="-apple-system"/>
              </a:rPr>
              <a:t>Visit the Unified Website for Biotechnology Regulation to use the tool</a:t>
            </a:r>
            <a:endParaRPr lang="en-US" sz="140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8AF5047-D97F-C012-1818-15B5EF1E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D94339D5-5BD3-4F9A-A5BC-C2ED7360499F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F98EF79E-A40F-3F96-3050-FF627B112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97" y="1905154"/>
            <a:ext cx="3581451" cy="358145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09D55-1579-5BF0-50DA-2ED234CF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</p:spTree>
    <p:extLst>
      <p:ext uri="{BB962C8B-B14F-4D97-AF65-F5344CB8AC3E}">
        <p14:creationId xmlns:p14="http://schemas.microsoft.com/office/powerpoint/2010/main" val="20155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E8B9-CA55-5D12-071F-B67E4310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9176F-DA33-552B-CA6E-9B9050EBC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6892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Expect to see heightened interest in biopesticides as a whole</a:t>
            </a:r>
          </a:p>
          <a:p>
            <a:pPr marL="0" indent="0">
              <a:buNone/>
            </a:pPr>
            <a:r>
              <a:rPr lang="en-US" dirty="0"/>
              <a:t>Top priority is focused on providing timely evaluation of new biopesticide new AIs, uses, and products </a:t>
            </a:r>
            <a:endParaRPr lang="en-US" dirty="0">
              <a:cs typeface="Calibri" panose="020F0502020204030204"/>
            </a:endParaRPr>
          </a:p>
          <a:p>
            <a:pPr marL="738505" lvl="1" indent="-285750">
              <a:buFont typeface="Courier New" panose="05000000000000000000" pitchFamily="2" charset="2"/>
              <a:buChar char="o"/>
            </a:pPr>
            <a:r>
              <a:rPr lang="en-US" dirty="0"/>
              <a:t>Increase communication and guidance to regulated entities on new biopesticides products with novel science/technologies </a:t>
            </a:r>
            <a:endParaRPr lang="en-US" dirty="0">
              <a:cs typeface="Calibri" panose="020F0502020204030204"/>
            </a:endParaRPr>
          </a:p>
          <a:p>
            <a:pPr marL="742950" lvl="1" indent="-285750">
              <a:buFont typeface="Courier New" panose="05000000000000000000" pitchFamily="2" charset="2"/>
              <a:buChar char="o"/>
            </a:pPr>
            <a:r>
              <a:rPr lang="en-US" dirty="0"/>
              <a:t>Explore opportunities to implement continuous improvements to streamline processes, ensure consistency/predictability decision-making, and gain efficiencies, where possible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/>
              <a:t>Implement commitments under E.O. Biotech 8c report in collaboration with USDA and FDA 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/>
              <a:t>Increase regulatory harmonization across the U.S. and internationally</a:t>
            </a:r>
            <a:endParaRPr lang="en-US" dirty="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6BB48-F568-AA16-30BE-5EA6047A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0D45-1E5D-4C6D-8EDA-24DE4E93E664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822E0-66B0-8C8E-6A8F-3F3AA1C2A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</p:spTree>
    <p:extLst>
      <p:ext uri="{BB962C8B-B14F-4D97-AF65-F5344CB8AC3E}">
        <p14:creationId xmlns:p14="http://schemas.microsoft.com/office/powerpoint/2010/main" val="1590716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Useful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n-US" altLang="en-US" sz="1800"/>
              <a:t>Laws, regulations and procedures</a:t>
            </a:r>
            <a:endParaRPr lang="en-US" altLang="en-US" sz="1800">
              <a:cs typeface="Calibri"/>
            </a:endParaRPr>
          </a:p>
          <a:p>
            <a:pPr marL="383540" lvl="1"/>
            <a:r>
              <a:rPr lang="en-US" altLang="en-US" sz="1200">
                <a:hlinkClick r:id="rId2"/>
              </a:rPr>
              <a:t>https://www.epa.gov/regulation-biotechnology-under-tsca-and-fifra</a:t>
            </a:r>
            <a:endParaRPr lang="en-US" altLang="en-US" sz="1200">
              <a:cs typeface="Calibri" panose="020F0502020204030204"/>
            </a:endParaRPr>
          </a:p>
          <a:p>
            <a:pPr marL="383540" lvl="1"/>
            <a:r>
              <a:rPr lang="en-US" altLang="en-US" sz="1200">
                <a:hlinkClick r:id="rId3"/>
              </a:rPr>
              <a:t>https://www.epa.gov/biotechnology-regulations-under-tsca-and-fifra/plant-incorporated-protectants-data-symposium</a:t>
            </a:r>
            <a:endParaRPr lang="en-US" altLang="en-US" sz="1200">
              <a:cs typeface="Calibri"/>
            </a:endParaRPr>
          </a:p>
          <a:p>
            <a:r>
              <a:rPr lang="en-US" altLang="en-US" sz="1800"/>
              <a:t>List PIP registrations – links to BRADs</a:t>
            </a:r>
            <a:endParaRPr lang="en-US" altLang="en-US" sz="1800">
              <a:cs typeface="Calibri"/>
            </a:endParaRPr>
          </a:p>
          <a:p>
            <a:pPr marL="383540" lvl="1"/>
            <a:r>
              <a:rPr lang="en-US" altLang="en-US" sz="1200">
                <a:hlinkClick r:id="rId4"/>
              </a:rPr>
              <a:t>https://www.epa.gov/ingredients-used-pesticide-products/current-and-previously-registered-section-3-plant-incorporated</a:t>
            </a:r>
            <a:r>
              <a:rPr lang="en-US" altLang="en-US" sz="1200"/>
              <a:t> </a:t>
            </a:r>
            <a:endParaRPr lang="en-US" altLang="en-US" sz="1200">
              <a:cs typeface="Calibri"/>
            </a:endParaRPr>
          </a:p>
          <a:p>
            <a:r>
              <a:rPr lang="en-US" altLang="en-US" sz="1800"/>
              <a:t>PIP information</a:t>
            </a:r>
            <a:endParaRPr lang="en-US" altLang="en-US" sz="1800">
              <a:cs typeface="Calibri"/>
            </a:endParaRPr>
          </a:p>
          <a:p>
            <a:pPr marL="383540" lvl="1"/>
            <a:r>
              <a:rPr lang="en-US" altLang="en-US" sz="1200">
                <a:hlinkClick r:id="rId5"/>
              </a:rPr>
              <a:t>https://www.epa.gov/regulation-biotechnology-under-tsca-and-fifra/overview-plant-incorporated-protectants</a:t>
            </a:r>
            <a:r>
              <a:rPr lang="en-US" altLang="en-US" sz="1200"/>
              <a:t> </a:t>
            </a:r>
            <a:endParaRPr lang="en-US" altLang="en-US" sz="1200">
              <a:cs typeface="Calibri"/>
            </a:endParaRPr>
          </a:p>
          <a:p>
            <a:pPr>
              <a:buFont typeface="Calibri"/>
              <a:buChar char=" "/>
            </a:pPr>
            <a:r>
              <a:rPr lang="en-US" altLang="en-US" sz="1800"/>
              <a:t>Interactive Tool</a:t>
            </a:r>
            <a:endParaRPr lang="en-US" altLang="en-US" sz="1800">
              <a:cs typeface="Calibri"/>
            </a:endParaRPr>
          </a:p>
          <a:p>
            <a:pPr marL="383540" lvl="1"/>
            <a:r>
              <a:rPr lang="en-US" sz="1200" u="sng">
                <a:solidFill>
                  <a:srgbClr val="00B0F0"/>
                </a:solidFill>
                <a:hlinkClick r:id="rId6"/>
              </a:rPr>
              <a:t>https://zingtree.com/live</a:t>
            </a:r>
            <a:r>
              <a:rPr lang="en-US" sz="1200">
                <a:hlinkClick r:id="rId6"/>
              </a:rPr>
              <a:t>/126497995/embed?tree_id=126497995000&amp;z=embed#1</a:t>
            </a:r>
            <a:endParaRPr lang="en-US" sz="1200">
              <a:cs typeface="Calibri"/>
            </a:endParaRPr>
          </a:p>
          <a:p>
            <a:r>
              <a:rPr lang="en-US" sz="1800">
                <a:ea typeface="+mn-lt"/>
                <a:cs typeface="+mn-lt"/>
              </a:rPr>
              <a:t>EUPs and Small-Scale Field Testing</a:t>
            </a:r>
          </a:p>
          <a:p>
            <a:pPr marL="383540" lvl="1"/>
            <a:r>
              <a:rPr lang="en-US" sz="1200">
                <a:ea typeface="+mn-lt"/>
                <a:cs typeface="+mn-lt"/>
                <a:hlinkClick r:id="rId7"/>
              </a:rPr>
              <a:t>https://www.epa.gov/pesticide-registration/pesticide-registration-manual-chapter-12-applying-experimental-use-permit</a:t>
            </a:r>
            <a:r>
              <a:rPr lang="en-US" sz="1200">
                <a:ea typeface="+mn-lt"/>
                <a:cs typeface="+mn-lt"/>
              </a:rPr>
              <a:t> </a:t>
            </a:r>
          </a:p>
          <a:p>
            <a:pPr>
              <a:buFont typeface="Calibri,Sans-Serif" pitchFamily="34" charset="0"/>
            </a:pPr>
            <a:r>
              <a:rPr lang="en-US" sz="1800">
                <a:ea typeface="+mn-lt"/>
                <a:cs typeface="+mn-lt"/>
              </a:rPr>
              <a:t>BPPD Contacts</a:t>
            </a:r>
          </a:p>
          <a:p>
            <a:pPr marL="383540" lvl="1">
              <a:buFont typeface="Calibri,Sans-Serif" pitchFamily="34" charset="0"/>
            </a:pPr>
            <a:r>
              <a:rPr lang="en-US" sz="1200" u="sng">
                <a:solidFill>
                  <a:srgbClr val="00B0F0"/>
                </a:solidFill>
                <a:ea typeface="+mn-lt"/>
                <a:cs typeface="+mn-lt"/>
              </a:rPr>
              <a:t>https://www.epa.gov/pesticide-contacts/contacts-office-pesticide-programs-biopesticides-and-pollution-prevention</a:t>
            </a:r>
            <a:endParaRPr lang="en-US" sz="1200"/>
          </a:p>
          <a:p>
            <a:pPr marR="0" algn="l" defTabSz="914400" rtl="0" eaLnBrk="1" fontAlgn="auto" latinLnBrk="0" hangingPunct="1">
              <a:lnSpc>
                <a:spcPct val="90000"/>
              </a:lnSpc>
              <a:buClr>
                <a:srgbClr val="E48312"/>
              </a:buClr>
              <a:tabLst/>
              <a:defRPr/>
            </a:pPr>
            <a:endParaRPr lang="en-US" sz="2000">
              <a:cs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39D5-5BD3-4F9A-A5BC-C2ED7360499F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7C84A5F-234E-96D5-AAEA-8A42C638D2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400" y="4643391"/>
            <a:ext cx="1485800" cy="14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2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C6C8-DAC8-BF1A-D87C-12E384BF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Regulation of Biocontrol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BD2F-5A91-A39C-23FF-AEBAE74D9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Environmental Protection Agency – Pesticides and Pesticide Intermediates</a:t>
            </a:r>
          </a:p>
          <a:p>
            <a:endParaRPr lang="en-US" dirty="0"/>
          </a:p>
          <a:p>
            <a:r>
              <a:rPr lang="en-US" dirty="0"/>
              <a:t>US Department of Agriculture -  Plant and Animal Pests</a:t>
            </a:r>
          </a:p>
          <a:p>
            <a:endParaRPr lang="en-US" dirty="0"/>
          </a:p>
          <a:p>
            <a:r>
              <a:rPr lang="en-US" dirty="0"/>
              <a:t>Food and Drug Administration – Animal Drugs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ED27A-8A9C-C2FD-6557-62098B51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E15BD-8991-3D70-B86C-72BE29F6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257ADB9-281E-1961-EE2B-85B2D51F5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630982"/>
              </p:ext>
            </p:extLst>
          </p:nvPr>
        </p:nvGraphicFramePr>
        <p:xfrm>
          <a:off x="7142632" y="2782319"/>
          <a:ext cx="4822804" cy="3086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680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4A1D-AD08-BA5B-C2CA-03DC27B2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EPA Regulation of Living Biocontrol Products (Biopesticides)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7F297-0ABF-D77E-0EBA-8F66190AF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EPA regulates biopesticides </a:t>
            </a:r>
          </a:p>
          <a:p>
            <a:pPr lvl="1"/>
            <a:r>
              <a:rPr lang="en-US" dirty="0"/>
              <a:t>Microorganisms used to control pests</a:t>
            </a:r>
          </a:p>
          <a:p>
            <a:pPr lvl="1"/>
            <a:r>
              <a:rPr lang="en-US" dirty="0"/>
              <a:t>Biochemicals used to control pests</a:t>
            </a:r>
          </a:p>
          <a:p>
            <a:pPr lvl="1"/>
            <a:r>
              <a:rPr lang="en-US" dirty="0"/>
              <a:t>Residues of unmodified pest control arthropods in food</a:t>
            </a:r>
          </a:p>
          <a:p>
            <a:pPr lvl="1"/>
            <a:r>
              <a:rPr lang="en-US" dirty="0"/>
              <a:t>Emerging tech biocontrol organisms</a:t>
            </a:r>
          </a:p>
          <a:p>
            <a:pPr lvl="2"/>
            <a:r>
              <a:rPr lang="en-US" dirty="0"/>
              <a:t>Genetically modified microorganisms used to control pests</a:t>
            </a:r>
          </a:p>
          <a:p>
            <a:pPr lvl="2"/>
            <a:r>
              <a:rPr lang="en-US" dirty="0"/>
              <a:t>Genetic modifications in animals intended for use as a pesticide (E.g., GE mosquito for pest population control)</a:t>
            </a:r>
          </a:p>
          <a:p>
            <a:pPr lvl="2"/>
            <a:r>
              <a:rPr lang="en-US" dirty="0"/>
              <a:t>Plant-incorporated protectants (PIPs) engineered into plants to control pests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96C90-3D5D-0BEF-D1CE-7F17DB578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BFFED-9FCC-C2A5-AF39-42EC92E4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BB54B67-B851-9D04-094E-60817744B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400" y="1737361"/>
            <a:ext cx="1485800" cy="152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5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872" y="3261439"/>
            <a:ext cx="1809956" cy="2886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6DB345-E2A2-4973-91AC-02164808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EPA:  Pesticide Laws and Regulations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A8FCC2-6708-4164-94EF-0C50AC88D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215" y="1737359"/>
            <a:ext cx="8311258" cy="45468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Pesticide-related statutes - laws written by Congress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Federal Insecticide, Fungicide, and Rodenticide Act (FIFRA)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Federal Food, Drug, and Cosmetic Act (FFDCA)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Food Quality Protection Act (FQPA)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Pesticide Registration Improvement Act (PRIA)</a:t>
            </a:r>
          </a:p>
          <a:p>
            <a:pPr lvl="1"/>
            <a:endParaRPr lang="en-US" dirty="0"/>
          </a:p>
          <a:p>
            <a:r>
              <a:rPr lang="en-US" dirty="0"/>
              <a:t>Regulations – how EPA implements the pesticide statutes</a:t>
            </a:r>
          </a:p>
          <a:p>
            <a:endParaRPr lang="en-US" dirty="0"/>
          </a:p>
          <a:p>
            <a:r>
              <a:rPr lang="en-US" dirty="0"/>
              <a:t>Code of Federal Regulations – Title 40 (Protection of the Environment)</a:t>
            </a:r>
          </a:p>
          <a:p>
            <a:pPr lvl="1"/>
            <a:r>
              <a:rPr lang="en-US" dirty="0"/>
              <a:t>Pesticides addressed in Parts 150 – 189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F580-F13B-40E6-AE4C-52E0ACACD6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6C43-4E27-4028-A96C-353F2DA3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EPA:  Pesticide Oversight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A2DEBE7-03F0-4EBA-813E-4E10F378B7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/>
              <a:t>FIFRA</a:t>
            </a:r>
          </a:p>
          <a:p>
            <a:r>
              <a:rPr lang="en-US" dirty="0"/>
              <a:t>Distribution, use and sale of pesticides:</a:t>
            </a:r>
          </a:p>
          <a:p>
            <a:pPr lvl="1"/>
            <a:r>
              <a:rPr lang="en-US" dirty="0"/>
              <a:t>Registration (§3)</a:t>
            </a:r>
          </a:p>
          <a:p>
            <a:pPr lvl="1"/>
            <a:r>
              <a:rPr lang="en-US" dirty="0"/>
              <a:t>Emergency exemption (§18)</a:t>
            </a:r>
          </a:p>
          <a:p>
            <a:pPr lvl="1"/>
            <a:r>
              <a:rPr lang="en-US" dirty="0"/>
              <a:t>State registration for special local need (§24(c))</a:t>
            </a:r>
          </a:p>
          <a:p>
            <a:r>
              <a:rPr lang="en-US" dirty="0"/>
              <a:t>Re-evaluation of older pesticides (§4)</a:t>
            </a:r>
          </a:p>
          <a:p>
            <a:pPr lvl="0"/>
            <a:r>
              <a:rPr lang="en-US" dirty="0"/>
              <a:t>Field testing and distribution of experimental pesticides (§5)</a:t>
            </a:r>
          </a:p>
          <a:p>
            <a:pPr lvl="1"/>
            <a:r>
              <a:rPr lang="en-US" dirty="0"/>
              <a:t>Experimental Use Permits</a:t>
            </a:r>
          </a:p>
          <a:p>
            <a:pPr lvl="1"/>
            <a:r>
              <a:rPr lang="en-US" dirty="0"/>
              <a:t>Biotech notifications – testing at 10 acres or less of GE microbes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FF99659-EC6A-4723-8BEC-8E67309A77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/>
              <a:t>FFDCA</a:t>
            </a:r>
            <a:endParaRPr lang="en-US" b="1" u="sng" dirty="0"/>
          </a:p>
          <a:p>
            <a:pPr lvl="0"/>
            <a:r>
              <a:rPr lang="en-US" dirty="0"/>
              <a:t>Establishes tolerances (maximum residue levels) for pesticide chemical residues in/on food and feed (§408)</a:t>
            </a:r>
          </a:p>
          <a:p>
            <a:pPr lvl="0"/>
            <a:r>
              <a:rPr lang="en-US" dirty="0"/>
              <a:t>Tolerances apply to both domestic and imported foods</a:t>
            </a:r>
          </a:p>
          <a:p>
            <a:pPr lvl="0"/>
            <a:r>
              <a:rPr lang="en-US" dirty="0"/>
              <a:t>Some biopesticides have tolerance exemptions – i.e., no maximum residue limit established</a:t>
            </a:r>
          </a:p>
          <a:p>
            <a:pPr lvl="1"/>
            <a:r>
              <a:rPr lang="en-US" dirty="0"/>
              <a:t>E.g., all PIPs register to date are exempted from tolerance requirements - exemptions are published in 40 CFR 174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F580-F13B-40E6-AE4C-52E0ACACD6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8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036E-45C6-A657-563F-500C41AE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Microbial Pesticides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DB25E-0C32-7E25-CCCE-192286652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Subject microorganisms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3CD34-9B2B-4F29-1F4B-647D2F84D7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Microorganisms used as pesticides are subject to FIFRA regulations</a:t>
            </a:r>
            <a:endParaRPr lang="en-US" dirty="0">
              <a:cs typeface="Calibri"/>
            </a:endParaRPr>
          </a:p>
          <a:p>
            <a:pPr marL="383540" lvl="1"/>
            <a:r>
              <a:rPr lang="en-US" dirty="0"/>
              <a:t>Eucaryotic microorganisms </a:t>
            </a:r>
            <a:endParaRPr lang="en-US" dirty="0">
              <a:cs typeface="Calibri"/>
            </a:endParaRPr>
          </a:p>
          <a:p>
            <a:pPr marL="566420" lvl="2"/>
            <a:r>
              <a:rPr lang="en-US" dirty="0"/>
              <a:t>(Protozoa, Algae, Fungi)</a:t>
            </a:r>
            <a:endParaRPr lang="en-US" dirty="0">
              <a:cs typeface="Calibri"/>
            </a:endParaRPr>
          </a:p>
          <a:p>
            <a:pPr marL="383540" lvl="1"/>
            <a:r>
              <a:rPr lang="en-US" dirty="0"/>
              <a:t>Procaryotic microorganisms </a:t>
            </a:r>
            <a:endParaRPr lang="en-US" dirty="0">
              <a:cs typeface="Calibri"/>
            </a:endParaRPr>
          </a:p>
          <a:p>
            <a:pPr marL="566420" lvl="2"/>
            <a:r>
              <a:rPr lang="en-US" dirty="0"/>
              <a:t>(Bacteria)</a:t>
            </a:r>
            <a:endParaRPr lang="en-US" dirty="0">
              <a:cs typeface="Calibri"/>
            </a:endParaRPr>
          </a:p>
          <a:p>
            <a:pPr marL="383540" lvl="1"/>
            <a:r>
              <a:rPr lang="en-US" dirty="0"/>
              <a:t>Viruses</a:t>
            </a:r>
            <a:endParaRPr lang="en-US" dirty="0">
              <a:cs typeface="Calibri"/>
            </a:endParaRPr>
          </a:p>
          <a:p>
            <a:pPr marL="383540" lvl="1"/>
            <a:r>
              <a:rPr lang="en-US" dirty="0"/>
              <a:t>Genetically modified microorganisms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C01B7-6F80-C627-123A-9508CF333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Data 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F67F6-47FE-579F-4E8B-DD30A09868E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Types of data required (at the time of application):</a:t>
            </a:r>
            <a:endParaRPr lang="en-US" altLang="en-US" dirty="0">
              <a:cs typeface="Calibri"/>
            </a:endParaRPr>
          </a:p>
          <a:p>
            <a:pPr marL="383540" lvl="1" eaLnBrk="1" hangingPunct="1">
              <a:lnSpc>
                <a:spcPct val="90000"/>
              </a:lnSpc>
            </a:pPr>
            <a:r>
              <a:rPr lang="en-US" altLang="en-US" dirty="0"/>
              <a:t>Product Analysis</a:t>
            </a:r>
            <a:endParaRPr lang="en-US" altLang="en-US" dirty="0">
              <a:cs typeface="Calibri"/>
            </a:endParaRPr>
          </a:p>
          <a:p>
            <a:pPr marL="383540" lvl="1" eaLnBrk="1" hangingPunct="1">
              <a:lnSpc>
                <a:spcPct val="90000"/>
              </a:lnSpc>
            </a:pPr>
            <a:r>
              <a:rPr lang="en-US" altLang="en-US" dirty="0"/>
              <a:t>Toxicity/Pathogenicity</a:t>
            </a:r>
            <a:endParaRPr lang="en-US" altLang="en-US" dirty="0">
              <a:cs typeface="Calibri"/>
            </a:endParaRPr>
          </a:p>
          <a:p>
            <a:pPr marL="383540" lvl="1" eaLnBrk="1" hangingPunct="1">
              <a:lnSpc>
                <a:spcPct val="90000"/>
              </a:lnSpc>
            </a:pPr>
            <a:r>
              <a:rPr lang="en-US" altLang="en-US" dirty="0"/>
              <a:t>Non-target Organism/Environmental Expression</a:t>
            </a:r>
            <a:endParaRPr lang="en-US" altLang="en-US" dirty="0">
              <a:cs typeface="Calibri"/>
            </a:endParaRPr>
          </a:p>
          <a:p>
            <a:pPr marL="383540" lvl="1" eaLnBrk="1" hangingPunct="1">
              <a:lnSpc>
                <a:spcPct val="90000"/>
              </a:lnSpc>
            </a:pPr>
            <a:r>
              <a:rPr lang="en-US" altLang="en-US" dirty="0"/>
              <a:t>Efficacy (Agency reviews only for public health pests – mosquitoes, ticks, etc.)</a:t>
            </a:r>
            <a:endParaRPr lang="en-US" altLang="en-US" dirty="0">
              <a:cs typeface="Calibri"/>
            </a:endParaRPr>
          </a:p>
          <a:p>
            <a:pPr marL="200660" lvl="1" indent="0">
              <a:buNone/>
            </a:pPr>
            <a:endParaRPr lang="en-US" dirty="0">
              <a:cs typeface="Calibri" panose="020F0502020204030204"/>
            </a:endParaRPr>
          </a:p>
          <a:p>
            <a:pPr marL="200660" lvl="1" indent="0">
              <a:buNone/>
            </a:pPr>
            <a:r>
              <a:rPr lang="en-US" altLang="en-US" dirty="0"/>
              <a:t>Pre-registration analysis of data needs based on the taxonomic identity of the microorganism and the literature are invaluable sources to support waiving certain data needs</a:t>
            </a:r>
            <a:endParaRPr lang="en-US" dirty="0">
              <a:cs typeface="Calibri" panose="020F0502020204030204"/>
            </a:endParaRPr>
          </a:p>
          <a:p>
            <a:pPr marL="200660" lvl="1" indent="0">
              <a:buNone/>
            </a:pPr>
            <a:endParaRPr lang="en-US" dirty="0">
              <a:cs typeface="Calibri" panose="020F0502020204030204"/>
            </a:endParaRPr>
          </a:p>
          <a:p>
            <a:pPr marL="200660" lvl="1" indent="0">
              <a:buNone/>
            </a:pPr>
            <a:r>
              <a:rPr lang="en-US" altLang="en-US" u="sng" dirty="0">
                <a:solidFill>
                  <a:schemeClr val="tx2"/>
                </a:solidFill>
              </a:rPr>
              <a:t>Test guidelines</a:t>
            </a:r>
            <a:r>
              <a:rPr lang="en-US" altLang="en-US" dirty="0">
                <a:solidFill>
                  <a:schemeClr val="tx2"/>
                </a:solidFill>
              </a:rPr>
              <a:t>: </a:t>
            </a:r>
            <a:r>
              <a:rPr lang="en-US" altLang="en-US" sz="1800" dirty="0">
                <a:solidFill>
                  <a:schemeClr val="tx2"/>
                </a:solidFill>
              </a:rPr>
              <a:t>Series 885 (Microbial Pesticide Test Guidelines),</a:t>
            </a:r>
            <a:endParaRPr lang="en-US" dirty="0">
              <a:solidFill>
                <a:schemeClr val="tx2"/>
              </a:solidFill>
              <a:cs typeface="Calibri" panose="020F0502020204030204"/>
            </a:endParaRP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4AB33B-13F8-00FE-9FA8-ECFA93CF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66F010-C12C-D6BF-FF4F-8ADE259D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Virus">
            <a:extLst>
              <a:ext uri="{FF2B5EF4-FFF2-40B4-BE49-F238E27FC236}">
                <a16:creationId xmlns:a16="http://schemas.microsoft.com/office/drawing/2014/main" id="{BB22FB37-3248-E553-6525-B5D2DF5E8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23" y="5047861"/>
            <a:ext cx="478465" cy="438539"/>
          </a:xfrm>
          <a:prstGeom prst="rect">
            <a:avLst/>
          </a:prstGeom>
        </p:spPr>
      </p:pic>
      <p:pic>
        <p:nvPicPr>
          <p:cNvPr id="10" name="Picture 2" descr="Red Gracilaria Algae For Sale | Petco">
            <a:extLst>
              <a:ext uri="{FF2B5EF4-FFF2-40B4-BE49-F238E27FC236}">
                <a16:creationId xmlns:a16="http://schemas.microsoft.com/office/drawing/2014/main" id="{EB257712-911E-02CF-1017-09A1D783E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7855" y="5299874"/>
            <a:ext cx="435936" cy="64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7DD4538-F863-ADBC-4468-D27F4C10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121" y="5589815"/>
            <a:ext cx="987879" cy="7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11" descr="P++ | Cell Wars">
            <a:extLst>
              <a:ext uri="{FF2B5EF4-FFF2-40B4-BE49-F238E27FC236}">
                <a16:creationId xmlns:a16="http://schemas.microsoft.com/office/drawing/2014/main" id="{65E9D400-1581-938F-E476-1C3289A139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42" y="2196912"/>
            <a:ext cx="818707" cy="630315"/>
          </a:xfrm>
          <a:prstGeom prst="rect">
            <a:avLst/>
          </a:prstGeom>
        </p:spPr>
      </p:pic>
      <p:pic>
        <p:nvPicPr>
          <p:cNvPr id="13" name="Content Placeholder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D8F8A3-1B30-AA42-F2EC-71A331545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375299" y="3289177"/>
            <a:ext cx="765544" cy="6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5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C3B0-EF34-A67E-EFB9-4DD702D9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C2410-0E8D-5B9C-E1A5-2C3AC8F41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E7218-4235-D15E-FE99-59DC290FCB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Less toxic than conventional pesticides</a:t>
            </a:r>
          </a:p>
          <a:p>
            <a:r>
              <a:rPr lang="en-US" dirty="0"/>
              <a:t>Generally only affects the target pest and closely related organisms</a:t>
            </a:r>
          </a:p>
          <a:p>
            <a:r>
              <a:rPr lang="en-US" dirty="0"/>
              <a:t>Often effective in small quantities</a:t>
            </a:r>
          </a:p>
          <a:p>
            <a:r>
              <a:rPr lang="en-US" dirty="0"/>
              <a:t>Degrade quickly=lower exposure to nontarget organisms</a:t>
            </a:r>
          </a:p>
          <a:p>
            <a:r>
              <a:rPr lang="en-US" dirty="0"/>
              <a:t>Useful in Integrated Pest Management Programs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0E796-A555-E5BA-B24A-116DB0127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farmers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508A3-9ED7-AD3B-16FE-64E10896AE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Short restricted entry interval</a:t>
            </a:r>
          </a:p>
          <a:p>
            <a:r>
              <a:rPr lang="en-US" dirty="0"/>
              <a:t>Tolerance exemptions are typical</a:t>
            </a:r>
          </a:p>
          <a:p>
            <a:r>
              <a:rPr lang="en-US" dirty="0"/>
              <a:t>Low/No preharvest intervals</a:t>
            </a:r>
          </a:p>
          <a:p>
            <a:r>
              <a:rPr lang="en-US" dirty="0"/>
              <a:t>More pest control tools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9E8DD9-9EA4-0EF2-E796-DFBF40682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November,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87EB1A-092D-1CF9-1E17-E1C6B1A8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22B47-D0CE-4E22-8FB8-BE14300A2E1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2" descr="46,455 Butterfly Flying Stock Photos - Free &amp; Royalty-Free Stock Photos  from Dreamstime">
            <a:extLst>
              <a:ext uri="{FF2B5EF4-FFF2-40B4-BE49-F238E27FC236}">
                <a16:creationId xmlns:a16="http://schemas.microsoft.com/office/drawing/2014/main" id="{474CA06B-A251-13FB-6FD6-C1734CA0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67" y="5528733"/>
            <a:ext cx="999066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arvest Fruits Fragrance Oil ">
            <a:extLst>
              <a:ext uri="{FF2B5EF4-FFF2-40B4-BE49-F238E27FC236}">
                <a16:creationId xmlns:a16="http://schemas.microsoft.com/office/drawing/2014/main" id="{F5058C1A-56D1-FD2E-DAF3-F145E84FD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2" y="3861785"/>
            <a:ext cx="2242049" cy="18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4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D65F8-253F-F117-337A-F141412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USDA-APHIS-PPQ Permitting of Microbial Agents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0BC275-4EC4-CC78-7D87-EA97F09E5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7 CFR 330.200- Federal Plant Pest Regulations</a:t>
            </a:r>
          </a:p>
          <a:p>
            <a:pPr lvl="1"/>
            <a:r>
              <a:rPr lang="en-US" sz="2000"/>
              <a:t>Regulation of Plant Pests, Biological Control Organisms, and Associated Articles</a:t>
            </a:r>
          </a:p>
          <a:p>
            <a:pPr lvl="1"/>
            <a:r>
              <a:rPr lang="en-US" sz="2000"/>
              <a:t>PPQ526 permit</a:t>
            </a:r>
          </a:p>
          <a:p>
            <a:pPr lvl="2"/>
            <a:r>
              <a:rPr lang="en-US"/>
              <a:t>Importation, Interstate Movement, Continued Curation</a:t>
            </a:r>
          </a:p>
          <a:p>
            <a:r>
              <a:rPr lang="en-US"/>
              <a:t>Exemptions</a:t>
            </a:r>
          </a:p>
          <a:p>
            <a:pPr lvl="1"/>
            <a:r>
              <a:rPr lang="en-US" sz="2000"/>
              <a:t>EPA registered Bio-pesticides</a:t>
            </a:r>
          </a:p>
          <a:p>
            <a:pPr lvl="1"/>
            <a:r>
              <a:rPr lang="en-US" sz="2000"/>
              <a:t>Organisms under an EPA Experimental Use Permit (EUP)</a:t>
            </a:r>
          </a:p>
          <a:p>
            <a:pPr lvl="1"/>
            <a:r>
              <a:rPr lang="en-US" sz="2000"/>
              <a:t>Organisms granted an exemption under FIFRA</a:t>
            </a:r>
          </a:p>
          <a:p>
            <a:pPr lvl="1"/>
            <a:endParaRPr lang="en-US" sz="2000"/>
          </a:p>
          <a:p>
            <a:pPr marL="457200" lvl="1" indent="0">
              <a:buNone/>
            </a:pPr>
            <a:r>
              <a:rPr lang="en-US" sz="2000"/>
              <a:t>Point of Contact: deric.d.picton@usda.gov</a:t>
            </a:r>
          </a:p>
        </p:txBody>
      </p:sp>
    </p:spTree>
    <p:extLst>
      <p:ext uri="{BB962C8B-B14F-4D97-AF65-F5344CB8AC3E}">
        <p14:creationId xmlns:p14="http://schemas.microsoft.com/office/powerpoint/2010/main" val="381239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65C2-C174-DE00-C4FF-CB545843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Agricultural Commodity Import Requirements (ACIR)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882F3-6D82-CA17-9929-3DEF19355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3200" dirty="0"/>
              <a:t>APHIS database for use with importation and interstate movement of microbes and arthropods</a:t>
            </a:r>
          </a:p>
          <a:p>
            <a:pPr marL="804863" lvl="1" indent="-293688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>
                <a:hlinkClick r:id="rId3"/>
              </a:rPr>
              <a:t>https://acir.aphis.usda.gov/s/</a:t>
            </a:r>
            <a:endParaRPr lang="en-US" sz="2400"/>
          </a:p>
          <a:p>
            <a:pPr marL="804863" lvl="1" indent="-293688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Resource for determining regulatory status of a species</a:t>
            </a:r>
          </a:p>
          <a:p>
            <a:pPr marL="1262063" lvl="2" indent="-293688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800"/>
              <a:t>No Jurisdiction</a:t>
            </a:r>
          </a:p>
          <a:p>
            <a:pPr marL="1262063" lvl="2" indent="-293688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800"/>
              <a:t>PPQ 526 Permit required</a:t>
            </a:r>
          </a:p>
          <a:p>
            <a:pPr marL="804863" lvl="1" indent="-293688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/>
              <a:t>Does not provide a regulatory decision for a species</a:t>
            </a:r>
          </a:p>
          <a:p>
            <a:pPr marL="1170623" lvl="3" indent="-293688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800"/>
              <a:t>Must apply for a PPQ 526 permit</a:t>
            </a:r>
          </a:p>
          <a:p>
            <a:pPr marL="804863" lvl="1" indent="-293688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/>
              <a:t>Contains around 47,000 listings</a:t>
            </a:r>
          </a:p>
          <a:p>
            <a:pPr marL="1262063" lvl="2" indent="-293688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800"/>
              <a:t>If species not listed- must apply for a PPQ 526 determination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679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18754</TotalTime>
  <Words>1342</Words>
  <Application>Microsoft Office PowerPoint</Application>
  <PresentationFormat>Widescreen</PresentationFormat>
  <Paragraphs>214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-apple-system</vt:lpstr>
      <vt:lpstr>Aptos</vt:lpstr>
      <vt:lpstr>Arial</vt:lpstr>
      <vt:lpstr>Calibri</vt:lpstr>
      <vt:lpstr>Calibri Light</vt:lpstr>
      <vt:lpstr>Calibri,Sans-Serif</vt:lpstr>
      <vt:lpstr>Courier New</vt:lpstr>
      <vt:lpstr>Georgia</vt:lpstr>
      <vt:lpstr>Wingdings</vt:lpstr>
      <vt:lpstr>Retrospect</vt:lpstr>
      <vt:lpstr>  US Regulation of Biocontrol Products</vt:lpstr>
      <vt:lpstr>US Regulation of Biocontrol Products</vt:lpstr>
      <vt:lpstr>US EPA Regulation of Living Biocontrol Products (Biopesticides)</vt:lpstr>
      <vt:lpstr>EPA:  Pesticide Laws and Regulations</vt:lpstr>
      <vt:lpstr>EPA:  Pesticide Oversight </vt:lpstr>
      <vt:lpstr>Microbial Pesticides</vt:lpstr>
      <vt:lpstr>Benefits</vt:lpstr>
      <vt:lpstr>USDA-APHIS-PPQ Permitting of Microbial Agents</vt:lpstr>
      <vt:lpstr>Agricultural Commodity Import Requirements (ACIR)</vt:lpstr>
      <vt:lpstr>USDA Oversight of Modified Organisms</vt:lpstr>
      <vt:lpstr>Case Study USDA/EPA Coordination: GE Microorganisms</vt:lpstr>
      <vt:lpstr>GE Microbial Pesticides</vt:lpstr>
      <vt:lpstr>PowerPoint Presentation</vt:lpstr>
      <vt:lpstr>PowerPoint Presentation</vt:lpstr>
      <vt:lpstr>Future Coordination Efforts on Modified Microbes</vt:lpstr>
      <vt:lpstr>Looking Forward… </vt:lpstr>
      <vt:lpstr>Useful Websites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Tech in BioControl</dc:title>
  <dc:creator>Milewski, Elizabeth</dc:creator>
  <cp:lastModifiedBy>Milewski, Elizabeth</cp:lastModifiedBy>
  <cp:revision>3</cp:revision>
  <dcterms:created xsi:type="dcterms:W3CDTF">2024-10-25T15:23:51Z</dcterms:created>
  <dcterms:modified xsi:type="dcterms:W3CDTF">2024-11-08T14:08:42Z</dcterms:modified>
</cp:coreProperties>
</file>