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 id="2147483660" r:id="rId6"/>
    <p:sldMasterId id="2147483672" r:id="rId7"/>
    <p:sldMasterId id="2147483689" r:id="rId8"/>
  </p:sldMasterIdLst>
  <p:notesMasterIdLst>
    <p:notesMasterId r:id="rId46"/>
  </p:notesMasterIdLst>
  <p:handoutMasterIdLst>
    <p:handoutMasterId r:id="rId47"/>
  </p:handoutMasterIdLst>
  <p:sldIdLst>
    <p:sldId id="4305" r:id="rId9"/>
    <p:sldId id="4357" r:id="rId10"/>
    <p:sldId id="4359" r:id="rId11"/>
    <p:sldId id="4312" r:id="rId12"/>
    <p:sldId id="957" r:id="rId13"/>
    <p:sldId id="4373" r:id="rId14"/>
    <p:sldId id="4351" r:id="rId15"/>
    <p:sldId id="4378" r:id="rId16"/>
    <p:sldId id="4322" r:id="rId17"/>
    <p:sldId id="4355" r:id="rId18"/>
    <p:sldId id="4356" r:id="rId19"/>
    <p:sldId id="4374" r:id="rId20"/>
    <p:sldId id="4334" r:id="rId21"/>
    <p:sldId id="4331" r:id="rId22"/>
    <p:sldId id="4330" r:id="rId23"/>
    <p:sldId id="4329" r:id="rId24"/>
    <p:sldId id="4363" r:id="rId25"/>
    <p:sldId id="4339" r:id="rId26"/>
    <p:sldId id="4342" r:id="rId27"/>
    <p:sldId id="4346" r:id="rId28"/>
    <p:sldId id="4348" r:id="rId29"/>
    <p:sldId id="4358" r:id="rId30"/>
    <p:sldId id="4362" r:id="rId31"/>
    <p:sldId id="4375" r:id="rId32"/>
    <p:sldId id="4364" r:id="rId33"/>
    <p:sldId id="4365" r:id="rId34"/>
    <p:sldId id="4366" r:id="rId35"/>
    <p:sldId id="4367" r:id="rId36"/>
    <p:sldId id="4376" r:id="rId37"/>
    <p:sldId id="4370" r:id="rId38"/>
    <p:sldId id="4360" r:id="rId39"/>
    <p:sldId id="4371" r:id="rId40"/>
    <p:sldId id="4369" r:id="rId41"/>
    <p:sldId id="4372" r:id="rId42"/>
    <p:sldId id="4361" r:id="rId43"/>
    <p:sldId id="4283" r:id="rId44"/>
    <p:sldId id="4321" r:id="rId45"/>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310A1E-EF15-02C8-D96B-96991E4A149E}" name="Klemick, Heather" initials="KH" userId="S::klemick.heather@epa.gov::e7495d64-eae1-40fb-86fb-3a4ddc098616" providerId="AD"/>
  <p188:author id="{56C1C824-4832-0DF2-FCE4-C7FCE3110944}" name="Wehling, Carrie" initials="WC" userId="S::Wehling.Carrie@epa.gov::0aff52bc-8992-4205-9c9b-9a30892a7997" providerId="AD"/>
  <p188:author id="{8CACF424-443D-E8EE-2CE0-35BE71889065}" name="Canavan, Sheila" initials="CS" userId="S::Canavan.Sheila@epa.gov::a8439cb7-2a32-4433-a617-2935e15ae4d8" providerId="AD"/>
  <p188:author id="{9D7BCC2C-53D6-F6DF-82E5-C05B7646A5D2}" name="Eklund, Bridget" initials="BE" userId="S::Eklund.Bridget@epa.gov::e6c892c4-53c1-4bec-b9e8-3c4073ce5698" providerId="AD"/>
  <p188:author id="{15F54236-F9E7-7448-5F7B-5C51BB6F7872}" name="Silagi, William" initials="SW" userId="S::silagi.william@epa.gov::6c9dfe72-e78c-4ea6-9b62-f7a425eed1e1" providerId="AD"/>
  <p188:author id="{DD998436-B193-4C6F-0C97-A0ACBFD83CC4}" name="Anderson, Steve (he/him/his)" initials="A(" userId="S::anderson.steve@epa.gov::9c833d26-324b-41c6-a2f1-9b2228d5182d" providerId="AD"/>
  <p188:author id="{142A8C42-B21B-2F9B-5ACF-0125FB164407}" name="Theising, Adam" initials="TA" userId="S::Theising.Adam@epa.gov::3d7404c7-917c-4350-8197-00e5432fe388" providerId="AD"/>
  <p188:author id="{80BEDE51-6060-18D8-0FDB-6F2E20EB3105}" name="Flaherty, Colleen" initials="FC" userId="S::Flaherty.Colleen@epa.gov::73af1ec8-0799-407e-81bb-d1983c09aa8d" providerId="AD"/>
  <p188:author id="{4B0E8E52-2E0C-03D8-B868-837F5F6518CA}" name="Deck, Peter (he/him/his)" initials="DP(" userId="S::Deck.Peter@epa.gov::abe1e49e-c9fd-41de-bb49-f2f7ac4f27dc" providerId="AD"/>
  <p188:author id="{66241E56-4136-91EF-0B3E-1CC44625357A}" name="Burneson, Eric" initials="BE" userId="S::Burneson.Eric@epa.gov::0cf0cfa4-48dd-44e9-a0d3-2537104932fe" providerId="AD"/>
  <p188:author id="{A874895E-0389-4FDE-BB98-EA9E870F00EB}" name="Freedhoff, Michal" initials="FM" userId="S::Freedhoff.Michal@epa.gov::75ccd41c-2b4f-4200-9fd8-3633e84f146e" providerId="AD"/>
  <p188:author id="{2607F35E-D5CF-6AA1-9CA3-8D1D587AE6B4}" name="Murphy, Eileen" initials="ME" userId="S::murphy.eileen@epa.gov::2031cf9b-becd-4716-8607-67c39f1bb318" providerId="AD"/>
  <p188:author id="{D587235F-21A2-06A4-DB11-E68194482F53}" name="Anderson, Steve (he/him/his)" initials="AS(" userId="S::Anderson.Steve@epa.gov::9c833d26-324b-41c6-a2f1-9b2228d5182d" providerId="AD"/>
  <p188:author id="{A0FC6567-3445-0A54-F073-30AA4A5E8B15}" name="Edmonds, Marc" initials="EM" userId="S::Edmonds.Marc@epa.gov::aed0cfdb-9319-443d-b6a9-8afd881cc916" providerId="AD"/>
  <p188:author id="{97C58D6C-5142-43C8-85C9-B8CF802DA393}" name="Nalven, Heidi" initials="NH" userId="S::Nalven.Heidi@epa.gov::1d113519-0297-4f11-997b-9e75cc7cf7bd" providerId="AD"/>
  <p188:author id="{696FB271-935E-9609-CB95-EF5C329549EA}" name="Myer, Mark" initials="MM" userId="S::Myer.Mark@epa.gov::21001807-98de-41e5-ad99-7abb6dc40485" providerId="AD"/>
  <p188:author id="{9FF5E17B-5A5D-0C44-7982-E6488DF156F2}" name="Wolf, Joel" initials="WJ" userId="S::Wolf.Joel@epa.gov::8e30a4be-c1f0-43ac-a079-b9d7bcd4b1b3" providerId="AD"/>
  <p188:author id="{D3A4F686-085C-3108-BC7B-2A7D6624B6E6}" name="EPA" initials="EPA" userId="EPA" providerId="None"/>
  <p188:author id="{BFCDA695-79B7-67FF-2B4B-C9B1E2AE2FDF}" name="Silagi, William" initials="WAS" userId="Silagi, William" providerId="None"/>
  <p188:author id="{DCF3B69F-A59A-F209-43EE-C6497FD3A965}" name="Edmonds, Marc" initials="EM" userId="S::edmonds.marc@epa.gov::aed0cfdb-9319-443d-b6a9-8afd881cc916" providerId="AD"/>
  <p188:author id="{7D4EFC9F-FF95-229C-AA45-E3E88B095A0E}" name="Deck, Peter (he/him/his)" initials="D(" userId="S::deck.peter@epa.gov::abe1e49e-c9fd-41de-bb49-f2f7ac4f27dc" providerId="AD"/>
  <p188:author id="{7751CCAF-3873-B69B-EC13-FF2C1670E98B}" name="Monroe, Albert" initials="MA" userId="S::Monroe.Albert@epa.gov::4c35028e-c977-48d7-98d9-a671a2febae5" providerId="AD"/>
  <p188:author id="{7BC459B9-A3E2-F5C1-00C9-AA225133CFEA}" name="Greene, Ashley" initials="GA" userId="Greene, Ashley" providerId="None"/>
  <p188:author id="{CA8AC2C1-924E-851A-D3E6-04B38480A140}" name="Soares, Barbara" initials="SB" userId="S::soares.barbara@epa.gov::033fdac2-1c6f-4ac6-86ac-bde6eab003a5" providerId="AD"/>
  <p188:author id="{A89431CD-3AEB-E2B6-9986-ABB37B54D8F7}" name="Greene, Ashley" initials="GA" userId="S::greene.ashley@epa.gov::7f151d5a-aff0-488f-a9d1-6dca51b0693d" providerId="AD"/>
  <p188:author id="{EA7982CD-D9DF-6E34-D050-0E8296B911CF}" name="Murphy, Eileen" initials="ME" userId="S::Murphy.Eileen@epa.gov::2031cf9b-becd-4716-8607-67c39f1bb318" providerId="AD"/>
  <p188:author id="{336B8BCF-A7F8-FE09-5A7F-600EE872A8EF}" name="Albert, Ryan" initials="AR" userId="S::Albert.Ryan@epa.gov::845c2cf8-7271-4aff-a258-8c05e72d2696" providerId="AD"/>
  <p188:author id="{2C0B93D2-9451-4779-10CC-8C27D30B6068}" name="Kramek, Niva" initials="KN" userId="S::kramek.niva@epa.gov::979986b1-2005-41bf-8b83-3c1b697e1ed1" providerId="AD"/>
  <p188:author id="{81EF7AD6-FDF3-8E57-B2C8-B75E0744249B}" name="Webster, Morgan" initials="WM" userId="S::webster.morgan@epa.gov::4fac68ad-a385-4fa5-959b-31d369458856" providerId="AD"/>
  <p188:author id="{17B756E0-653D-B34E-41BE-B4F947B0CA06}" name="Brown, James" initials="BJ" userId="S::Brown.James@epa.gov::1edd1479-23c1-41b8-9080-ac133e2f0327" providerId="AD"/>
  <p188:author id="{63C727E2-4A2B-57D6-F48F-6220653F0842}" name="Alexis Lan" initials="AL" userId="Alexis Lan" providerId="None"/>
  <p188:author id="{97F090E2-E9CC-6D9D-5A7B-2C29C056A1CE}" name="Freedhoff, Michal" initials="FM" userId="S::freedhoff.michal@epa.gov::75ccd41c-2b4f-4200-9fd8-3633e84f146e" providerId="AD"/>
  <p188:author id="{98B154E4-8686-08D6-1390-62DA8764645F}" name="Brisse, Claire" initials="BC" userId="S::brisse.claire@epa.gov::62eb7f4f-25cd-442b-a170-fbc3de1c2968" providerId="AD"/>
  <p188:author id="{57A0BDF1-D5CB-1440-0DF6-B297C675298D}" name="Summers, Kelly" initials="SK" userId="S::Summers.Kelly@epa.gov::5b1c542f-e6c5-45bf-bbaa-e9e701bf901e" providerId="AD"/>
  <p188:author id="{9F98F0FB-160E-9F49-8054-FE4E037AF5CE}" name="Thaler, Elizabeth" initials="TE" userId="S::thaler.elizabeth@epa.gov::d0e53fc8-b6ff-457e-8149-d04cbfd0b53e" providerId="AD"/>
  <p188:author id="{9EE245FC-0142-66D2-A61C-56AA32286C30}" name="Myer, Mark" initials="MM" userId="S::myer.mark@epa.gov::21001807-98de-41e5-ad99-7abb6dc4048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4A6"/>
    <a:srgbClr val="AC0000"/>
    <a:srgbClr val="CFD5EA"/>
    <a:srgbClr val="252592"/>
    <a:srgbClr val="7272B7"/>
    <a:srgbClr val="DAEDEF"/>
    <a:srgbClr val="BBE0E3"/>
    <a:srgbClr val="396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328FC-DC37-4B9E-A856-A4A9DF925716}" v="478" dt="2024-12-06T15:42:18.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sse, Claire" userId="62eb7f4f-25cd-442b-a170-fbc3de1c2968" providerId="ADAL" clId="{D2E08826-A2D5-404B-B7CD-3A0D0655804C}"/>
    <pc:docChg chg="undo custSel modSld">
      <pc:chgData name="Brisse, Claire" userId="62eb7f4f-25cd-442b-a170-fbc3de1c2968" providerId="ADAL" clId="{D2E08826-A2D5-404B-B7CD-3A0D0655804C}" dt="2024-01-17T13:50:11.318" v="393"/>
      <pc:docMkLst>
        <pc:docMk/>
      </pc:docMkLst>
      <pc:sldChg chg="modSp mod delCm">
        <pc:chgData name="Brisse, Claire" userId="62eb7f4f-25cd-442b-a170-fbc3de1c2968" providerId="ADAL" clId="{D2E08826-A2D5-404B-B7CD-3A0D0655804C}" dt="2024-01-17T13:22:02.421" v="78" actId="207"/>
        <pc:sldMkLst>
          <pc:docMk/>
          <pc:sldMk cId="755033143" sldId="4241"/>
        </pc:sldMkLst>
        <pc:spChg chg="mod">
          <ac:chgData name="Brisse, Claire" userId="62eb7f4f-25cd-442b-a170-fbc3de1c2968" providerId="ADAL" clId="{D2E08826-A2D5-404B-B7CD-3A0D0655804C}" dt="2024-01-17T13:22:02.421" v="78" actId="207"/>
          <ac:spMkLst>
            <pc:docMk/>
            <pc:sldMk cId="755033143" sldId="4241"/>
            <ac:spMk id="2" creationId="{C3D41B24-D8F8-F91D-FD58-21EF8C499A1E}"/>
          </ac:spMkLst>
        </pc:spChg>
      </pc:sldChg>
      <pc:sldChg chg="modSp mod">
        <pc:chgData name="Brisse, Claire" userId="62eb7f4f-25cd-442b-a170-fbc3de1c2968" providerId="ADAL" clId="{D2E08826-A2D5-404B-B7CD-3A0D0655804C}" dt="2024-01-17T13:36:34.806" v="375" actId="20577"/>
        <pc:sldMkLst>
          <pc:docMk/>
          <pc:sldMk cId="2527807372" sldId="4283"/>
        </pc:sldMkLst>
        <pc:spChg chg="mod">
          <ac:chgData name="Brisse, Claire" userId="62eb7f4f-25cd-442b-a170-fbc3de1c2968" providerId="ADAL" clId="{D2E08826-A2D5-404B-B7CD-3A0D0655804C}" dt="2024-01-17T13:36:34.806" v="375" actId="20577"/>
          <ac:spMkLst>
            <pc:docMk/>
            <pc:sldMk cId="2527807372" sldId="4283"/>
            <ac:spMk id="3" creationId="{CF225802-C8CF-D478-6927-9A6D51B12F10}"/>
          </ac:spMkLst>
        </pc:spChg>
      </pc:sldChg>
      <pc:sldChg chg="modSp mod delCm modCm">
        <pc:chgData name="Brisse, Claire" userId="62eb7f4f-25cd-442b-a170-fbc3de1c2968" providerId="ADAL" clId="{D2E08826-A2D5-404B-B7CD-3A0D0655804C}" dt="2024-01-17T13:20:20.311" v="40"/>
        <pc:sldMkLst>
          <pc:docMk/>
          <pc:sldMk cId="1649256746" sldId="4312"/>
        </pc:sldMkLst>
        <pc:spChg chg="mod">
          <ac:chgData name="Brisse, Claire" userId="62eb7f4f-25cd-442b-a170-fbc3de1c2968" providerId="ADAL" clId="{D2E08826-A2D5-404B-B7CD-3A0D0655804C}" dt="2024-01-17T13:20:14.119" v="38" actId="207"/>
          <ac:spMkLst>
            <pc:docMk/>
            <pc:sldMk cId="1649256746" sldId="4312"/>
            <ac:spMk id="3" creationId="{361CC249-FBD2-FABF-3EFC-AA9F5C95E8E2}"/>
          </ac:spMkLst>
        </pc:spChg>
      </pc:sldChg>
      <pc:sldChg chg="modSp mod delCm">
        <pc:chgData name="Brisse, Claire" userId="62eb7f4f-25cd-442b-a170-fbc3de1c2968" providerId="ADAL" clId="{D2E08826-A2D5-404B-B7CD-3A0D0655804C}" dt="2024-01-17T13:21:25.819" v="45" actId="1076"/>
        <pc:sldMkLst>
          <pc:docMk/>
          <pc:sldMk cId="1136963752" sldId="4322"/>
        </pc:sldMkLst>
        <pc:graphicFrameChg chg="mod modGraphic">
          <ac:chgData name="Brisse, Claire" userId="62eb7f4f-25cd-442b-a170-fbc3de1c2968" providerId="ADAL" clId="{D2E08826-A2D5-404B-B7CD-3A0D0655804C}" dt="2024-01-17T13:21:25.819" v="45" actId="1076"/>
          <ac:graphicFrameMkLst>
            <pc:docMk/>
            <pc:sldMk cId="1136963752" sldId="4322"/>
            <ac:graphicFrameMk id="4" creationId="{A8AA20BB-0DEF-5DCC-1392-F46275FEEC2D}"/>
          </ac:graphicFrameMkLst>
        </pc:graphicFrameChg>
      </pc:sldChg>
      <pc:sldChg chg="modSp mod delCm">
        <pc:chgData name="Brisse, Claire" userId="62eb7f4f-25cd-442b-a170-fbc3de1c2968" providerId="ADAL" clId="{D2E08826-A2D5-404B-B7CD-3A0D0655804C}" dt="2024-01-17T13:21:47.423" v="75"/>
        <pc:sldMkLst>
          <pc:docMk/>
          <pc:sldMk cId="889310479" sldId="4323"/>
        </pc:sldMkLst>
        <pc:spChg chg="mod">
          <ac:chgData name="Brisse, Claire" userId="62eb7f4f-25cd-442b-a170-fbc3de1c2968" providerId="ADAL" clId="{D2E08826-A2D5-404B-B7CD-3A0D0655804C}" dt="2024-01-17T13:21:42.101" v="73" actId="207"/>
          <ac:spMkLst>
            <pc:docMk/>
            <pc:sldMk cId="889310479" sldId="4323"/>
            <ac:spMk id="3" creationId="{361CC249-FBD2-FABF-3EFC-AA9F5C95E8E2}"/>
          </ac:spMkLst>
        </pc:spChg>
      </pc:sldChg>
      <pc:sldChg chg="modSp mod delCm">
        <pc:chgData name="Brisse, Claire" userId="62eb7f4f-25cd-442b-a170-fbc3de1c2968" providerId="ADAL" clId="{D2E08826-A2D5-404B-B7CD-3A0D0655804C}" dt="2024-01-17T13:26:40.365" v="174" actId="1076"/>
        <pc:sldMkLst>
          <pc:docMk/>
          <pc:sldMk cId="1776447036" sldId="4325"/>
        </pc:sldMkLst>
        <pc:spChg chg="mod">
          <ac:chgData name="Brisse, Claire" userId="62eb7f4f-25cd-442b-a170-fbc3de1c2968" providerId="ADAL" clId="{D2E08826-A2D5-404B-B7CD-3A0D0655804C}" dt="2024-01-17T13:26:40.365" v="174" actId="1076"/>
          <ac:spMkLst>
            <pc:docMk/>
            <pc:sldMk cId="1776447036" sldId="4325"/>
            <ac:spMk id="8" creationId="{9B759169-1A16-7F13-4DB6-3EB54671926F}"/>
          </ac:spMkLst>
        </pc:spChg>
        <pc:graphicFrameChg chg="modGraphic">
          <ac:chgData name="Brisse, Claire" userId="62eb7f4f-25cd-442b-a170-fbc3de1c2968" providerId="ADAL" clId="{D2E08826-A2D5-404B-B7CD-3A0D0655804C}" dt="2024-01-17T13:26:25.238" v="172" actId="207"/>
          <ac:graphicFrameMkLst>
            <pc:docMk/>
            <pc:sldMk cId="1776447036" sldId="4325"/>
            <ac:graphicFrameMk id="11" creationId="{6CAD1A46-9172-C713-8AB8-B14ED4564826}"/>
          </ac:graphicFrameMkLst>
        </pc:graphicFrameChg>
      </pc:sldChg>
      <pc:sldChg chg="modSp mod delCm">
        <pc:chgData name="Brisse, Claire" userId="62eb7f4f-25cd-442b-a170-fbc3de1c2968" providerId="ADAL" clId="{D2E08826-A2D5-404B-B7CD-3A0D0655804C}" dt="2024-01-17T13:22:22.024" v="80"/>
        <pc:sldMkLst>
          <pc:docMk/>
          <pc:sldMk cId="2275602469" sldId="4329"/>
        </pc:sldMkLst>
        <pc:spChg chg="mod">
          <ac:chgData name="Brisse, Claire" userId="62eb7f4f-25cd-442b-a170-fbc3de1c2968" providerId="ADAL" clId="{D2E08826-A2D5-404B-B7CD-3A0D0655804C}" dt="2024-01-17T13:22:15.979" v="79" actId="207"/>
          <ac:spMkLst>
            <pc:docMk/>
            <pc:sldMk cId="2275602469" sldId="4329"/>
            <ac:spMk id="11" creationId="{304E0BAA-6E20-8DA8-B856-75C9F3369109}"/>
          </ac:spMkLst>
        </pc:spChg>
      </pc:sldChg>
      <pc:sldChg chg="modSp mod delCm modCm">
        <pc:chgData name="Brisse, Claire" userId="62eb7f4f-25cd-442b-a170-fbc3de1c2968" providerId="ADAL" clId="{D2E08826-A2D5-404B-B7CD-3A0D0655804C}" dt="2024-01-17T13:23:42.161" v="165" actId="207"/>
        <pc:sldMkLst>
          <pc:docMk/>
          <pc:sldMk cId="73270067" sldId="4330"/>
        </pc:sldMkLst>
        <pc:spChg chg="mod">
          <ac:chgData name="Brisse, Claire" userId="62eb7f4f-25cd-442b-a170-fbc3de1c2968" providerId="ADAL" clId="{D2E08826-A2D5-404B-B7CD-3A0D0655804C}" dt="2024-01-17T13:23:42.161" v="165" actId="207"/>
          <ac:spMkLst>
            <pc:docMk/>
            <pc:sldMk cId="73270067" sldId="4330"/>
            <ac:spMk id="11" creationId="{304E0BAA-6E20-8DA8-B856-75C9F3369109}"/>
          </ac:spMkLst>
        </pc:spChg>
      </pc:sldChg>
      <pc:sldChg chg="modSp mod delCm">
        <pc:chgData name="Brisse, Claire" userId="62eb7f4f-25cd-442b-a170-fbc3de1c2968" providerId="ADAL" clId="{D2E08826-A2D5-404B-B7CD-3A0D0655804C}" dt="2024-01-17T13:22:47.518" v="113" actId="1076"/>
        <pc:sldMkLst>
          <pc:docMk/>
          <pc:sldMk cId="1036722062" sldId="4331"/>
        </pc:sldMkLst>
        <pc:spChg chg="mod">
          <ac:chgData name="Brisse, Claire" userId="62eb7f4f-25cd-442b-a170-fbc3de1c2968" providerId="ADAL" clId="{D2E08826-A2D5-404B-B7CD-3A0D0655804C}" dt="2024-01-17T13:22:43.614" v="112" actId="1076"/>
          <ac:spMkLst>
            <pc:docMk/>
            <pc:sldMk cId="1036722062" sldId="4331"/>
            <ac:spMk id="11" creationId="{304E0BAA-6E20-8DA8-B856-75C9F3369109}"/>
          </ac:spMkLst>
        </pc:spChg>
        <pc:graphicFrameChg chg="mod">
          <ac:chgData name="Brisse, Claire" userId="62eb7f4f-25cd-442b-a170-fbc3de1c2968" providerId="ADAL" clId="{D2E08826-A2D5-404B-B7CD-3A0D0655804C}" dt="2024-01-17T13:22:47.518" v="113" actId="1076"/>
          <ac:graphicFrameMkLst>
            <pc:docMk/>
            <pc:sldMk cId="1036722062" sldId="4331"/>
            <ac:graphicFrameMk id="10" creationId="{BA641412-7689-5326-9A40-72144BE855B4}"/>
          </ac:graphicFrameMkLst>
        </pc:graphicFrameChg>
      </pc:sldChg>
      <pc:sldChg chg="modSp mod addCm delCm">
        <pc:chgData name="Brisse, Claire" userId="62eb7f4f-25cd-442b-a170-fbc3de1c2968" providerId="ADAL" clId="{D2E08826-A2D5-404B-B7CD-3A0D0655804C}" dt="2024-01-17T13:50:11.318" v="393"/>
        <pc:sldMkLst>
          <pc:docMk/>
          <pc:sldMk cId="814572468" sldId="4333"/>
        </pc:sldMkLst>
        <pc:spChg chg="mod">
          <ac:chgData name="Brisse, Claire" userId="62eb7f4f-25cd-442b-a170-fbc3de1c2968" providerId="ADAL" clId="{D2E08826-A2D5-404B-B7CD-3A0D0655804C}" dt="2024-01-17T13:50:03.953" v="390" actId="207"/>
          <ac:spMkLst>
            <pc:docMk/>
            <pc:sldMk cId="814572468" sldId="4333"/>
            <ac:spMk id="11" creationId="{304E0BAA-6E20-8DA8-B856-75C9F3369109}"/>
          </ac:spMkLst>
        </pc:spChg>
      </pc:sldChg>
      <pc:sldChg chg="delCm">
        <pc:chgData name="Brisse, Claire" userId="62eb7f4f-25cd-442b-a170-fbc3de1c2968" providerId="ADAL" clId="{D2E08826-A2D5-404B-B7CD-3A0D0655804C}" dt="2024-01-17T13:28:26.742" v="373"/>
        <pc:sldMkLst>
          <pc:docMk/>
          <pc:sldMk cId="958975353" sldId="4335"/>
        </pc:sldMkLst>
      </pc:sldChg>
      <pc:sldChg chg="modSp mod delCm modCm">
        <pc:chgData name="Brisse, Claire" userId="62eb7f4f-25cd-442b-a170-fbc3de1c2968" providerId="ADAL" clId="{D2E08826-A2D5-404B-B7CD-3A0D0655804C}" dt="2024-01-17T13:28:03.997" v="371" actId="207"/>
        <pc:sldMkLst>
          <pc:docMk/>
          <pc:sldMk cId="3782680542" sldId="4339"/>
        </pc:sldMkLst>
        <pc:spChg chg="mod">
          <ac:chgData name="Brisse, Claire" userId="62eb7f4f-25cd-442b-a170-fbc3de1c2968" providerId="ADAL" clId="{D2E08826-A2D5-404B-B7CD-3A0D0655804C}" dt="2024-01-17T13:28:03.997" v="371" actId="207"/>
          <ac:spMkLst>
            <pc:docMk/>
            <pc:sldMk cId="3782680542" sldId="4339"/>
            <ac:spMk id="8" creationId="{9B759169-1A16-7F13-4DB6-3EB54671926F}"/>
          </ac:spMkLst>
        </pc:spChg>
      </pc:sldChg>
    </pc:docChg>
  </pc:docChgLst>
  <pc:docChgLst>
    <pc:chgData name="Brown, James" userId="1edd1479-23c1-41b8-9080-ac133e2f0327" providerId="ADAL" clId="{F7DEFC03-698E-40BA-947F-6D3435C183AB}"/>
    <pc:docChg chg="undo custSel modSld">
      <pc:chgData name="Brown, James" userId="1edd1479-23c1-41b8-9080-ac133e2f0327" providerId="ADAL" clId="{F7DEFC03-698E-40BA-947F-6D3435C183AB}" dt="2024-01-08T15:00:02.911" v="50"/>
      <pc:docMkLst>
        <pc:docMk/>
      </pc:docMkLst>
      <pc:sldChg chg="modSp mod addCm">
        <pc:chgData name="Brown, James" userId="1edd1479-23c1-41b8-9080-ac133e2f0327" providerId="ADAL" clId="{F7DEFC03-698E-40BA-947F-6D3435C183AB}" dt="2024-01-08T15:00:02.911" v="50"/>
        <pc:sldMkLst>
          <pc:docMk/>
          <pc:sldMk cId="755033143" sldId="4241"/>
        </pc:sldMkLst>
        <pc:spChg chg="mod">
          <ac:chgData name="Brown, James" userId="1edd1479-23c1-41b8-9080-ac133e2f0327" providerId="ADAL" clId="{F7DEFC03-698E-40BA-947F-6D3435C183AB}" dt="2024-01-08T14:47:20.126" v="21" actId="13926"/>
          <ac:spMkLst>
            <pc:docMk/>
            <pc:sldMk cId="755033143" sldId="4241"/>
            <ac:spMk id="2" creationId="{C3D41B24-D8F8-F91D-FD58-21EF8C499A1E}"/>
          </ac:spMkLst>
        </pc:spChg>
      </pc:sldChg>
      <pc:sldChg chg="modSp mod">
        <pc:chgData name="Brown, James" userId="1edd1479-23c1-41b8-9080-ac133e2f0327" providerId="ADAL" clId="{F7DEFC03-698E-40BA-947F-6D3435C183AB}" dt="2024-01-08T14:37:35.895" v="10" actId="13926"/>
        <pc:sldMkLst>
          <pc:docMk/>
          <pc:sldMk cId="1136963752" sldId="4322"/>
        </pc:sldMkLst>
        <pc:spChg chg="mod">
          <ac:chgData name="Brown, James" userId="1edd1479-23c1-41b8-9080-ac133e2f0327" providerId="ADAL" clId="{F7DEFC03-698E-40BA-947F-6D3435C183AB}" dt="2024-01-08T14:37:35.895" v="10" actId="13926"/>
          <ac:spMkLst>
            <pc:docMk/>
            <pc:sldMk cId="1136963752" sldId="4322"/>
            <ac:spMk id="7" creationId="{5FE72554-71EF-01D7-C05B-2E646AE5DEFC}"/>
          </ac:spMkLst>
        </pc:spChg>
      </pc:sldChg>
      <pc:sldChg chg="modSp mod">
        <pc:chgData name="Brown, James" userId="1edd1479-23c1-41b8-9080-ac133e2f0327" providerId="ADAL" clId="{F7DEFC03-698E-40BA-947F-6D3435C183AB}" dt="2024-01-08T14:49:03.548" v="32" actId="13926"/>
        <pc:sldMkLst>
          <pc:docMk/>
          <pc:sldMk cId="889310479" sldId="4323"/>
        </pc:sldMkLst>
        <pc:spChg chg="mod">
          <ac:chgData name="Brown, James" userId="1edd1479-23c1-41b8-9080-ac133e2f0327" providerId="ADAL" clId="{F7DEFC03-698E-40BA-947F-6D3435C183AB}" dt="2024-01-08T14:49:03.548" v="32" actId="13926"/>
          <ac:spMkLst>
            <pc:docMk/>
            <pc:sldMk cId="889310479" sldId="4323"/>
            <ac:spMk id="3" creationId="{361CC249-FBD2-FABF-3EFC-AA9F5C95E8E2}"/>
          </ac:spMkLst>
        </pc:spChg>
      </pc:sldChg>
      <pc:sldChg chg="modSp mod addCm">
        <pc:chgData name="Brown, James" userId="1edd1479-23c1-41b8-9080-ac133e2f0327" providerId="ADAL" clId="{F7DEFC03-698E-40BA-947F-6D3435C183AB}" dt="2024-01-08T14:58:18.621" v="49"/>
        <pc:sldMkLst>
          <pc:docMk/>
          <pc:sldMk cId="4100580154" sldId="4328"/>
        </pc:sldMkLst>
        <pc:graphicFrameChg chg="mod modGraphic">
          <ac:chgData name="Brown, James" userId="1edd1479-23c1-41b8-9080-ac133e2f0327" providerId="ADAL" clId="{F7DEFC03-698E-40BA-947F-6D3435C183AB}" dt="2024-01-08T14:53:16.539" v="48" actId="20577"/>
          <ac:graphicFrameMkLst>
            <pc:docMk/>
            <pc:sldMk cId="4100580154" sldId="4328"/>
            <ac:graphicFrameMk id="7" creationId="{141E4334-5229-41AB-24C9-441F069B13D7}"/>
          </ac:graphicFrameMkLst>
        </pc:graphicFrameChg>
      </pc:sldChg>
    </pc:docChg>
  </pc:docChgLst>
  <pc:docChgLst>
    <pc:chgData name="Edmonds, Marc" userId="aed0cfdb-9319-443d-b6a9-8afd881cc916" providerId="ADAL" clId="{D3579E94-AAA8-4DFE-9FCB-E6B4F84555CB}"/>
    <pc:docChg chg="undo custSel modSld">
      <pc:chgData name="Edmonds, Marc" userId="aed0cfdb-9319-443d-b6a9-8afd881cc916" providerId="ADAL" clId="{D3579E94-AAA8-4DFE-9FCB-E6B4F84555CB}" dt="2024-01-16T18:00:29.211" v="22"/>
      <pc:docMkLst>
        <pc:docMk/>
      </pc:docMkLst>
      <pc:sldChg chg="modCm">
        <pc:chgData name="Edmonds, Marc" userId="aed0cfdb-9319-443d-b6a9-8afd881cc916" providerId="ADAL" clId="{D3579E94-AAA8-4DFE-9FCB-E6B4F84555CB}" dt="2024-01-16T17:48:11.474" v="15"/>
        <pc:sldMkLst>
          <pc:docMk/>
          <pc:sldMk cId="755033143" sldId="4241"/>
        </pc:sldMkLst>
      </pc:sldChg>
      <pc:sldChg chg="modSp mod">
        <pc:chgData name="Edmonds, Marc" userId="aed0cfdb-9319-443d-b6a9-8afd881cc916" providerId="ADAL" clId="{D3579E94-AAA8-4DFE-9FCB-E6B4F84555CB}" dt="2024-01-16T17:45:23.183" v="12" actId="1036"/>
        <pc:sldMkLst>
          <pc:docMk/>
          <pc:sldMk cId="2815251323" sldId="4305"/>
        </pc:sldMkLst>
        <pc:spChg chg="mod">
          <ac:chgData name="Edmonds, Marc" userId="aed0cfdb-9319-443d-b6a9-8afd881cc916" providerId="ADAL" clId="{D3579E94-AAA8-4DFE-9FCB-E6B4F84555CB}" dt="2024-01-16T17:45:23.183" v="12" actId="1036"/>
          <ac:spMkLst>
            <pc:docMk/>
            <pc:sldMk cId="2815251323" sldId="4305"/>
            <ac:spMk id="3" creationId="{8CDFA726-DE49-C2AA-ADCC-4F5E8ADE1537}"/>
          </ac:spMkLst>
        </pc:spChg>
      </pc:sldChg>
      <pc:sldChg chg="modSp mod">
        <pc:chgData name="Edmonds, Marc" userId="aed0cfdb-9319-443d-b6a9-8afd881cc916" providerId="ADAL" clId="{D3579E94-AAA8-4DFE-9FCB-E6B4F84555CB}" dt="2024-01-16T17:45:45.827" v="13" actId="14100"/>
        <pc:sldMkLst>
          <pc:docMk/>
          <pc:sldMk cId="1649256746" sldId="4312"/>
        </pc:sldMkLst>
        <pc:spChg chg="mod">
          <ac:chgData name="Edmonds, Marc" userId="aed0cfdb-9319-443d-b6a9-8afd881cc916" providerId="ADAL" clId="{D3579E94-AAA8-4DFE-9FCB-E6B4F84555CB}" dt="2024-01-16T17:45:45.827" v="13" actId="14100"/>
          <ac:spMkLst>
            <pc:docMk/>
            <pc:sldMk cId="1649256746" sldId="4312"/>
            <ac:spMk id="3" creationId="{361CC249-FBD2-FABF-3EFC-AA9F5C95E8E2}"/>
          </ac:spMkLst>
        </pc:spChg>
      </pc:sldChg>
      <pc:sldChg chg="modCm">
        <pc:chgData name="Edmonds, Marc" userId="aed0cfdb-9319-443d-b6a9-8afd881cc916" providerId="ADAL" clId="{D3579E94-AAA8-4DFE-9FCB-E6B4F84555CB}" dt="2024-01-16T17:53:14.259" v="20"/>
        <pc:sldMkLst>
          <pc:docMk/>
          <pc:sldMk cId="1776447036" sldId="4325"/>
        </pc:sldMkLst>
      </pc:sldChg>
      <pc:sldChg chg="modSp mod modCm">
        <pc:chgData name="Edmonds, Marc" userId="aed0cfdb-9319-443d-b6a9-8afd881cc916" providerId="ADAL" clId="{D3579E94-AAA8-4DFE-9FCB-E6B4F84555CB}" dt="2024-01-16T17:49:41.990" v="18" actId="1076"/>
        <pc:sldMkLst>
          <pc:docMk/>
          <pc:sldMk cId="73270067" sldId="4330"/>
        </pc:sldMkLst>
        <pc:spChg chg="mod">
          <ac:chgData name="Edmonds, Marc" userId="aed0cfdb-9319-443d-b6a9-8afd881cc916" providerId="ADAL" clId="{D3579E94-AAA8-4DFE-9FCB-E6B4F84555CB}" dt="2024-01-16T17:49:41.990" v="18" actId="1076"/>
          <ac:spMkLst>
            <pc:docMk/>
            <pc:sldMk cId="73270067" sldId="4330"/>
            <ac:spMk id="11" creationId="{304E0BAA-6E20-8DA8-B856-75C9F3369109}"/>
          </ac:spMkLst>
        </pc:spChg>
      </pc:sldChg>
      <pc:sldChg chg="modCm">
        <pc:chgData name="Edmonds, Marc" userId="aed0cfdb-9319-443d-b6a9-8afd881cc916" providerId="ADAL" clId="{D3579E94-AAA8-4DFE-9FCB-E6B4F84555CB}" dt="2024-01-16T18:00:29.211" v="22"/>
        <pc:sldMkLst>
          <pc:docMk/>
          <pc:sldMk cId="3782680542" sldId="4339"/>
        </pc:sldMkLst>
      </pc:sldChg>
    </pc:docChg>
  </pc:docChgLst>
  <pc:docChgLst>
    <pc:chgData name="Canavan, Sheila" userId="a8439cb7-2a32-4433-a617-2935e15ae4d8" providerId="ADAL" clId="{5EBA265A-BB97-43D0-B8B8-52BBB0D55345}"/>
    <pc:docChg chg="">
      <pc:chgData name="Canavan, Sheila" userId="a8439cb7-2a32-4433-a617-2935e15ae4d8" providerId="ADAL" clId="{5EBA265A-BB97-43D0-B8B8-52BBB0D55345}" dt="2024-01-16T20:31:27.542" v="4"/>
      <pc:docMkLst>
        <pc:docMk/>
      </pc:docMkLst>
      <pc:sldChg chg="modCm">
        <pc:chgData name="Canavan, Sheila" userId="a8439cb7-2a32-4433-a617-2935e15ae4d8" providerId="ADAL" clId="{5EBA265A-BB97-43D0-B8B8-52BBB0D55345}" dt="2024-01-16T20:23:21.990" v="0"/>
        <pc:sldMkLst>
          <pc:docMk/>
          <pc:sldMk cId="1649256746" sldId="4312"/>
        </pc:sldMkLst>
      </pc:sldChg>
      <pc:sldChg chg="modCm">
        <pc:chgData name="Canavan, Sheila" userId="a8439cb7-2a32-4433-a617-2935e15ae4d8" providerId="ADAL" clId="{5EBA265A-BB97-43D0-B8B8-52BBB0D55345}" dt="2024-01-16T20:25:07.195" v="1"/>
        <pc:sldMkLst>
          <pc:docMk/>
          <pc:sldMk cId="889310479" sldId="4323"/>
        </pc:sldMkLst>
      </pc:sldChg>
      <pc:sldChg chg="modCm">
        <pc:chgData name="Canavan, Sheila" userId="a8439cb7-2a32-4433-a617-2935e15ae4d8" providerId="ADAL" clId="{5EBA265A-BB97-43D0-B8B8-52BBB0D55345}" dt="2024-01-16T20:26:32.406" v="2"/>
        <pc:sldMkLst>
          <pc:docMk/>
          <pc:sldMk cId="2275602469" sldId="4329"/>
        </pc:sldMkLst>
      </pc:sldChg>
      <pc:sldChg chg="modCm">
        <pc:chgData name="Canavan, Sheila" userId="a8439cb7-2a32-4433-a617-2935e15ae4d8" providerId="ADAL" clId="{5EBA265A-BB97-43D0-B8B8-52BBB0D55345}" dt="2024-01-16T20:31:27.542" v="4"/>
        <pc:sldMkLst>
          <pc:docMk/>
          <pc:sldMk cId="814572468" sldId="4333"/>
        </pc:sldMkLst>
      </pc:sldChg>
    </pc:docChg>
  </pc:docChgLst>
  <pc:docChgLst>
    <pc:chgData name="Edmonds, Marc" userId="aed0cfdb-9319-443d-b6a9-8afd881cc916" providerId="ADAL" clId="{2A318897-AC53-466C-9F19-5D66E88C6B6D}"/>
    <pc:docChg chg="modSld">
      <pc:chgData name="Edmonds, Marc" userId="aed0cfdb-9319-443d-b6a9-8afd881cc916" providerId="ADAL" clId="{2A318897-AC53-466C-9F19-5D66E88C6B6D}" dt="2024-07-25T15:34:12.329" v="10"/>
      <pc:docMkLst>
        <pc:docMk/>
      </pc:docMkLst>
      <pc:sldChg chg="modSp mod modCm">
        <pc:chgData name="Edmonds, Marc" userId="aed0cfdb-9319-443d-b6a9-8afd881cc916" providerId="ADAL" clId="{2A318897-AC53-466C-9F19-5D66E88C6B6D}" dt="2024-07-25T15:34:12.329" v="10"/>
        <pc:sldMkLst>
          <pc:docMk/>
          <pc:sldMk cId="1347946479" sldId="4345"/>
        </pc:sldMkLst>
        <pc:spChg chg="mod">
          <ac:chgData name="Edmonds, Marc" userId="aed0cfdb-9319-443d-b6a9-8afd881cc916" providerId="ADAL" clId="{2A318897-AC53-466C-9F19-5D66E88C6B6D}" dt="2024-07-25T15:33:34.191" v="9" actId="207"/>
          <ac:spMkLst>
            <pc:docMk/>
            <pc:sldMk cId="1347946479" sldId="4345"/>
            <ac:spMk id="6" creationId="{B9178FAC-CD1F-3514-8709-C2D6B8964D19}"/>
          </ac:spMkLst>
        </pc:spChg>
        <pc:extLst>
          <p:ext xmlns:p="http://schemas.openxmlformats.org/presentationml/2006/main" uri="{D6D511B9-2390-475A-947B-AFAB55BFBCF1}">
            <pc226:cmChg xmlns:pc226="http://schemas.microsoft.com/office/powerpoint/2022/06/main/command" chg="">
              <pc226:chgData name="Edmonds, Marc" userId="aed0cfdb-9319-443d-b6a9-8afd881cc916" providerId="ADAL" clId="{2A318897-AC53-466C-9F19-5D66E88C6B6D}" dt="2024-07-25T15:34:12.329" v="10"/>
              <pc2:cmMkLst xmlns:pc2="http://schemas.microsoft.com/office/powerpoint/2019/9/main/command">
                <pc:docMk/>
                <pc:sldMk cId="1347946479" sldId="4345"/>
                <pc2:cmMk id="{54A5B806-A4D3-41EF-A14D-FC67C5587C8E}"/>
              </pc2:cmMkLst>
              <pc226:cmRplyChg chg="add">
                <pc226:chgData name="Edmonds, Marc" userId="aed0cfdb-9319-443d-b6a9-8afd881cc916" providerId="ADAL" clId="{2A318897-AC53-466C-9F19-5D66E88C6B6D}" dt="2024-07-25T15:34:12.329" v="10"/>
                <pc2:cmRplyMkLst xmlns:pc2="http://schemas.microsoft.com/office/powerpoint/2019/9/main/command">
                  <pc:docMk/>
                  <pc:sldMk cId="1347946479" sldId="4345"/>
                  <pc2:cmMk id="{54A5B806-A4D3-41EF-A14D-FC67C5587C8E}"/>
                  <pc2:cmRplyMk id="{93DCC4AF-D969-4F01-B401-DB36F07CEDBE}"/>
                </pc2:cmRplyMkLst>
              </pc226:cmRplyChg>
            </pc226:cmChg>
          </p:ext>
        </pc:extLst>
      </pc:sldChg>
    </pc:docChg>
  </pc:docChgLst>
  <pc:docChgLst>
    <pc:chgData name="Brisse, Claire" userId="62eb7f4f-25cd-442b-a170-fbc3de1c2968" providerId="ADAL" clId="{7479D149-E86D-42F4-9381-49761F89D859}"/>
    <pc:docChg chg="undo redo custSel addSld delSld modSld sldOrd">
      <pc:chgData name="Brisse, Claire" userId="62eb7f4f-25cd-442b-a170-fbc3de1c2968" providerId="ADAL" clId="{7479D149-E86D-42F4-9381-49761F89D859}" dt="2024-10-31T11:54:48.258" v="3493" actId="20577"/>
      <pc:docMkLst>
        <pc:docMk/>
      </pc:docMkLst>
      <pc:sldChg chg="modSp mod delCm">
        <pc:chgData name="Brisse, Claire" userId="62eb7f4f-25cd-442b-a170-fbc3de1c2968" providerId="ADAL" clId="{7479D149-E86D-42F4-9381-49761F89D859}" dt="2024-10-31T11:45:52.588" v="3427" actId="20577"/>
        <pc:sldMkLst>
          <pc:docMk/>
          <pc:sldMk cId="323643893" sldId="957"/>
        </pc:sldMkLst>
        <pc:spChg chg="mod">
          <ac:chgData name="Brisse, Claire" userId="62eb7f4f-25cd-442b-a170-fbc3de1c2968" providerId="ADAL" clId="{7479D149-E86D-42F4-9381-49761F89D859}" dt="2024-10-31T11:45:52.588" v="3427" actId="20577"/>
          <ac:spMkLst>
            <pc:docMk/>
            <pc:sldMk cId="323643893" sldId="957"/>
            <ac:spMk id="3" creationId="{B73027E9-6FFE-2A1B-C700-FBFD41EAD29F}"/>
          </ac:spMkLst>
        </pc:sp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323643893" sldId="957"/>
                <pc2:cmMk id="{CE7ADAEF-ABB7-4E2E-89E0-3D0E1CEFE7F1}"/>
              </pc2:cmMkLst>
            </pc226:cmChg>
          </p:ext>
        </pc:extLst>
      </pc:sldChg>
      <pc:sldChg chg="modSp mod">
        <pc:chgData name="Brisse, Claire" userId="62eb7f4f-25cd-442b-a170-fbc3de1c2968" providerId="ADAL" clId="{7479D149-E86D-42F4-9381-49761F89D859}" dt="2024-10-31T11:38:07.329" v="3409" actId="20577"/>
        <pc:sldMkLst>
          <pc:docMk/>
          <pc:sldMk cId="755033143" sldId="4241"/>
        </pc:sldMkLst>
        <pc:spChg chg="mod">
          <ac:chgData name="Brisse, Claire" userId="62eb7f4f-25cd-442b-a170-fbc3de1c2968" providerId="ADAL" clId="{7479D149-E86D-42F4-9381-49761F89D859}" dt="2024-10-31T11:38:07.329" v="3409" actId="20577"/>
          <ac:spMkLst>
            <pc:docMk/>
            <pc:sldMk cId="755033143" sldId="4241"/>
            <ac:spMk id="2" creationId="{C3D41B24-D8F8-F91D-FD58-21EF8C499A1E}"/>
          </ac:spMkLst>
        </pc:spChg>
      </pc:sldChg>
      <pc:sldChg chg="modSp mod modCm">
        <pc:chgData name="Brisse, Claire" userId="62eb7f4f-25cd-442b-a170-fbc3de1c2968" providerId="ADAL" clId="{7479D149-E86D-42F4-9381-49761F89D859}" dt="2024-10-31T11:01:32.661" v="131"/>
        <pc:sldMkLst>
          <pc:docMk/>
          <pc:sldMk cId="2815251323" sldId="4305"/>
        </pc:sldMkLst>
        <pc:spChg chg="mod">
          <ac:chgData name="Brisse, Claire" userId="62eb7f4f-25cd-442b-a170-fbc3de1c2968" providerId="ADAL" clId="{7479D149-E86D-42F4-9381-49761F89D859}" dt="2024-10-30T20:01:38.312" v="22" actId="113"/>
          <ac:spMkLst>
            <pc:docMk/>
            <pc:sldMk cId="2815251323" sldId="4305"/>
            <ac:spMk id="3" creationId="{8CDFA726-DE49-C2AA-ADCC-4F5E8ADE1537}"/>
          </ac:spMkLst>
        </pc:spChg>
        <pc:extLst>
          <p:ext xmlns:p="http://schemas.openxmlformats.org/presentationml/2006/main" uri="{D6D511B9-2390-475A-947B-AFAB55BFBCF1}">
            <pc226:cmChg xmlns:pc226="http://schemas.microsoft.com/office/powerpoint/2022/06/main/command" chg="mod">
              <pc226:chgData name="Brisse, Claire" userId="62eb7f4f-25cd-442b-a170-fbc3de1c2968" providerId="ADAL" clId="{7479D149-E86D-42F4-9381-49761F89D859}" dt="2024-10-31T11:01:32.661" v="131"/>
              <pc2:cmMkLst xmlns:pc2="http://schemas.microsoft.com/office/powerpoint/2019/9/main/command">
                <pc:docMk/>
                <pc:sldMk cId="2815251323" sldId="4305"/>
                <pc2:cmMk id="{6C753453-43FF-4144-98F5-58E4AA09DA82}"/>
              </pc2:cmMkLst>
              <pc226:cmRplyChg chg="add">
                <pc226:chgData name="Brisse, Claire" userId="62eb7f4f-25cd-442b-a170-fbc3de1c2968" providerId="ADAL" clId="{7479D149-E86D-42F4-9381-49761F89D859}" dt="2024-10-30T20:01:11.718" v="18"/>
                <pc2:cmRplyMkLst xmlns:pc2="http://schemas.microsoft.com/office/powerpoint/2019/9/main/command">
                  <pc:docMk/>
                  <pc:sldMk cId="2815251323" sldId="4305"/>
                  <pc2:cmMk id="{6C753453-43FF-4144-98F5-58E4AA09DA82}"/>
                  <pc2:cmRplyMk id="{B44B35C7-ADBC-4F6B-AAF7-19C0D83413AB}"/>
                </pc2:cmRplyMkLst>
              </pc226:cmRplyChg>
            </pc226:cmChg>
          </p:ext>
        </pc:extLst>
      </pc:sldChg>
      <pc:sldChg chg="delCm">
        <pc:chgData name="Brisse, Claire" userId="62eb7f4f-25cd-442b-a170-fbc3de1c2968" providerId="ADAL" clId="{7479D149-E86D-42F4-9381-49761F89D859}" dt="2024-10-30T12:31:45.874" v="0"/>
        <pc:sldMkLst>
          <pc:docMk/>
          <pc:sldMk cId="1649256746" sldId="4312"/>
        </pc:sldMkLst>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1649256746" sldId="4312"/>
                <pc2:cmMk id="{817BE8E5-758F-40B2-B9C3-69C1E64D755E}"/>
              </pc2:cmMkLst>
            </pc226:cmChg>
          </p:ext>
        </pc:extLst>
      </pc:sldChg>
      <pc:sldChg chg="modSp mod">
        <pc:chgData name="Brisse, Claire" userId="62eb7f4f-25cd-442b-a170-fbc3de1c2968" providerId="ADAL" clId="{7479D149-E86D-42F4-9381-49761F89D859}" dt="2024-10-31T11:32:12.838" v="2599" actId="962"/>
        <pc:sldMkLst>
          <pc:docMk/>
          <pc:sldMk cId="2275602469" sldId="4329"/>
        </pc:sldMkLst>
        <pc:spChg chg="mod">
          <ac:chgData name="Brisse, Claire" userId="62eb7f4f-25cd-442b-a170-fbc3de1c2968" providerId="ADAL" clId="{7479D149-E86D-42F4-9381-49761F89D859}" dt="2024-10-31T11:25:29.200" v="645" actId="14100"/>
          <ac:spMkLst>
            <pc:docMk/>
            <pc:sldMk cId="2275602469" sldId="4329"/>
            <ac:spMk id="23" creationId="{FC04D976-EDBA-D145-C9AD-CF8295529303}"/>
          </ac:spMkLst>
        </pc:spChg>
        <pc:spChg chg="mod">
          <ac:chgData name="Brisse, Claire" userId="62eb7f4f-25cd-442b-a170-fbc3de1c2968" providerId="ADAL" clId="{7479D149-E86D-42F4-9381-49761F89D859}" dt="2024-10-31T11:25:04.240" v="600" actId="6549"/>
          <ac:spMkLst>
            <pc:docMk/>
            <pc:sldMk cId="2275602469" sldId="4329"/>
            <ac:spMk id="27" creationId="{F73D7F47-797B-A918-2534-E8F6FAD50C00}"/>
          </ac:spMkLst>
        </pc:spChg>
        <pc:grpChg chg="mod">
          <ac:chgData name="Brisse, Claire" userId="62eb7f4f-25cd-442b-a170-fbc3de1c2968" providerId="ADAL" clId="{7479D149-E86D-42F4-9381-49761F89D859}" dt="2024-10-31T11:30:46.755" v="1763" actId="962"/>
          <ac:grpSpMkLst>
            <pc:docMk/>
            <pc:sldMk cId="2275602469" sldId="4329"/>
            <ac:grpSpMk id="30" creationId="{874E67B9-E6CE-504C-90B3-5C4FB5C3DEF2}"/>
          </ac:grpSpMkLst>
        </pc:grpChg>
        <pc:grpChg chg="mod">
          <ac:chgData name="Brisse, Claire" userId="62eb7f4f-25cd-442b-a170-fbc3de1c2968" providerId="ADAL" clId="{7479D149-E86D-42F4-9381-49761F89D859}" dt="2024-10-31T11:32:12.838" v="2599" actId="962"/>
          <ac:grpSpMkLst>
            <pc:docMk/>
            <pc:sldMk cId="2275602469" sldId="4329"/>
            <ac:grpSpMk id="58" creationId="{71E33CC9-DD82-FE56-8354-B1C8E4B4107D}"/>
          </ac:grpSpMkLst>
        </pc:grpChg>
        <pc:cxnChg chg="mod">
          <ac:chgData name="Brisse, Claire" userId="62eb7f4f-25cd-442b-a170-fbc3de1c2968" providerId="ADAL" clId="{7479D149-E86D-42F4-9381-49761F89D859}" dt="2024-10-31T11:28:32.200" v="1385" actId="962"/>
          <ac:cxnSpMkLst>
            <pc:docMk/>
            <pc:sldMk cId="2275602469" sldId="4329"/>
            <ac:cxnSpMk id="28" creationId="{4029C6D6-1B17-043D-F39B-30A057FB0733}"/>
          </ac:cxnSpMkLst>
        </pc:cxnChg>
      </pc:sldChg>
      <pc:sldChg chg="modSp mod delCm">
        <pc:chgData name="Brisse, Claire" userId="62eb7f4f-25cd-442b-a170-fbc3de1c2968" providerId="ADAL" clId="{7479D149-E86D-42F4-9381-49761F89D859}" dt="2024-10-30T14:07:52.540" v="17" actId="20577"/>
        <pc:sldMkLst>
          <pc:docMk/>
          <pc:sldMk cId="73270067" sldId="4330"/>
        </pc:sldMkLst>
        <pc:spChg chg="mod">
          <ac:chgData name="Brisse, Claire" userId="62eb7f4f-25cd-442b-a170-fbc3de1c2968" providerId="ADAL" clId="{7479D149-E86D-42F4-9381-49761F89D859}" dt="2024-10-30T14:07:52.540" v="17" actId="20577"/>
          <ac:spMkLst>
            <pc:docMk/>
            <pc:sldMk cId="73270067" sldId="4330"/>
            <ac:spMk id="11" creationId="{304E0BAA-6E20-8DA8-B856-75C9F3369109}"/>
          </ac:spMkLst>
        </pc:sp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73270067" sldId="4330"/>
                <pc2:cmMk id="{7305BD7E-459C-43A0-A297-6246CD812795}"/>
              </pc2:cmMkLst>
            </pc226:cmChg>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73270067" sldId="4330"/>
                <pc2:cmMk id="{2DE12F9E-EB70-48D1-A29E-146986F83A2E}"/>
              </pc2:cmMkLst>
            </pc226:cmChg>
          </p:ext>
        </pc:extLst>
      </pc:sldChg>
      <pc:sldChg chg="addSp modSp mod delCm">
        <pc:chgData name="Brisse, Claire" userId="62eb7f4f-25cd-442b-a170-fbc3de1c2968" providerId="ADAL" clId="{7479D149-E86D-42F4-9381-49761F89D859}" dt="2024-10-31T11:34:33.680" v="3374" actId="962"/>
        <pc:sldMkLst>
          <pc:docMk/>
          <pc:sldMk cId="3782680542" sldId="4339"/>
        </pc:sldMkLst>
        <pc:spChg chg="mod">
          <ac:chgData name="Brisse, Claire" userId="62eb7f4f-25cd-442b-a170-fbc3de1c2968" providerId="ADAL" clId="{7479D149-E86D-42F4-9381-49761F89D859}" dt="2024-10-31T11:33:11.746" v="2600" actId="164"/>
          <ac:spMkLst>
            <pc:docMk/>
            <pc:sldMk cId="3782680542" sldId="4339"/>
            <ac:spMk id="16" creationId="{E139ECDF-AA3A-8B04-0179-8900C21E8AC2}"/>
          </ac:spMkLst>
        </pc:spChg>
        <pc:spChg chg="mod">
          <ac:chgData name="Brisse, Claire" userId="62eb7f4f-25cd-442b-a170-fbc3de1c2968" providerId="ADAL" clId="{7479D149-E86D-42F4-9381-49761F89D859}" dt="2024-10-31T11:33:11.746" v="2600" actId="164"/>
          <ac:spMkLst>
            <pc:docMk/>
            <pc:sldMk cId="3782680542" sldId="4339"/>
            <ac:spMk id="17" creationId="{25C2396E-DA09-AD72-A9F4-4C3E29BE4122}"/>
          </ac:spMkLst>
        </pc:spChg>
        <pc:spChg chg="mod">
          <ac:chgData name="Brisse, Claire" userId="62eb7f4f-25cd-442b-a170-fbc3de1c2968" providerId="ADAL" clId="{7479D149-E86D-42F4-9381-49761F89D859}" dt="2024-10-31T11:33:11.746" v="2600" actId="164"/>
          <ac:spMkLst>
            <pc:docMk/>
            <pc:sldMk cId="3782680542" sldId="4339"/>
            <ac:spMk id="18" creationId="{9F18AA5C-7CBB-3669-1B63-BD343A0BC7AF}"/>
          </ac:spMkLst>
        </pc:spChg>
        <pc:spChg chg="mod">
          <ac:chgData name="Brisse, Claire" userId="62eb7f4f-25cd-442b-a170-fbc3de1c2968" providerId="ADAL" clId="{7479D149-E86D-42F4-9381-49761F89D859}" dt="2024-10-31T11:33:11.746" v="2600" actId="164"/>
          <ac:spMkLst>
            <pc:docMk/>
            <pc:sldMk cId="3782680542" sldId="4339"/>
            <ac:spMk id="19" creationId="{0F38DDCD-C635-98AD-E51B-50CA78872545}"/>
          </ac:spMkLst>
        </pc:spChg>
        <pc:spChg chg="mod">
          <ac:chgData name="Brisse, Claire" userId="62eb7f4f-25cd-442b-a170-fbc3de1c2968" providerId="ADAL" clId="{7479D149-E86D-42F4-9381-49761F89D859}" dt="2024-10-31T11:33:11.746" v="2600" actId="164"/>
          <ac:spMkLst>
            <pc:docMk/>
            <pc:sldMk cId="3782680542" sldId="4339"/>
            <ac:spMk id="21" creationId="{6A368CA7-9663-0E76-679D-9065AA329769}"/>
          </ac:spMkLst>
        </pc:spChg>
        <pc:spChg chg="mod">
          <ac:chgData name="Brisse, Claire" userId="62eb7f4f-25cd-442b-a170-fbc3de1c2968" providerId="ADAL" clId="{7479D149-E86D-42F4-9381-49761F89D859}" dt="2024-10-31T11:33:11.746" v="2600" actId="164"/>
          <ac:spMkLst>
            <pc:docMk/>
            <pc:sldMk cId="3782680542" sldId="4339"/>
            <ac:spMk id="27" creationId="{7323DE0D-8787-9E27-2810-3E94DFCA673B}"/>
          </ac:spMkLst>
        </pc:spChg>
        <pc:spChg chg="mod">
          <ac:chgData name="Brisse, Claire" userId="62eb7f4f-25cd-442b-a170-fbc3de1c2968" providerId="ADAL" clId="{7479D149-E86D-42F4-9381-49761F89D859}" dt="2024-10-31T11:33:11.746" v="2600" actId="164"/>
          <ac:spMkLst>
            <pc:docMk/>
            <pc:sldMk cId="3782680542" sldId="4339"/>
            <ac:spMk id="35" creationId="{45117766-A916-D7D1-E084-784633B23297}"/>
          </ac:spMkLst>
        </pc:spChg>
        <pc:grpChg chg="add mod">
          <ac:chgData name="Brisse, Claire" userId="62eb7f4f-25cd-442b-a170-fbc3de1c2968" providerId="ADAL" clId="{7479D149-E86D-42F4-9381-49761F89D859}" dt="2024-10-31T11:34:33.680" v="3374" actId="962"/>
          <ac:grpSpMkLst>
            <pc:docMk/>
            <pc:sldMk cId="3782680542" sldId="4339"/>
            <ac:grpSpMk id="2" creationId="{1EDAFF4F-204C-F85B-698E-082DE277FC36}"/>
          </ac:grpSpMkLst>
        </pc:grpChg>
        <pc:picChg chg="mod">
          <ac:chgData name="Brisse, Claire" userId="62eb7f4f-25cd-442b-a170-fbc3de1c2968" providerId="ADAL" clId="{7479D149-E86D-42F4-9381-49761F89D859}" dt="2024-10-31T11:33:11.746" v="2600" actId="164"/>
          <ac:picMkLst>
            <pc:docMk/>
            <pc:sldMk cId="3782680542" sldId="4339"/>
            <ac:picMk id="28" creationId="{220B3CB9-B95F-0E5B-2F0C-920B69AA48B9}"/>
          </ac:picMkLst>
        </pc:picChg>
        <pc:picChg chg="mod">
          <ac:chgData name="Brisse, Claire" userId="62eb7f4f-25cd-442b-a170-fbc3de1c2968" providerId="ADAL" clId="{7479D149-E86D-42F4-9381-49761F89D859}" dt="2024-10-31T11:33:11.746" v="2600" actId="164"/>
          <ac:picMkLst>
            <pc:docMk/>
            <pc:sldMk cId="3782680542" sldId="4339"/>
            <ac:picMk id="29" creationId="{CC8E97C1-C8D7-8BD8-C2A5-19DD0F11BF25}"/>
          </ac:picMkLst>
        </pc:picChg>
        <pc:picChg chg="mod">
          <ac:chgData name="Brisse, Claire" userId="62eb7f4f-25cd-442b-a170-fbc3de1c2968" providerId="ADAL" clId="{7479D149-E86D-42F4-9381-49761F89D859}" dt="2024-10-31T11:33:11.746" v="2600" actId="164"/>
          <ac:picMkLst>
            <pc:docMk/>
            <pc:sldMk cId="3782680542" sldId="4339"/>
            <ac:picMk id="30" creationId="{5976E6BF-8F7E-94F0-D7F5-D1690997C819}"/>
          </ac:picMkLst>
        </pc:picChg>
        <pc:picChg chg="mod">
          <ac:chgData name="Brisse, Claire" userId="62eb7f4f-25cd-442b-a170-fbc3de1c2968" providerId="ADAL" clId="{7479D149-E86D-42F4-9381-49761F89D859}" dt="2024-10-31T11:33:11.746" v="2600" actId="164"/>
          <ac:picMkLst>
            <pc:docMk/>
            <pc:sldMk cId="3782680542" sldId="4339"/>
            <ac:picMk id="31" creationId="{FDE58843-2C88-2E2F-DE99-37C0B1E153C3}"/>
          </ac:picMkLst>
        </pc:picChg>
        <pc:picChg chg="mod">
          <ac:chgData name="Brisse, Claire" userId="62eb7f4f-25cd-442b-a170-fbc3de1c2968" providerId="ADAL" clId="{7479D149-E86D-42F4-9381-49761F89D859}" dt="2024-10-31T11:33:11.746" v="2600" actId="164"/>
          <ac:picMkLst>
            <pc:docMk/>
            <pc:sldMk cId="3782680542" sldId="4339"/>
            <ac:picMk id="32" creationId="{64AB4465-4E17-FB8B-8E4F-F3B09D6D8413}"/>
          </ac:picMkLst>
        </pc:picChg>
        <pc:picChg chg="mod">
          <ac:chgData name="Brisse, Claire" userId="62eb7f4f-25cd-442b-a170-fbc3de1c2968" providerId="ADAL" clId="{7479D149-E86D-42F4-9381-49761F89D859}" dt="2024-10-31T11:33:11.746" v="2600" actId="164"/>
          <ac:picMkLst>
            <pc:docMk/>
            <pc:sldMk cId="3782680542" sldId="4339"/>
            <ac:picMk id="33" creationId="{4AC0A165-D3CE-8D87-229C-8EF5BC9E0B77}"/>
          </ac:picMkLst>
        </pc:picChg>
        <pc:cxnChg chg="mod">
          <ac:chgData name="Brisse, Claire" userId="62eb7f4f-25cd-442b-a170-fbc3de1c2968" providerId="ADAL" clId="{7479D149-E86D-42F4-9381-49761F89D859}" dt="2024-10-31T11:33:11.746" v="2600" actId="164"/>
          <ac:cxnSpMkLst>
            <pc:docMk/>
            <pc:sldMk cId="3782680542" sldId="4339"/>
            <ac:cxnSpMk id="22" creationId="{F27C9888-522C-CC9E-0C6D-F8A4DE2E496C}"/>
          </ac:cxnSpMkLst>
        </pc:cxnChg>
        <pc:cxnChg chg="mod">
          <ac:chgData name="Brisse, Claire" userId="62eb7f4f-25cd-442b-a170-fbc3de1c2968" providerId="ADAL" clId="{7479D149-E86D-42F4-9381-49761F89D859}" dt="2024-10-31T11:33:11.746" v="2600" actId="164"/>
          <ac:cxnSpMkLst>
            <pc:docMk/>
            <pc:sldMk cId="3782680542" sldId="4339"/>
            <ac:cxnSpMk id="24" creationId="{7FDF9AC7-A04B-AD9C-3537-C715B2150A38}"/>
          </ac:cxnSpMkLst>
        </pc:cxnChg>
        <pc:cxnChg chg="mod">
          <ac:chgData name="Brisse, Claire" userId="62eb7f4f-25cd-442b-a170-fbc3de1c2968" providerId="ADAL" clId="{7479D149-E86D-42F4-9381-49761F89D859}" dt="2024-10-31T11:33:11.746" v="2600" actId="164"/>
          <ac:cxnSpMkLst>
            <pc:docMk/>
            <pc:sldMk cId="3782680542" sldId="4339"/>
            <ac:cxnSpMk id="25" creationId="{F41704B4-00B7-A889-F7F0-D416B6564D6C}"/>
          </ac:cxnSpMkLst>
        </pc:cxnChg>
        <pc:cxnChg chg="mod">
          <ac:chgData name="Brisse, Claire" userId="62eb7f4f-25cd-442b-a170-fbc3de1c2968" providerId="ADAL" clId="{7479D149-E86D-42F4-9381-49761F89D859}" dt="2024-10-31T11:33:11.746" v="2600" actId="164"/>
          <ac:cxnSpMkLst>
            <pc:docMk/>
            <pc:sldMk cId="3782680542" sldId="4339"/>
            <ac:cxnSpMk id="26" creationId="{6CE66C55-B4F5-D3C1-E1FA-5CC5DA412CA4}"/>
          </ac:cxnSpMkLst>
        </pc:cxnChg>
        <pc:cxnChg chg="mod">
          <ac:chgData name="Brisse, Claire" userId="62eb7f4f-25cd-442b-a170-fbc3de1c2968" providerId="ADAL" clId="{7479D149-E86D-42F4-9381-49761F89D859}" dt="2024-10-31T11:33:11.746" v="2600" actId="164"/>
          <ac:cxnSpMkLst>
            <pc:docMk/>
            <pc:sldMk cId="3782680542" sldId="4339"/>
            <ac:cxnSpMk id="34" creationId="{726B3A39-7E2F-0CC8-03B6-D55838030D11}"/>
          </ac:cxnSpMkLst>
        </pc:cxn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3782680542" sldId="4339"/>
                <pc2:cmMk id="{1A87444A-05EB-42B6-8902-8BD5D711EE23}"/>
              </pc2:cmMkLst>
            </pc226:cmChg>
          </p:ext>
        </pc:extLst>
      </pc:sldChg>
      <pc:sldChg chg="delCm">
        <pc:chgData name="Brisse, Claire" userId="62eb7f4f-25cd-442b-a170-fbc3de1c2968" providerId="ADAL" clId="{7479D149-E86D-42F4-9381-49761F89D859}" dt="2024-10-30T12:31:45.874" v="0"/>
        <pc:sldMkLst>
          <pc:docMk/>
          <pc:sldMk cId="1104781200" sldId="4342"/>
        </pc:sldMkLst>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1104781200" sldId="4342"/>
                <pc2:cmMk id="{D632EC56-4D32-4931-B38B-F1799F0B2722}"/>
              </pc2:cmMkLst>
            </pc226:cmChg>
          </p:ext>
        </pc:extLst>
      </pc:sldChg>
      <pc:sldChg chg="delCm">
        <pc:chgData name="Brisse, Claire" userId="62eb7f4f-25cd-442b-a170-fbc3de1c2968" providerId="ADAL" clId="{7479D149-E86D-42F4-9381-49761F89D859}" dt="2024-10-30T12:31:45.874" v="0"/>
        <pc:sldMkLst>
          <pc:docMk/>
          <pc:sldMk cId="1347946479" sldId="4345"/>
        </pc:sldMkLst>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1347946479" sldId="4345"/>
                <pc2:cmMk id="{A1BE4ED6-0868-4A25-99E4-7F1F56B9E38A}"/>
              </pc2:cmMkLst>
            </pc226:cmChg>
          </p:ext>
        </pc:extLst>
      </pc:sldChg>
      <pc:sldChg chg="delCm">
        <pc:chgData name="Brisse, Claire" userId="62eb7f4f-25cd-442b-a170-fbc3de1c2968" providerId="ADAL" clId="{7479D149-E86D-42F4-9381-49761F89D859}" dt="2024-10-30T12:31:45.874" v="0"/>
        <pc:sldMkLst>
          <pc:docMk/>
          <pc:sldMk cId="2425292139" sldId="4346"/>
        </pc:sldMkLst>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2425292139" sldId="4346"/>
                <pc2:cmMk id="{025A5F22-9A5A-4402-AE4F-AB123837941F}"/>
              </pc2:cmMkLst>
            </pc226:cmChg>
          </p:ext>
        </pc:extLst>
      </pc:sldChg>
      <pc:sldChg chg="del delCm">
        <pc:chgData name="Brisse, Claire" userId="62eb7f4f-25cd-442b-a170-fbc3de1c2968" providerId="ADAL" clId="{7479D149-E86D-42F4-9381-49761F89D859}" dt="2024-10-30T12:50:24.965" v="3" actId="2696"/>
        <pc:sldMkLst>
          <pc:docMk/>
          <pc:sldMk cId="986422007" sldId="4347"/>
        </pc:sldMkLst>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986422007" sldId="4347"/>
                <pc2:cmMk id="{162F15D4-458F-40BD-B0A5-69069CBB1D5D}"/>
              </pc2:cmMkLst>
            </pc226:cmChg>
          </p:ext>
        </pc:extLst>
      </pc:sldChg>
      <pc:sldChg chg="add del delCm">
        <pc:chgData name="Brisse, Claire" userId="62eb7f4f-25cd-442b-a170-fbc3de1c2968" providerId="ADAL" clId="{7479D149-E86D-42F4-9381-49761F89D859}" dt="2024-10-30T12:51:30.297" v="5" actId="2696"/>
        <pc:sldMkLst>
          <pc:docMk/>
          <pc:sldMk cId="2719306075" sldId="4348"/>
        </pc:sldMkLst>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2719306075" sldId="4348"/>
                <pc2:cmMk id="{6716B054-B40E-4406-BF5D-C2086E83B199}"/>
              </pc2:cmMkLst>
            </pc226:cmChg>
          </p:ext>
        </pc:extLst>
      </pc:sldChg>
      <pc:sldChg chg="modSp mod delCm modCm">
        <pc:chgData name="Brisse, Claire" userId="62eb7f4f-25cd-442b-a170-fbc3de1c2968" providerId="ADAL" clId="{7479D149-E86D-42F4-9381-49761F89D859}" dt="2024-10-31T11:54:48.258" v="3493" actId="20577"/>
        <pc:sldMkLst>
          <pc:docMk/>
          <pc:sldMk cId="3090991073" sldId="4351"/>
        </pc:sldMkLst>
        <pc:spChg chg="mod">
          <ac:chgData name="Brisse, Claire" userId="62eb7f4f-25cd-442b-a170-fbc3de1c2968" providerId="ADAL" clId="{7479D149-E86D-42F4-9381-49761F89D859}" dt="2024-10-31T11:54:48.258" v="3493" actId="20577"/>
          <ac:spMkLst>
            <pc:docMk/>
            <pc:sldMk cId="3090991073" sldId="4351"/>
            <ac:spMk id="3" creationId="{361CC249-FBD2-FABF-3EFC-AA9F5C95E8E2}"/>
          </ac:spMkLst>
        </pc:spChg>
        <pc:spChg chg="mod">
          <ac:chgData name="Brisse, Claire" userId="62eb7f4f-25cd-442b-a170-fbc3de1c2968" providerId="ADAL" clId="{7479D149-E86D-42F4-9381-49761F89D859}" dt="2024-10-31T11:49:58.892" v="3433" actId="20577"/>
          <ac:spMkLst>
            <pc:docMk/>
            <pc:sldMk cId="3090991073" sldId="4351"/>
            <ac:spMk id="10" creationId="{9AD750AA-A232-42A1-A91B-B4BC0B3BC83E}"/>
          </ac:spMkLst>
        </pc:spChg>
        <pc:extLst>
          <p:ext xmlns:p="http://schemas.openxmlformats.org/presentationml/2006/main" uri="{D6D511B9-2390-475A-947B-AFAB55BFBCF1}">
            <pc226:cmChg xmlns:pc226="http://schemas.microsoft.com/office/powerpoint/2022/06/main/command" chg="mod">
              <pc226:chgData name="Brisse, Claire" userId="62eb7f4f-25cd-442b-a170-fbc3de1c2968" providerId="ADAL" clId="{7479D149-E86D-42F4-9381-49761F89D859}" dt="2024-10-31T11:54:48.258" v="3493" actId="20577"/>
              <pc2:cmMkLst xmlns:pc2="http://schemas.microsoft.com/office/powerpoint/2019/9/main/command">
                <pc:docMk/>
                <pc:sldMk cId="3090991073" sldId="4351"/>
                <pc2:cmMk id="{A87BA120-49B7-4BDF-8A24-88814202888C}"/>
              </pc2:cmMkLst>
              <pc226:cmRplyChg chg="add">
                <pc226:chgData name="Brisse, Claire" userId="62eb7f4f-25cd-442b-a170-fbc3de1c2968" providerId="ADAL" clId="{7479D149-E86D-42F4-9381-49761F89D859}" dt="2024-10-31T11:03:08.729" v="133"/>
                <pc2:cmRplyMkLst xmlns:pc2="http://schemas.microsoft.com/office/powerpoint/2019/9/main/command">
                  <pc:docMk/>
                  <pc:sldMk cId="3090991073" sldId="4351"/>
                  <pc2:cmMk id="{A87BA120-49B7-4BDF-8A24-88814202888C}"/>
                  <pc2:cmRplyMk id="{0BE4E7E7-B242-45A6-A432-D5C720A7E104}"/>
                </pc2:cmRplyMkLst>
              </pc226:cmRplyChg>
            </pc226:cmChg>
            <pc226:cmChg xmlns:pc226="http://schemas.microsoft.com/office/powerpoint/2022/06/main/command" chg="">
              <pc226:chgData name="Brisse, Claire" userId="62eb7f4f-25cd-442b-a170-fbc3de1c2968" providerId="ADAL" clId="{7479D149-E86D-42F4-9381-49761F89D859}" dt="2024-10-31T11:01:14.074" v="129"/>
              <pc2:cmMkLst xmlns:pc2="http://schemas.microsoft.com/office/powerpoint/2019/9/main/command">
                <pc:docMk/>
                <pc:sldMk cId="3090991073" sldId="4351"/>
                <pc2:cmMk id="{E41688B7-599B-4ED0-965A-AF07102D1F33}"/>
              </pc2:cmMkLst>
              <pc226:cmRplyChg chg="add">
                <pc226:chgData name="Brisse, Claire" userId="62eb7f4f-25cd-442b-a170-fbc3de1c2968" providerId="ADAL" clId="{7479D149-E86D-42F4-9381-49761F89D859}" dt="2024-10-31T11:01:14.074" v="129"/>
                <pc2:cmRplyMkLst xmlns:pc2="http://schemas.microsoft.com/office/powerpoint/2019/9/main/command">
                  <pc:docMk/>
                  <pc:sldMk cId="3090991073" sldId="4351"/>
                  <pc2:cmMk id="{E41688B7-599B-4ED0-965A-AF07102D1F33}"/>
                  <pc2:cmRplyMk id="{563963E3-CB75-4063-973C-69A36662532D}"/>
                </pc2:cmRplyMkLst>
              </pc226:cmRplyChg>
            </pc226:cmChg>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3090991073" sldId="4351"/>
                <pc2:cmMk id="{262C47BD-9AF7-4534-9A27-52CB8C77D24E}"/>
              </pc2:cmMkLst>
            </pc226:cmChg>
            <pc226:cmChg xmlns:pc226="http://schemas.microsoft.com/office/powerpoint/2022/06/main/command" chg="">
              <pc226:chgData name="Brisse, Claire" userId="62eb7f4f-25cd-442b-a170-fbc3de1c2968" providerId="ADAL" clId="{7479D149-E86D-42F4-9381-49761F89D859}" dt="2024-10-31T11:03:34.508" v="134"/>
              <pc2:cmMkLst xmlns:pc2="http://schemas.microsoft.com/office/powerpoint/2019/9/main/command">
                <pc:docMk/>
                <pc:sldMk cId="3090991073" sldId="4351"/>
                <pc2:cmMk id="{D9E8D8C5-5294-4C38-88A8-EDFB430DC1A9}"/>
              </pc2:cmMkLst>
              <pc226:cmRplyChg chg="add">
                <pc226:chgData name="Brisse, Claire" userId="62eb7f4f-25cd-442b-a170-fbc3de1c2968" providerId="ADAL" clId="{7479D149-E86D-42F4-9381-49761F89D859}" dt="2024-10-31T11:03:34.508" v="134"/>
                <pc2:cmRplyMkLst xmlns:pc2="http://schemas.microsoft.com/office/powerpoint/2019/9/main/command">
                  <pc:docMk/>
                  <pc:sldMk cId="3090991073" sldId="4351"/>
                  <pc2:cmMk id="{D9E8D8C5-5294-4C38-88A8-EDFB430DC1A9}"/>
                  <pc2:cmRplyMk id="{76B06602-07A1-4370-90B9-82A8CDA84483}"/>
                </pc2:cmRplyMkLst>
              </pc226:cmRplyChg>
            </pc226:cmChg>
          </p:ext>
        </pc:extLst>
      </pc:sldChg>
      <pc:sldChg chg="delSp del mod delCm">
        <pc:chgData name="Brisse, Claire" userId="62eb7f4f-25cd-442b-a170-fbc3de1c2968" providerId="ADAL" clId="{7479D149-E86D-42F4-9381-49761F89D859}" dt="2024-10-30T12:51:58.826" v="13" actId="2696"/>
        <pc:sldMkLst>
          <pc:docMk/>
          <pc:sldMk cId="427840648" sldId="4353"/>
        </pc:sldMkLst>
        <pc:graphicFrameChg chg="del">
          <ac:chgData name="Brisse, Claire" userId="62eb7f4f-25cd-442b-a170-fbc3de1c2968" providerId="ADAL" clId="{7479D149-E86D-42F4-9381-49761F89D859}" dt="2024-10-30T12:51:49.964" v="9" actId="21"/>
          <ac:graphicFrameMkLst>
            <pc:docMk/>
            <pc:sldMk cId="427840648" sldId="4353"/>
            <ac:graphicFrameMk id="7" creationId="{25F5E7BE-4FE0-8E26-39EA-CDE437115AC7}"/>
          </ac:graphicFrameMkLst>
        </pc:graphicFrameChg>
        <pc:graphicFrameChg chg="del">
          <ac:chgData name="Brisse, Claire" userId="62eb7f4f-25cd-442b-a170-fbc3de1c2968" providerId="ADAL" clId="{7479D149-E86D-42F4-9381-49761F89D859}" dt="2024-10-30T12:51:54.893" v="11" actId="21"/>
          <ac:graphicFrameMkLst>
            <pc:docMk/>
            <pc:sldMk cId="427840648" sldId="4353"/>
            <ac:graphicFrameMk id="15" creationId="{9D568574-2D2A-3D25-A246-5E279A19AC6C}"/>
          </ac:graphicFrameMkLst>
        </pc:graphicFrame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427840648" sldId="4353"/>
                <pc2:cmMk id="{8DF71EF3-D7C4-4AF9-803C-1EFFEA783A6F}"/>
              </pc2:cmMkLst>
            </pc226:cmChg>
          </p:ext>
        </pc:extLst>
      </pc:sldChg>
      <pc:sldChg chg="modSp mod ord delCm modCm">
        <pc:chgData name="Brisse, Claire" userId="62eb7f4f-25cd-442b-a170-fbc3de1c2968" providerId="ADAL" clId="{7479D149-E86D-42F4-9381-49761F89D859}" dt="2024-10-31T11:54:05.542" v="3488" actId="20577"/>
        <pc:sldMkLst>
          <pc:docMk/>
          <pc:sldMk cId="414020" sldId="4355"/>
        </pc:sldMkLst>
        <pc:spChg chg="mod">
          <ac:chgData name="Brisse, Claire" userId="62eb7f4f-25cd-442b-a170-fbc3de1c2968" providerId="ADAL" clId="{7479D149-E86D-42F4-9381-49761F89D859}" dt="2024-10-31T11:54:05.542" v="3488" actId="20577"/>
          <ac:spMkLst>
            <pc:docMk/>
            <pc:sldMk cId="414020" sldId="4355"/>
            <ac:spMk id="3" creationId="{361CC249-FBD2-FABF-3EFC-AA9F5C95E8E2}"/>
          </ac:spMkLst>
        </pc:spChg>
        <pc:spChg chg="mod">
          <ac:chgData name="Brisse, Claire" userId="62eb7f4f-25cd-442b-a170-fbc3de1c2968" providerId="ADAL" clId="{7479D149-E86D-42F4-9381-49761F89D859}" dt="2024-10-31T11:49:54.045" v="3431" actId="20577"/>
          <ac:spMkLst>
            <pc:docMk/>
            <pc:sldMk cId="414020" sldId="4355"/>
            <ac:spMk id="10" creationId="{9AD750AA-A232-42A1-A91B-B4BC0B3BC83E}"/>
          </ac:spMkLst>
        </pc:sp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7479D149-E86D-42F4-9381-49761F89D859}" dt="2024-10-30T12:31:45.874" v="0"/>
              <pc2:cmMkLst xmlns:pc2="http://schemas.microsoft.com/office/powerpoint/2019/9/main/command">
                <pc:docMk/>
                <pc:sldMk cId="414020" sldId="4355"/>
                <pc2:cmMk id="{58B1919B-CA59-4454-8057-BB910F3CF7A3}"/>
              </pc2:cmMkLst>
            </pc226:cmChg>
            <pc226:cmChg xmlns:pc226="http://schemas.microsoft.com/office/powerpoint/2022/06/main/command" chg="">
              <pc226:chgData name="Brisse, Claire" userId="62eb7f4f-25cd-442b-a170-fbc3de1c2968" providerId="ADAL" clId="{7479D149-E86D-42F4-9381-49761F89D859}" dt="2024-10-31T11:06:39.159" v="135"/>
              <pc2:cmMkLst xmlns:pc2="http://schemas.microsoft.com/office/powerpoint/2019/9/main/command">
                <pc:docMk/>
                <pc:sldMk cId="414020" sldId="4355"/>
                <pc2:cmMk id="{276648B4-C9F5-4547-949B-D5FB5F6576DA}"/>
              </pc2:cmMkLst>
              <pc226:cmRplyChg chg="add">
                <pc226:chgData name="Brisse, Claire" userId="62eb7f4f-25cd-442b-a170-fbc3de1c2968" providerId="ADAL" clId="{7479D149-E86D-42F4-9381-49761F89D859}" dt="2024-10-31T11:06:39.159" v="135"/>
                <pc2:cmRplyMkLst xmlns:pc2="http://schemas.microsoft.com/office/powerpoint/2019/9/main/command">
                  <pc:docMk/>
                  <pc:sldMk cId="414020" sldId="4355"/>
                  <pc2:cmMk id="{276648B4-C9F5-4547-949B-D5FB5F6576DA}"/>
                  <pc2:cmRplyMk id="{474B9A26-E7B9-497C-8EBD-612C7BE79804}"/>
                </pc2:cmRplyMkLst>
              </pc226:cmRplyChg>
            </pc226:cmChg>
          </p:ext>
        </pc:extLst>
      </pc:sldChg>
      <pc:sldChg chg="addSp delSp modSp add mod">
        <pc:chgData name="Brisse, Claire" userId="62eb7f4f-25cd-442b-a170-fbc3de1c2968" providerId="ADAL" clId="{7479D149-E86D-42F4-9381-49761F89D859}" dt="2024-10-31T10:57:36.482" v="32" actId="1076"/>
        <pc:sldMkLst>
          <pc:docMk/>
          <pc:sldMk cId="2746773289" sldId="4358"/>
        </pc:sldMkLst>
        <pc:spChg chg="mod">
          <ac:chgData name="Brisse, Claire" userId="62eb7f4f-25cd-442b-a170-fbc3de1c2968" providerId="ADAL" clId="{7479D149-E86D-42F4-9381-49761F89D859}" dt="2024-10-30T12:51:43.197" v="7"/>
          <ac:spMkLst>
            <pc:docMk/>
            <pc:sldMk cId="2746773289" sldId="4358"/>
            <ac:spMk id="8" creationId="{4F0D123E-932B-0F51-3448-743CD44B54CC}"/>
          </ac:spMkLst>
        </pc:spChg>
        <pc:spChg chg="mod">
          <ac:chgData name="Brisse, Claire" userId="62eb7f4f-25cd-442b-a170-fbc3de1c2968" providerId="ADAL" clId="{7479D149-E86D-42F4-9381-49761F89D859}" dt="2024-10-30T12:52:03.850" v="15" actId="20577"/>
          <ac:spMkLst>
            <pc:docMk/>
            <pc:sldMk cId="2746773289" sldId="4358"/>
            <ac:spMk id="10" creationId="{9AD750AA-A232-42A1-A91B-B4BC0B3BC83E}"/>
          </ac:spMkLst>
        </pc:spChg>
        <pc:graphicFrameChg chg="del">
          <ac:chgData name="Brisse, Claire" userId="62eb7f4f-25cd-442b-a170-fbc3de1c2968" providerId="ADAL" clId="{7479D149-E86D-42F4-9381-49761F89D859}" dt="2024-10-30T12:51:45.706" v="8" actId="478"/>
          <ac:graphicFrameMkLst>
            <pc:docMk/>
            <pc:sldMk cId="2746773289" sldId="4358"/>
            <ac:graphicFrameMk id="4" creationId="{9FAB6FBA-30EA-F82F-8F1B-C0A1FC538916}"/>
          </ac:graphicFrameMkLst>
        </pc:graphicFrameChg>
        <pc:graphicFrameChg chg="add mod modGraphic">
          <ac:chgData name="Brisse, Claire" userId="62eb7f4f-25cd-442b-a170-fbc3de1c2968" providerId="ADAL" clId="{7479D149-E86D-42F4-9381-49761F89D859}" dt="2024-10-31T10:57:30.486" v="31" actId="1076"/>
          <ac:graphicFrameMkLst>
            <pc:docMk/>
            <pc:sldMk cId="2746773289" sldId="4358"/>
            <ac:graphicFrameMk id="7" creationId="{25F5E7BE-4FE0-8E26-39EA-CDE437115AC7}"/>
          </ac:graphicFrameMkLst>
        </pc:graphicFrameChg>
        <pc:graphicFrameChg chg="add mod modGraphic">
          <ac:chgData name="Brisse, Claire" userId="62eb7f4f-25cd-442b-a170-fbc3de1c2968" providerId="ADAL" clId="{7479D149-E86D-42F4-9381-49761F89D859}" dt="2024-10-31T10:57:36.482" v="32" actId="1076"/>
          <ac:graphicFrameMkLst>
            <pc:docMk/>
            <pc:sldMk cId="2746773289" sldId="4358"/>
            <ac:graphicFrameMk id="15" creationId="{9D568574-2D2A-3D25-A246-5E279A19AC6C}"/>
          </ac:graphicFrameMkLst>
        </pc:graphicFrameChg>
      </pc:sldChg>
    </pc:docChg>
  </pc:docChgLst>
  <pc:docChgLst>
    <pc:chgData name="Edmonds, Marc" userId="S::edmonds.marc@epa.gov::aed0cfdb-9319-443d-b6a9-8afd881cc916" providerId="AD" clId="Web-{F1ABDB67-2F18-A5D0-9748-044EEF2C9470}"/>
    <pc:docChg chg="">
      <pc:chgData name="Edmonds, Marc" userId="S::edmonds.marc@epa.gov::aed0cfdb-9319-443d-b6a9-8afd881cc916" providerId="AD" clId="Web-{F1ABDB67-2F18-A5D0-9748-044EEF2C9470}" dt="2024-01-10T17:54:20.508" v="0"/>
      <pc:docMkLst>
        <pc:docMk/>
      </pc:docMkLst>
      <pc:sldChg chg="modCm">
        <pc:chgData name="Edmonds, Marc" userId="S::edmonds.marc@epa.gov::aed0cfdb-9319-443d-b6a9-8afd881cc916" providerId="AD" clId="Web-{F1ABDB67-2F18-A5D0-9748-044EEF2C9470}" dt="2024-01-10T17:54:20.508" v="0"/>
        <pc:sldMkLst>
          <pc:docMk/>
          <pc:sldMk cId="814572468" sldId="4333"/>
        </pc:sldMkLst>
      </pc:sldChg>
    </pc:docChg>
  </pc:docChgLst>
  <pc:docChgLst>
    <pc:chgData name="Canavan, Sheila" userId="a8439cb7-2a32-4433-a617-2935e15ae4d8" providerId="ADAL" clId="{5AC1C028-0F32-475B-9453-3A8635EF390F}"/>
    <pc:docChg chg="modSld">
      <pc:chgData name="Canavan, Sheila" userId="a8439cb7-2a32-4433-a617-2935e15ae4d8" providerId="ADAL" clId="{5AC1C028-0F32-475B-9453-3A8635EF390F}" dt="2024-07-08T19:36:09.328" v="6"/>
      <pc:docMkLst>
        <pc:docMk/>
      </pc:docMkLst>
      <pc:sldChg chg="modSp mod addCm">
        <pc:chgData name="Canavan, Sheila" userId="a8439cb7-2a32-4433-a617-2935e15ae4d8" providerId="ADAL" clId="{5AC1C028-0F32-475B-9453-3A8635EF390F}" dt="2024-07-08T19:33:05.938" v="5"/>
        <pc:sldMkLst>
          <pc:docMk/>
          <pc:sldMk cId="73270067" sldId="4330"/>
        </pc:sldMkLst>
        <pc:spChg chg="mod">
          <ac:chgData name="Canavan, Sheila" userId="a8439cb7-2a32-4433-a617-2935e15ae4d8" providerId="ADAL" clId="{5AC1C028-0F32-475B-9453-3A8635EF390F}" dt="2024-07-08T19:32:50.423" v="4" actId="1076"/>
          <ac:spMkLst>
            <pc:docMk/>
            <pc:sldMk cId="73270067" sldId="4330"/>
            <ac:spMk id="11" creationId="{304E0BAA-6E20-8DA8-B856-75C9F3369109}"/>
          </ac:spMkLst>
        </pc:spChg>
        <pc:extLst>
          <p:ext xmlns:p="http://schemas.openxmlformats.org/presentationml/2006/main" uri="{D6D511B9-2390-475A-947B-AFAB55BFBCF1}">
            <pc226:cmChg xmlns:pc226="http://schemas.microsoft.com/office/powerpoint/2022/06/main/command" chg="add">
              <pc226:chgData name="Canavan, Sheila" userId="a8439cb7-2a32-4433-a617-2935e15ae4d8" providerId="ADAL" clId="{5AC1C028-0F32-475B-9453-3A8635EF390F}" dt="2024-07-08T19:33:05.938" v="5"/>
              <pc2:cmMkLst xmlns:pc2="http://schemas.microsoft.com/office/powerpoint/2019/9/main/command">
                <pc:docMk/>
                <pc:sldMk cId="73270067" sldId="4330"/>
                <pc2:cmMk id="{1A72AC09-7E91-41E7-9F14-9CE92BCC6CED}"/>
              </pc2:cmMkLst>
            </pc226:cmChg>
            <pc226:cmChg xmlns:pc226="http://schemas.microsoft.com/office/powerpoint/2022/06/main/command" chg="add">
              <pc226:chgData name="Canavan, Sheila" userId="a8439cb7-2a32-4433-a617-2935e15ae4d8" providerId="ADAL" clId="{5AC1C028-0F32-475B-9453-3A8635EF390F}" dt="2024-07-08T19:31:40.556" v="3"/>
              <pc2:cmMkLst xmlns:pc2="http://schemas.microsoft.com/office/powerpoint/2019/9/main/command">
                <pc:docMk/>
                <pc:sldMk cId="73270067" sldId="4330"/>
                <pc2:cmMk id="{ACC7A191-0529-4258-A0ED-2D7686269EA2}"/>
              </pc2:cmMkLst>
            </pc226:cmChg>
          </p:ext>
        </pc:extLst>
      </pc:sldChg>
      <pc:sldChg chg="addCm">
        <pc:chgData name="Canavan, Sheila" userId="a8439cb7-2a32-4433-a617-2935e15ae4d8" providerId="ADAL" clId="{5AC1C028-0F32-475B-9453-3A8635EF390F}" dt="2024-07-08T19:36:09.328" v="6"/>
        <pc:sldMkLst>
          <pc:docMk/>
          <pc:sldMk cId="1104781200" sldId="4342"/>
        </pc:sldMkLst>
        <pc:extLst>
          <p:ext xmlns:p="http://schemas.openxmlformats.org/presentationml/2006/main" uri="{D6D511B9-2390-475A-947B-AFAB55BFBCF1}">
            <pc226:cmChg xmlns:pc226="http://schemas.microsoft.com/office/powerpoint/2022/06/main/command" chg="add">
              <pc226:chgData name="Canavan, Sheila" userId="a8439cb7-2a32-4433-a617-2935e15ae4d8" providerId="ADAL" clId="{5AC1C028-0F32-475B-9453-3A8635EF390F}" dt="2024-07-08T19:36:09.328" v="6"/>
              <pc2:cmMkLst xmlns:pc2="http://schemas.microsoft.com/office/powerpoint/2019/9/main/command">
                <pc:docMk/>
                <pc:sldMk cId="1104781200" sldId="4342"/>
                <pc2:cmMk id="{057E5262-9DAF-49D1-988A-5FEDBC567EBB}"/>
              </pc2:cmMkLst>
            </pc226:cmChg>
          </p:ext>
        </pc:extLst>
      </pc:sldChg>
      <pc:sldChg chg="addCm modCm">
        <pc:chgData name="Canavan, Sheila" userId="a8439cb7-2a32-4433-a617-2935e15ae4d8" providerId="ADAL" clId="{5AC1C028-0F32-475B-9453-3A8635EF390F}" dt="2024-07-08T18:00:13.732" v="2"/>
        <pc:sldMkLst>
          <pc:docMk/>
          <pc:sldMk cId="3090991073" sldId="4351"/>
        </pc:sldMkLst>
        <pc:extLst>
          <p:ext xmlns:p="http://schemas.openxmlformats.org/presentationml/2006/main" uri="{D6D511B9-2390-475A-947B-AFAB55BFBCF1}">
            <pc226:cmChg xmlns:pc226="http://schemas.microsoft.com/office/powerpoint/2022/06/main/command" chg="add mod">
              <pc226:chgData name="Canavan, Sheila" userId="a8439cb7-2a32-4433-a617-2935e15ae4d8" providerId="ADAL" clId="{5AC1C028-0F32-475B-9453-3A8635EF390F}" dt="2024-07-08T17:58:21.190" v="1"/>
              <pc2:cmMkLst xmlns:pc2="http://schemas.microsoft.com/office/powerpoint/2019/9/main/command">
                <pc:docMk/>
                <pc:sldMk cId="3090991073" sldId="4351"/>
                <pc2:cmMk id="{4BED3122-AC9C-430F-884B-69CDB4E91FE9}"/>
              </pc2:cmMkLst>
            </pc226:cmChg>
            <pc226:cmChg xmlns:pc226="http://schemas.microsoft.com/office/powerpoint/2022/06/main/command" chg="add">
              <pc226:chgData name="Canavan, Sheila" userId="a8439cb7-2a32-4433-a617-2935e15ae4d8" providerId="ADAL" clId="{5AC1C028-0F32-475B-9453-3A8635EF390F}" dt="2024-07-08T18:00:13.732" v="2"/>
              <pc2:cmMkLst xmlns:pc2="http://schemas.microsoft.com/office/powerpoint/2019/9/main/command">
                <pc:docMk/>
                <pc:sldMk cId="3090991073" sldId="4351"/>
                <pc2:cmMk id="{FCB872DD-02BD-49E1-A926-CFEFF887C51A}"/>
              </pc2:cmMkLst>
            </pc226:cmChg>
          </p:ext>
        </pc:extLst>
      </pc:sldChg>
    </pc:docChg>
  </pc:docChgLst>
  <pc:docChgLst>
    <pc:chgData name="Silagi, William" userId="6c9dfe72-e78c-4ea6-9b62-f7a425eed1e1" providerId="ADAL" clId="{B3765061-E292-44DD-ABA4-A6333C68AF8B}"/>
    <pc:docChg chg="undo redo custSel modSld">
      <pc:chgData name="Silagi, William" userId="6c9dfe72-e78c-4ea6-9b62-f7a425eed1e1" providerId="ADAL" clId="{B3765061-E292-44DD-ABA4-A6333C68AF8B}" dt="2024-11-29T16:45:03.861" v="86" actId="20577"/>
      <pc:docMkLst>
        <pc:docMk/>
      </pc:docMkLst>
      <pc:sldChg chg="modSp mod">
        <pc:chgData name="Silagi, William" userId="6c9dfe72-e78c-4ea6-9b62-f7a425eed1e1" providerId="ADAL" clId="{B3765061-E292-44DD-ABA4-A6333C68AF8B}" dt="2024-11-29T16:29:00.399" v="79" actId="20577"/>
        <pc:sldMkLst>
          <pc:docMk/>
          <pc:sldMk cId="2527807372" sldId="4283"/>
        </pc:sldMkLst>
        <pc:spChg chg="mod">
          <ac:chgData name="Silagi, William" userId="6c9dfe72-e78c-4ea6-9b62-f7a425eed1e1" providerId="ADAL" clId="{B3765061-E292-44DD-ABA4-A6333C68AF8B}" dt="2024-11-29T16:29:00.399" v="79" actId="20577"/>
          <ac:spMkLst>
            <pc:docMk/>
            <pc:sldMk cId="2527807372" sldId="4283"/>
            <ac:spMk id="10" creationId="{9AD750AA-A232-42A1-A91B-B4BC0B3BC83E}"/>
          </ac:spMkLst>
        </pc:spChg>
      </pc:sldChg>
      <pc:sldChg chg="modSp mod">
        <pc:chgData name="Silagi, William" userId="6c9dfe72-e78c-4ea6-9b62-f7a425eed1e1" providerId="ADAL" clId="{B3765061-E292-44DD-ABA4-A6333C68AF8B}" dt="2024-11-29T16:21:33.023" v="28" actId="20577"/>
        <pc:sldMkLst>
          <pc:docMk/>
          <pc:sldMk cId="1136963752" sldId="4322"/>
        </pc:sldMkLst>
        <pc:spChg chg="mod">
          <ac:chgData name="Silagi, William" userId="6c9dfe72-e78c-4ea6-9b62-f7a425eed1e1" providerId="ADAL" clId="{B3765061-E292-44DD-ABA4-A6333C68AF8B}" dt="2024-11-29T16:21:33.023" v="28" actId="20577"/>
          <ac:spMkLst>
            <pc:docMk/>
            <pc:sldMk cId="1136963752" sldId="4322"/>
            <ac:spMk id="10" creationId="{9AD750AA-A232-42A1-A91B-B4BC0B3BC83E}"/>
          </ac:spMkLst>
        </pc:spChg>
      </pc:sldChg>
      <pc:sldChg chg="modSp mod">
        <pc:chgData name="Silagi, William" userId="6c9dfe72-e78c-4ea6-9b62-f7a425eed1e1" providerId="ADAL" clId="{B3765061-E292-44DD-ABA4-A6333C68AF8B}" dt="2024-11-29T16:22:26.625" v="41" actId="20577"/>
        <pc:sldMkLst>
          <pc:docMk/>
          <pc:sldMk cId="2275602469" sldId="4329"/>
        </pc:sldMkLst>
        <pc:spChg chg="mod">
          <ac:chgData name="Silagi, William" userId="6c9dfe72-e78c-4ea6-9b62-f7a425eed1e1" providerId="ADAL" clId="{B3765061-E292-44DD-ABA4-A6333C68AF8B}" dt="2024-11-29T16:22:26.625" v="41" actId="20577"/>
          <ac:spMkLst>
            <pc:docMk/>
            <pc:sldMk cId="2275602469" sldId="4329"/>
            <ac:spMk id="4" creationId="{CA1D3EBD-991E-F4DA-AB41-163A9EEBC946}"/>
          </ac:spMkLst>
        </pc:spChg>
      </pc:sldChg>
      <pc:sldChg chg="modSp mod addCm delCm modCm">
        <pc:chgData name="Silagi, William" userId="6c9dfe72-e78c-4ea6-9b62-f7a425eed1e1" providerId="ADAL" clId="{B3765061-E292-44DD-ABA4-A6333C68AF8B}" dt="2024-11-29T16:33:37.816" v="80"/>
        <pc:sldMkLst>
          <pc:docMk/>
          <pc:sldMk cId="73270067" sldId="4330"/>
        </pc:sldMkLst>
        <pc:spChg chg="mod">
          <ac:chgData name="Silagi, William" userId="6c9dfe72-e78c-4ea6-9b62-f7a425eed1e1" providerId="ADAL" clId="{B3765061-E292-44DD-ABA4-A6333C68AF8B}" dt="2024-11-29T16:22:17.774" v="39" actId="20577"/>
          <ac:spMkLst>
            <pc:docMk/>
            <pc:sldMk cId="73270067" sldId="4330"/>
            <ac:spMk id="4" creationId="{CA1D3EBD-991E-F4DA-AB41-163A9EEBC946}"/>
          </ac:spMkLst>
        </pc:spChg>
        <pc:extLst>
          <p:ext xmlns:p="http://schemas.openxmlformats.org/presentationml/2006/main" uri="{D6D511B9-2390-475A-947B-AFAB55BFBCF1}">
            <pc226:cmChg xmlns:pc226="http://schemas.microsoft.com/office/powerpoint/2022/06/main/command" chg="add">
              <pc226:chgData name="Silagi, William" userId="6c9dfe72-e78c-4ea6-9b62-f7a425eed1e1" providerId="ADAL" clId="{B3765061-E292-44DD-ABA4-A6333C68AF8B}" dt="2024-11-26T22:15:22.330" v="7"/>
              <pc2:cmMkLst xmlns:pc2="http://schemas.microsoft.com/office/powerpoint/2019/9/main/command">
                <pc:docMk/>
                <pc:sldMk cId="73270067" sldId="4330"/>
                <pc2:cmMk id="{AEC63A2E-6893-42EB-844B-EE7A8D835F67}"/>
              </pc2:cmMkLst>
            </pc226:cmChg>
            <pc226:cmChg xmlns:pc226="http://schemas.microsoft.com/office/powerpoint/2022/06/main/command" chg="add del mod">
              <pc226:chgData name="Silagi, William" userId="6c9dfe72-e78c-4ea6-9b62-f7a425eed1e1" providerId="ADAL" clId="{B3765061-E292-44DD-ABA4-A6333C68AF8B}" dt="2024-11-29T16:33:37.816" v="80"/>
              <pc2:cmMkLst xmlns:pc2="http://schemas.microsoft.com/office/powerpoint/2019/9/main/command">
                <pc:docMk/>
                <pc:sldMk cId="73270067" sldId="4330"/>
                <pc2:cmMk id="{E5069CBF-BE83-4E9A-B5C0-51775EF369FB}"/>
              </pc2:cmMkLst>
              <pc226:cmRplyChg chg="add">
                <pc226:chgData name="Silagi, William" userId="6c9dfe72-e78c-4ea6-9b62-f7a425eed1e1" providerId="ADAL" clId="{B3765061-E292-44DD-ABA4-A6333C68AF8B}" dt="2024-11-29T16:33:37.816" v="80"/>
                <pc2:cmRplyMkLst xmlns:pc2="http://schemas.microsoft.com/office/powerpoint/2019/9/main/command">
                  <pc:docMk/>
                  <pc:sldMk cId="73270067" sldId="4330"/>
                  <pc2:cmMk id="{E5069CBF-BE83-4E9A-B5C0-51775EF369FB}"/>
                  <pc2:cmRplyMk id="{4BC3244D-2839-423B-9EF2-801980E1C4B0}"/>
                </pc2:cmRplyMkLst>
              </pc226:cmRplyChg>
            </pc226:cmChg>
          </p:ext>
        </pc:extLst>
      </pc:sldChg>
      <pc:sldChg chg="modSp mod">
        <pc:chgData name="Silagi, William" userId="6c9dfe72-e78c-4ea6-9b62-f7a425eed1e1" providerId="ADAL" clId="{B3765061-E292-44DD-ABA4-A6333C68AF8B}" dt="2024-11-29T16:22:11.015" v="37" actId="20577"/>
        <pc:sldMkLst>
          <pc:docMk/>
          <pc:sldMk cId="1036722062" sldId="4331"/>
        </pc:sldMkLst>
        <pc:spChg chg="mod">
          <ac:chgData name="Silagi, William" userId="6c9dfe72-e78c-4ea6-9b62-f7a425eed1e1" providerId="ADAL" clId="{B3765061-E292-44DD-ABA4-A6333C68AF8B}" dt="2024-11-29T16:22:11.015" v="37" actId="20577"/>
          <ac:spMkLst>
            <pc:docMk/>
            <pc:sldMk cId="1036722062" sldId="4331"/>
            <ac:spMk id="4" creationId="{CA1D3EBD-991E-F4DA-AB41-163A9EEBC946}"/>
          </ac:spMkLst>
        </pc:spChg>
      </pc:sldChg>
      <pc:sldChg chg="modSp mod">
        <pc:chgData name="Silagi, William" userId="6c9dfe72-e78c-4ea6-9b62-f7a425eed1e1" providerId="ADAL" clId="{B3765061-E292-44DD-ABA4-A6333C68AF8B}" dt="2024-11-29T16:22:05.240" v="35" actId="20577"/>
        <pc:sldMkLst>
          <pc:docMk/>
          <pc:sldMk cId="1821303164" sldId="4334"/>
        </pc:sldMkLst>
        <pc:spChg chg="mod">
          <ac:chgData name="Silagi, William" userId="6c9dfe72-e78c-4ea6-9b62-f7a425eed1e1" providerId="ADAL" clId="{B3765061-E292-44DD-ABA4-A6333C68AF8B}" dt="2024-11-29T16:22:05.240" v="35" actId="20577"/>
          <ac:spMkLst>
            <pc:docMk/>
            <pc:sldMk cId="1821303164" sldId="4334"/>
            <ac:spMk id="4" creationId="{CA1D3EBD-991E-F4DA-AB41-163A9EEBC946}"/>
          </ac:spMkLst>
        </pc:spChg>
      </pc:sldChg>
      <pc:sldChg chg="modSp mod">
        <pc:chgData name="Silagi, William" userId="6c9dfe72-e78c-4ea6-9b62-f7a425eed1e1" providerId="ADAL" clId="{B3765061-E292-44DD-ABA4-A6333C68AF8B}" dt="2024-11-29T16:22:41.953" v="43" actId="20577"/>
        <pc:sldMkLst>
          <pc:docMk/>
          <pc:sldMk cId="3782680542" sldId="4339"/>
        </pc:sldMkLst>
        <pc:spChg chg="mod">
          <ac:chgData name="Silagi, William" userId="6c9dfe72-e78c-4ea6-9b62-f7a425eed1e1" providerId="ADAL" clId="{B3765061-E292-44DD-ABA4-A6333C68AF8B}" dt="2024-11-29T16:22:41.953" v="43" actId="20577"/>
          <ac:spMkLst>
            <pc:docMk/>
            <pc:sldMk cId="3782680542" sldId="4339"/>
            <ac:spMk id="4" creationId="{CA1D3EBD-991E-F4DA-AB41-163A9EEBC946}"/>
          </ac:spMkLst>
        </pc:spChg>
      </pc:sldChg>
      <pc:sldChg chg="modSp mod">
        <pc:chgData name="Silagi, William" userId="6c9dfe72-e78c-4ea6-9b62-f7a425eed1e1" providerId="ADAL" clId="{B3765061-E292-44DD-ABA4-A6333C68AF8B}" dt="2024-11-29T16:22:50.395" v="45" actId="20577"/>
        <pc:sldMkLst>
          <pc:docMk/>
          <pc:sldMk cId="1104781200" sldId="4342"/>
        </pc:sldMkLst>
        <pc:spChg chg="mod">
          <ac:chgData name="Silagi, William" userId="6c9dfe72-e78c-4ea6-9b62-f7a425eed1e1" providerId="ADAL" clId="{B3765061-E292-44DD-ABA4-A6333C68AF8B}" dt="2024-11-29T16:22:50.395" v="45" actId="20577"/>
          <ac:spMkLst>
            <pc:docMk/>
            <pc:sldMk cId="1104781200" sldId="4342"/>
            <ac:spMk id="4" creationId="{CA1D3EBD-991E-F4DA-AB41-163A9EEBC946}"/>
          </ac:spMkLst>
        </pc:spChg>
      </pc:sldChg>
      <pc:sldChg chg="modSp mod modCm">
        <pc:chgData name="Silagi, William" userId="6c9dfe72-e78c-4ea6-9b62-f7a425eed1e1" providerId="ADAL" clId="{B3765061-E292-44DD-ABA4-A6333C68AF8B}" dt="2024-11-29T16:42:39.927" v="81"/>
        <pc:sldMkLst>
          <pc:docMk/>
          <pc:sldMk cId="2425292139" sldId="4346"/>
        </pc:sldMkLst>
        <pc:spChg chg="mod">
          <ac:chgData name="Silagi, William" userId="6c9dfe72-e78c-4ea6-9b62-f7a425eed1e1" providerId="ADAL" clId="{B3765061-E292-44DD-ABA4-A6333C68AF8B}" dt="2024-11-29T16:22:59.905" v="47" actId="20577"/>
          <ac:spMkLst>
            <pc:docMk/>
            <pc:sldMk cId="2425292139" sldId="4346"/>
            <ac:spMk id="4" creationId="{CA1D3EBD-991E-F4DA-AB41-163A9EEBC946}"/>
          </ac:spMkLst>
        </pc:spChg>
        <pc:extLst>
          <p:ext xmlns:p="http://schemas.openxmlformats.org/presentationml/2006/main" uri="{D6D511B9-2390-475A-947B-AFAB55BFBCF1}">
            <pc226:cmChg xmlns:pc226="http://schemas.microsoft.com/office/powerpoint/2022/06/main/command" chg="">
              <pc226:chgData name="Silagi, William" userId="6c9dfe72-e78c-4ea6-9b62-f7a425eed1e1" providerId="ADAL" clId="{B3765061-E292-44DD-ABA4-A6333C68AF8B}" dt="2024-11-29T16:42:39.927" v="81"/>
              <pc2:cmMkLst xmlns:pc2="http://schemas.microsoft.com/office/powerpoint/2019/9/main/command">
                <pc:docMk/>
                <pc:sldMk cId="2425292139" sldId="4346"/>
                <pc2:cmMk id="{023A1D16-375F-4FAD-B5D5-64C22714617B}"/>
              </pc2:cmMkLst>
              <pc226:cmRplyChg chg="add">
                <pc226:chgData name="Silagi, William" userId="6c9dfe72-e78c-4ea6-9b62-f7a425eed1e1" providerId="ADAL" clId="{B3765061-E292-44DD-ABA4-A6333C68AF8B}" dt="2024-11-29T16:42:39.927" v="81"/>
                <pc2:cmRplyMkLst xmlns:pc2="http://schemas.microsoft.com/office/powerpoint/2019/9/main/command">
                  <pc:docMk/>
                  <pc:sldMk cId="2425292139" sldId="4346"/>
                  <pc2:cmMk id="{023A1D16-375F-4FAD-B5D5-64C22714617B}"/>
                  <pc2:cmRplyMk id="{FD9393A7-1A70-48B0-B5F9-04F9E5B2E2F0}"/>
                </pc2:cmRplyMkLst>
              </pc226:cmRplyChg>
            </pc226:cmChg>
          </p:ext>
        </pc:extLst>
      </pc:sldChg>
      <pc:sldChg chg="modSp mod modCm">
        <pc:chgData name="Silagi, William" userId="6c9dfe72-e78c-4ea6-9b62-f7a425eed1e1" providerId="ADAL" clId="{B3765061-E292-44DD-ABA4-A6333C68AF8B}" dt="2024-11-29T16:23:13.468" v="49" actId="20577"/>
        <pc:sldMkLst>
          <pc:docMk/>
          <pc:sldMk cId="2719306075" sldId="4348"/>
        </pc:sldMkLst>
        <pc:spChg chg="mod">
          <ac:chgData name="Silagi, William" userId="6c9dfe72-e78c-4ea6-9b62-f7a425eed1e1" providerId="ADAL" clId="{B3765061-E292-44DD-ABA4-A6333C68AF8B}" dt="2024-11-29T16:23:13.468" v="49" actId="20577"/>
          <ac:spMkLst>
            <pc:docMk/>
            <pc:sldMk cId="2719306075" sldId="4348"/>
            <ac:spMk id="10" creationId="{9AD750AA-A232-42A1-A91B-B4BC0B3BC83E}"/>
          </ac:spMkLst>
        </pc:spChg>
        <pc:extLst>
          <p:ext xmlns:p="http://schemas.openxmlformats.org/presentationml/2006/main" uri="{D6D511B9-2390-475A-947B-AFAB55BFBCF1}">
            <pc226:cmChg xmlns:pc226="http://schemas.microsoft.com/office/powerpoint/2022/06/main/command" chg="">
              <pc226:chgData name="Silagi, William" userId="6c9dfe72-e78c-4ea6-9b62-f7a425eed1e1" providerId="ADAL" clId="{B3765061-E292-44DD-ABA4-A6333C68AF8B}" dt="2024-11-27T23:33:32.611" v="24"/>
              <pc2:cmMkLst xmlns:pc2="http://schemas.microsoft.com/office/powerpoint/2019/9/main/command">
                <pc:docMk/>
                <pc:sldMk cId="2719306075" sldId="4348"/>
                <pc2:cmMk id="{40FF020C-3B84-451A-B1E2-D1C41553B12F}"/>
              </pc2:cmMkLst>
              <pc226:cmRplyChg chg="add">
                <pc226:chgData name="Silagi, William" userId="6c9dfe72-e78c-4ea6-9b62-f7a425eed1e1" providerId="ADAL" clId="{B3765061-E292-44DD-ABA4-A6333C68AF8B}" dt="2024-11-27T23:33:32.611" v="24"/>
                <pc2:cmRplyMkLst xmlns:pc2="http://schemas.microsoft.com/office/powerpoint/2019/9/main/command">
                  <pc:docMk/>
                  <pc:sldMk cId="2719306075" sldId="4348"/>
                  <pc2:cmMk id="{40FF020C-3B84-451A-B1E2-D1C41553B12F}"/>
                  <pc2:cmRplyMk id="{938D5819-170C-4657-A59B-5C31BF758C50}"/>
                </pc2:cmRplyMkLst>
              </pc226:cmRplyChg>
            </pc226:cmChg>
            <pc226:cmChg xmlns:pc226="http://schemas.microsoft.com/office/powerpoint/2022/06/main/command" chg="">
              <pc226:chgData name="Silagi, William" userId="6c9dfe72-e78c-4ea6-9b62-f7a425eed1e1" providerId="ADAL" clId="{B3765061-E292-44DD-ABA4-A6333C68AF8B}" dt="2024-11-27T23:32:57.251" v="23"/>
              <pc2:cmMkLst xmlns:pc2="http://schemas.microsoft.com/office/powerpoint/2019/9/main/command">
                <pc:docMk/>
                <pc:sldMk cId="2719306075" sldId="4348"/>
                <pc2:cmMk id="{157B1EE0-AD5F-42CF-96C6-349036FA3B9E}"/>
              </pc2:cmMkLst>
              <pc226:cmRplyChg chg="add">
                <pc226:chgData name="Silagi, William" userId="6c9dfe72-e78c-4ea6-9b62-f7a425eed1e1" providerId="ADAL" clId="{B3765061-E292-44DD-ABA4-A6333C68AF8B}" dt="2024-11-27T23:32:57.251" v="23"/>
                <pc2:cmRplyMkLst xmlns:pc2="http://schemas.microsoft.com/office/powerpoint/2019/9/main/command">
                  <pc:docMk/>
                  <pc:sldMk cId="2719306075" sldId="4348"/>
                  <pc2:cmMk id="{157B1EE0-AD5F-42CF-96C6-349036FA3B9E}"/>
                  <pc2:cmRplyMk id="{8F845B42-491D-48FF-8EAD-8CF0671F4DBE}"/>
                </pc2:cmRplyMkLst>
              </pc226:cmRplyChg>
              <pc226:cmRplyChg chg="add">
                <pc226:chgData name="Silagi, William" userId="6c9dfe72-e78c-4ea6-9b62-f7a425eed1e1" providerId="ADAL" clId="{B3765061-E292-44DD-ABA4-A6333C68AF8B}" dt="2024-11-26T23:30:44.452" v="21"/>
                <pc2:cmRplyMkLst xmlns:pc2="http://schemas.microsoft.com/office/powerpoint/2019/9/main/command">
                  <pc:docMk/>
                  <pc:sldMk cId="2719306075" sldId="4348"/>
                  <pc2:cmMk id="{157B1EE0-AD5F-42CF-96C6-349036FA3B9E}"/>
                  <pc2:cmRplyMk id="{41A8B150-3E40-48DA-9A06-3EA03F2C3C59}"/>
                </pc2:cmRplyMkLst>
              </pc226:cmRplyChg>
              <pc226:cmRplyChg chg="add">
                <pc226:chgData name="Silagi, William" userId="6c9dfe72-e78c-4ea6-9b62-f7a425eed1e1" providerId="ADAL" clId="{B3765061-E292-44DD-ABA4-A6333C68AF8B}" dt="2024-11-27T22:16:06.056" v="22"/>
                <pc2:cmRplyMkLst xmlns:pc2="http://schemas.microsoft.com/office/powerpoint/2019/9/main/command">
                  <pc:docMk/>
                  <pc:sldMk cId="2719306075" sldId="4348"/>
                  <pc2:cmMk id="{157B1EE0-AD5F-42CF-96C6-349036FA3B9E}"/>
                  <pc2:cmRplyMk id="{733A25F5-D3FE-4B0B-8C34-488BC6E0D3D1}"/>
                </pc2:cmRplyMkLst>
              </pc226:cmRplyChg>
            </pc226:cmChg>
          </p:ext>
        </pc:extLst>
      </pc:sldChg>
      <pc:sldChg chg="modSp mod">
        <pc:chgData name="Silagi, William" userId="6c9dfe72-e78c-4ea6-9b62-f7a425eed1e1" providerId="ADAL" clId="{B3765061-E292-44DD-ABA4-A6333C68AF8B}" dt="2024-11-29T16:21:10.057" v="27" actId="20577"/>
        <pc:sldMkLst>
          <pc:docMk/>
          <pc:sldMk cId="3090991073" sldId="4351"/>
        </pc:sldMkLst>
        <pc:spChg chg="mod">
          <ac:chgData name="Silagi, William" userId="6c9dfe72-e78c-4ea6-9b62-f7a425eed1e1" providerId="ADAL" clId="{B3765061-E292-44DD-ABA4-A6333C68AF8B}" dt="2024-11-29T16:21:10.057" v="27" actId="20577"/>
          <ac:spMkLst>
            <pc:docMk/>
            <pc:sldMk cId="3090991073" sldId="4351"/>
            <ac:spMk id="10" creationId="{9AD750AA-A232-42A1-A91B-B4BC0B3BC83E}"/>
          </ac:spMkLst>
        </pc:spChg>
      </pc:sldChg>
      <pc:sldChg chg="modSp mod">
        <pc:chgData name="Silagi, William" userId="6c9dfe72-e78c-4ea6-9b62-f7a425eed1e1" providerId="ADAL" clId="{B3765061-E292-44DD-ABA4-A6333C68AF8B}" dt="2024-11-29T16:21:43.272" v="29" actId="20577"/>
        <pc:sldMkLst>
          <pc:docMk/>
          <pc:sldMk cId="414020" sldId="4355"/>
        </pc:sldMkLst>
        <pc:spChg chg="mod">
          <ac:chgData name="Silagi, William" userId="6c9dfe72-e78c-4ea6-9b62-f7a425eed1e1" providerId="ADAL" clId="{B3765061-E292-44DD-ABA4-A6333C68AF8B}" dt="2024-11-29T16:21:43.272" v="29" actId="20577"/>
          <ac:spMkLst>
            <pc:docMk/>
            <pc:sldMk cId="414020" sldId="4355"/>
            <ac:spMk id="10" creationId="{9AD750AA-A232-42A1-A91B-B4BC0B3BC83E}"/>
          </ac:spMkLst>
        </pc:spChg>
      </pc:sldChg>
      <pc:sldChg chg="modSp mod addCm delCm">
        <pc:chgData name="Silagi, William" userId="6c9dfe72-e78c-4ea6-9b62-f7a425eed1e1" providerId="ADAL" clId="{B3765061-E292-44DD-ABA4-A6333C68AF8B}" dt="2024-11-29T16:21:50.411" v="31" actId="20577"/>
        <pc:sldMkLst>
          <pc:docMk/>
          <pc:sldMk cId="3369050583" sldId="4356"/>
        </pc:sldMkLst>
        <pc:spChg chg="mod">
          <ac:chgData name="Silagi, William" userId="6c9dfe72-e78c-4ea6-9b62-f7a425eed1e1" providerId="ADAL" clId="{B3765061-E292-44DD-ABA4-A6333C68AF8B}" dt="2024-11-26T22:09:46.897" v="0" actId="13926"/>
          <ac:spMkLst>
            <pc:docMk/>
            <pc:sldMk cId="3369050583" sldId="4356"/>
            <ac:spMk id="3" creationId="{361CC249-FBD2-FABF-3EFC-AA9F5C95E8E2}"/>
          </ac:spMkLst>
        </pc:spChg>
        <pc:spChg chg="mod">
          <ac:chgData name="Silagi, William" userId="6c9dfe72-e78c-4ea6-9b62-f7a425eed1e1" providerId="ADAL" clId="{B3765061-E292-44DD-ABA4-A6333C68AF8B}" dt="2024-11-29T16:21:50.411" v="31" actId="20577"/>
          <ac:spMkLst>
            <pc:docMk/>
            <pc:sldMk cId="3369050583" sldId="4356"/>
            <ac:spMk id="10" creationId="{9AD750AA-A232-42A1-A91B-B4BC0B3BC83E}"/>
          </ac:spMkLst>
        </pc:spChg>
        <pc:extLst>
          <p:ext xmlns:p="http://schemas.openxmlformats.org/presentationml/2006/main" uri="{D6D511B9-2390-475A-947B-AFAB55BFBCF1}">
            <pc226:cmChg xmlns:pc226="http://schemas.microsoft.com/office/powerpoint/2022/06/main/command" chg="add del">
              <pc226:chgData name="Silagi, William" userId="6c9dfe72-e78c-4ea6-9b62-f7a425eed1e1" providerId="ADAL" clId="{B3765061-E292-44DD-ABA4-A6333C68AF8B}" dt="2024-11-26T22:14:57.919" v="5"/>
              <pc2:cmMkLst xmlns:pc2="http://schemas.microsoft.com/office/powerpoint/2019/9/main/command">
                <pc:docMk/>
                <pc:sldMk cId="3369050583" sldId="4356"/>
                <pc2:cmMk id="{4A52350C-F12C-464D-911C-0AEDD997E338}"/>
              </pc2:cmMkLst>
            </pc226:cmChg>
          </p:ext>
        </pc:extLst>
      </pc:sldChg>
      <pc:sldChg chg="modSp mod">
        <pc:chgData name="Silagi, William" userId="6c9dfe72-e78c-4ea6-9b62-f7a425eed1e1" providerId="ADAL" clId="{B3765061-E292-44DD-ABA4-A6333C68AF8B}" dt="2024-11-29T16:20:40.183" v="26" actId="20577"/>
        <pc:sldMkLst>
          <pc:docMk/>
          <pc:sldMk cId="367221965" sldId="4357"/>
        </pc:sldMkLst>
        <pc:spChg chg="mod">
          <ac:chgData name="Silagi, William" userId="6c9dfe72-e78c-4ea6-9b62-f7a425eed1e1" providerId="ADAL" clId="{B3765061-E292-44DD-ABA4-A6333C68AF8B}" dt="2024-11-29T16:20:40.183" v="26" actId="20577"/>
          <ac:spMkLst>
            <pc:docMk/>
            <pc:sldMk cId="367221965" sldId="4357"/>
            <ac:spMk id="10" creationId="{9AD750AA-A232-42A1-A91B-B4BC0B3BC83E}"/>
          </ac:spMkLst>
        </pc:spChg>
      </pc:sldChg>
      <pc:sldChg chg="modSp mod">
        <pc:chgData name="Silagi, William" userId="6c9dfe72-e78c-4ea6-9b62-f7a425eed1e1" providerId="ADAL" clId="{B3765061-E292-44DD-ABA4-A6333C68AF8B}" dt="2024-11-29T16:23:23.828" v="51" actId="20577"/>
        <pc:sldMkLst>
          <pc:docMk/>
          <pc:sldMk cId="2746773289" sldId="4358"/>
        </pc:sldMkLst>
        <pc:spChg chg="mod">
          <ac:chgData name="Silagi, William" userId="6c9dfe72-e78c-4ea6-9b62-f7a425eed1e1" providerId="ADAL" clId="{B3765061-E292-44DD-ABA4-A6333C68AF8B}" dt="2024-11-29T16:23:23.828" v="51" actId="20577"/>
          <ac:spMkLst>
            <pc:docMk/>
            <pc:sldMk cId="2746773289" sldId="4358"/>
            <ac:spMk id="10" creationId="{9AD750AA-A232-42A1-A91B-B4BC0B3BC83E}"/>
          </ac:spMkLst>
        </pc:spChg>
      </pc:sldChg>
      <pc:sldChg chg="modSp mod">
        <pc:chgData name="Silagi, William" userId="6c9dfe72-e78c-4ea6-9b62-f7a425eed1e1" providerId="ADAL" clId="{B3765061-E292-44DD-ABA4-A6333C68AF8B}" dt="2024-11-29T16:27:58.953" v="69" actId="20577"/>
        <pc:sldMkLst>
          <pc:docMk/>
          <pc:sldMk cId="1825061473" sldId="4360"/>
        </pc:sldMkLst>
        <pc:spChg chg="mod">
          <ac:chgData name="Silagi, William" userId="6c9dfe72-e78c-4ea6-9b62-f7a425eed1e1" providerId="ADAL" clId="{B3765061-E292-44DD-ABA4-A6333C68AF8B}" dt="2024-11-29T16:27:58.953" v="69" actId="20577"/>
          <ac:spMkLst>
            <pc:docMk/>
            <pc:sldMk cId="1825061473" sldId="4360"/>
            <ac:spMk id="10" creationId="{9AD750AA-A232-42A1-A91B-B4BC0B3BC83E}"/>
          </ac:spMkLst>
        </pc:spChg>
      </pc:sldChg>
      <pc:sldChg chg="modSp mod addCm modCm">
        <pc:chgData name="Silagi, William" userId="6c9dfe72-e78c-4ea6-9b62-f7a425eed1e1" providerId="ADAL" clId="{B3765061-E292-44DD-ABA4-A6333C68AF8B}" dt="2024-11-29T16:28:50.077" v="77" actId="20577"/>
        <pc:sldMkLst>
          <pc:docMk/>
          <pc:sldMk cId="1824602708" sldId="4361"/>
        </pc:sldMkLst>
        <pc:spChg chg="mod">
          <ac:chgData name="Silagi, William" userId="6c9dfe72-e78c-4ea6-9b62-f7a425eed1e1" providerId="ADAL" clId="{B3765061-E292-44DD-ABA4-A6333C68AF8B}" dt="2024-11-26T22:58:29.059" v="20" actId="14100"/>
          <ac:spMkLst>
            <pc:docMk/>
            <pc:sldMk cId="1824602708" sldId="4361"/>
            <ac:spMk id="2" creationId="{2F55685B-9CDB-EFF0-891B-803A46F5635E}"/>
          </ac:spMkLst>
        </pc:spChg>
        <pc:spChg chg="mod">
          <ac:chgData name="Silagi, William" userId="6c9dfe72-e78c-4ea6-9b62-f7a425eed1e1" providerId="ADAL" clId="{B3765061-E292-44DD-ABA4-A6333C68AF8B}" dt="2024-11-29T16:28:50.077" v="77" actId="20577"/>
          <ac:spMkLst>
            <pc:docMk/>
            <pc:sldMk cId="1824602708" sldId="4361"/>
            <ac:spMk id="10" creationId="{9AD750AA-A232-42A1-A91B-B4BC0B3BC83E}"/>
          </ac:spMkLst>
        </pc:spChg>
        <pc:extLst>
          <p:ext xmlns:p="http://schemas.openxmlformats.org/presentationml/2006/main" uri="{D6D511B9-2390-475A-947B-AFAB55BFBCF1}">
            <pc226:cmChg xmlns:pc226="http://schemas.microsoft.com/office/powerpoint/2022/06/main/command" chg="mod">
              <pc226:chgData name="Silagi, William" userId="6c9dfe72-e78c-4ea6-9b62-f7a425eed1e1" providerId="ADAL" clId="{B3765061-E292-44DD-ABA4-A6333C68AF8B}" dt="2024-11-26T22:55:42.163" v="17" actId="20577"/>
              <pc2:cmMkLst xmlns:pc2="http://schemas.microsoft.com/office/powerpoint/2019/9/main/command">
                <pc:docMk/>
                <pc:sldMk cId="1824602708" sldId="4361"/>
                <pc2:cmMk id="{9641C987-577F-4936-B27E-BDB423EC4654}"/>
              </pc2:cmMkLst>
            </pc226:cmChg>
            <pc226:cmChg xmlns:pc226="http://schemas.microsoft.com/office/powerpoint/2022/06/main/command" chg="add mod">
              <pc226:chgData name="Silagi, William" userId="6c9dfe72-e78c-4ea6-9b62-f7a425eed1e1" providerId="ADAL" clId="{B3765061-E292-44DD-ABA4-A6333C68AF8B}" dt="2024-11-26T22:57:38.158" v="18"/>
              <pc2:cmMkLst xmlns:pc2="http://schemas.microsoft.com/office/powerpoint/2019/9/main/command">
                <pc:docMk/>
                <pc:sldMk cId="1824602708" sldId="4361"/>
                <pc2:cmMk id="{F00A4EB2-3C20-42F7-9E25-92802B3D02D8}"/>
              </pc2:cmMkLst>
            </pc226:cmChg>
            <pc226:cmChg xmlns:pc226="http://schemas.microsoft.com/office/powerpoint/2022/06/main/command" chg="add">
              <pc226:chgData name="Silagi, William" userId="6c9dfe72-e78c-4ea6-9b62-f7a425eed1e1" providerId="ADAL" clId="{B3765061-E292-44DD-ABA4-A6333C68AF8B}" dt="2024-11-26T22:58:22.661" v="19"/>
              <pc2:cmMkLst xmlns:pc2="http://schemas.microsoft.com/office/powerpoint/2019/9/main/command">
                <pc:docMk/>
                <pc:sldMk cId="1824602708" sldId="4361"/>
                <pc2:cmMk id="{99044FBE-8235-4E43-991D-85BB79D16DC3}"/>
              </pc2:cmMkLst>
            </pc226:cmChg>
          </p:ext>
        </pc:extLst>
      </pc:sldChg>
      <pc:sldChg chg="modSp mod modCm">
        <pc:chgData name="Silagi, William" userId="6c9dfe72-e78c-4ea6-9b62-f7a425eed1e1" providerId="ADAL" clId="{B3765061-E292-44DD-ABA4-A6333C68AF8B}" dt="2024-11-29T16:23:32.310" v="53" actId="20577"/>
        <pc:sldMkLst>
          <pc:docMk/>
          <pc:sldMk cId="3571337583" sldId="4362"/>
        </pc:sldMkLst>
        <pc:spChg chg="mod">
          <ac:chgData name="Silagi, William" userId="6c9dfe72-e78c-4ea6-9b62-f7a425eed1e1" providerId="ADAL" clId="{B3765061-E292-44DD-ABA4-A6333C68AF8B}" dt="2024-11-29T16:23:32.310" v="53" actId="20577"/>
          <ac:spMkLst>
            <pc:docMk/>
            <pc:sldMk cId="3571337583" sldId="4362"/>
            <ac:spMk id="10" creationId="{9AD750AA-A232-42A1-A91B-B4BC0B3BC83E}"/>
          </ac:spMkLst>
        </pc:spChg>
        <pc:extLst>
          <p:ext xmlns:p="http://schemas.openxmlformats.org/presentationml/2006/main" uri="{D6D511B9-2390-475A-947B-AFAB55BFBCF1}">
            <pc226:cmChg xmlns:pc226="http://schemas.microsoft.com/office/powerpoint/2022/06/main/command" chg="">
              <pc226:chgData name="Silagi, William" userId="6c9dfe72-e78c-4ea6-9b62-f7a425eed1e1" providerId="ADAL" clId="{B3765061-E292-44DD-ABA4-A6333C68AF8B}" dt="2024-11-27T23:35:21.805" v="25"/>
              <pc2:cmMkLst xmlns:pc2="http://schemas.microsoft.com/office/powerpoint/2019/9/main/command">
                <pc:docMk/>
                <pc:sldMk cId="3571337583" sldId="4362"/>
                <pc2:cmMk id="{312682D4-AA7A-4867-BAB6-665FA727670C}"/>
              </pc2:cmMkLst>
              <pc226:cmRplyChg chg="add">
                <pc226:chgData name="Silagi, William" userId="6c9dfe72-e78c-4ea6-9b62-f7a425eed1e1" providerId="ADAL" clId="{B3765061-E292-44DD-ABA4-A6333C68AF8B}" dt="2024-11-27T23:35:21.805" v="25"/>
                <pc2:cmRplyMkLst xmlns:pc2="http://schemas.microsoft.com/office/powerpoint/2019/9/main/command">
                  <pc:docMk/>
                  <pc:sldMk cId="3571337583" sldId="4362"/>
                  <pc2:cmMk id="{312682D4-AA7A-4867-BAB6-665FA727670C}"/>
                  <pc2:cmRplyMk id="{F3AAE106-8552-47AC-8878-30CBF04AAE4C}"/>
                </pc2:cmRplyMkLst>
              </pc226:cmRplyChg>
            </pc226:cmChg>
          </p:ext>
        </pc:extLst>
      </pc:sldChg>
      <pc:sldChg chg="modSp mod">
        <pc:chgData name="Silagi, William" userId="6c9dfe72-e78c-4ea6-9b62-f7a425eed1e1" providerId="ADAL" clId="{B3765061-E292-44DD-ABA4-A6333C68AF8B}" dt="2024-11-29T16:23:49.649" v="57" actId="20577"/>
        <pc:sldMkLst>
          <pc:docMk/>
          <pc:sldMk cId="1938086459" sldId="4364"/>
        </pc:sldMkLst>
        <pc:spChg chg="mod">
          <ac:chgData name="Silagi, William" userId="6c9dfe72-e78c-4ea6-9b62-f7a425eed1e1" providerId="ADAL" clId="{B3765061-E292-44DD-ABA4-A6333C68AF8B}" dt="2024-11-29T16:23:49.649" v="57" actId="20577"/>
          <ac:spMkLst>
            <pc:docMk/>
            <pc:sldMk cId="1938086459" sldId="4364"/>
            <ac:spMk id="10" creationId="{9AD750AA-A232-42A1-A91B-B4BC0B3BC83E}"/>
          </ac:spMkLst>
        </pc:spChg>
      </pc:sldChg>
      <pc:sldChg chg="modSp mod">
        <pc:chgData name="Silagi, William" userId="6c9dfe72-e78c-4ea6-9b62-f7a425eed1e1" providerId="ADAL" clId="{B3765061-E292-44DD-ABA4-A6333C68AF8B}" dt="2024-11-29T16:23:59.766" v="59" actId="20577"/>
        <pc:sldMkLst>
          <pc:docMk/>
          <pc:sldMk cId="1736498967" sldId="4365"/>
        </pc:sldMkLst>
        <pc:spChg chg="mod">
          <ac:chgData name="Silagi, William" userId="6c9dfe72-e78c-4ea6-9b62-f7a425eed1e1" providerId="ADAL" clId="{B3765061-E292-44DD-ABA4-A6333C68AF8B}" dt="2024-11-29T16:23:59.766" v="59" actId="20577"/>
          <ac:spMkLst>
            <pc:docMk/>
            <pc:sldMk cId="1736498967" sldId="4365"/>
            <ac:spMk id="10" creationId="{9AD750AA-A232-42A1-A91B-B4BC0B3BC83E}"/>
          </ac:spMkLst>
        </pc:spChg>
      </pc:sldChg>
      <pc:sldChg chg="modSp mod">
        <pc:chgData name="Silagi, William" userId="6c9dfe72-e78c-4ea6-9b62-f7a425eed1e1" providerId="ADAL" clId="{B3765061-E292-44DD-ABA4-A6333C68AF8B}" dt="2024-11-29T16:24:07.462" v="61" actId="20577"/>
        <pc:sldMkLst>
          <pc:docMk/>
          <pc:sldMk cId="2981317251" sldId="4366"/>
        </pc:sldMkLst>
        <pc:spChg chg="mod">
          <ac:chgData name="Silagi, William" userId="6c9dfe72-e78c-4ea6-9b62-f7a425eed1e1" providerId="ADAL" clId="{B3765061-E292-44DD-ABA4-A6333C68AF8B}" dt="2024-11-29T16:24:07.462" v="61" actId="20577"/>
          <ac:spMkLst>
            <pc:docMk/>
            <pc:sldMk cId="2981317251" sldId="4366"/>
            <ac:spMk id="10" creationId="{9AD750AA-A232-42A1-A91B-B4BC0B3BC83E}"/>
          </ac:spMkLst>
        </pc:spChg>
      </pc:sldChg>
      <pc:sldChg chg="modSp mod">
        <pc:chgData name="Silagi, William" userId="6c9dfe72-e78c-4ea6-9b62-f7a425eed1e1" providerId="ADAL" clId="{B3765061-E292-44DD-ABA4-A6333C68AF8B}" dt="2024-11-29T16:27:31.720" v="63" actId="20577"/>
        <pc:sldMkLst>
          <pc:docMk/>
          <pc:sldMk cId="2122589095" sldId="4367"/>
        </pc:sldMkLst>
        <pc:spChg chg="mod">
          <ac:chgData name="Silagi, William" userId="6c9dfe72-e78c-4ea6-9b62-f7a425eed1e1" providerId="ADAL" clId="{B3765061-E292-44DD-ABA4-A6333C68AF8B}" dt="2024-11-29T16:27:31.720" v="63" actId="20577"/>
          <ac:spMkLst>
            <pc:docMk/>
            <pc:sldMk cId="2122589095" sldId="4367"/>
            <ac:spMk id="10" creationId="{9AD750AA-A232-42A1-A91B-B4BC0B3BC83E}"/>
          </ac:spMkLst>
        </pc:spChg>
      </pc:sldChg>
      <pc:sldChg chg="modSp mod addCm modCm">
        <pc:chgData name="Silagi, William" userId="6c9dfe72-e78c-4ea6-9b62-f7a425eed1e1" providerId="ADAL" clId="{B3765061-E292-44DD-ABA4-A6333C68AF8B}" dt="2024-11-29T16:45:03.861" v="86" actId="20577"/>
        <pc:sldMkLst>
          <pc:docMk/>
          <pc:sldMk cId="488730378" sldId="4369"/>
        </pc:sldMkLst>
        <pc:spChg chg="mod">
          <ac:chgData name="Silagi, William" userId="6c9dfe72-e78c-4ea6-9b62-f7a425eed1e1" providerId="ADAL" clId="{B3765061-E292-44DD-ABA4-A6333C68AF8B}" dt="2024-11-29T16:28:14.527" v="73" actId="20577"/>
          <ac:spMkLst>
            <pc:docMk/>
            <pc:sldMk cId="488730378" sldId="4369"/>
            <ac:spMk id="4" creationId="{CA1D3EBD-991E-F4DA-AB41-163A9EEBC946}"/>
          </ac:spMkLst>
        </pc:spChg>
        <pc:spChg chg="mod">
          <ac:chgData name="Silagi, William" userId="6c9dfe72-e78c-4ea6-9b62-f7a425eed1e1" providerId="ADAL" clId="{B3765061-E292-44DD-ABA4-A6333C68AF8B}" dt="2024-11-29T16:45:03.861" v="86" actId="20577"/>
          <ac:spMkLst>
            <pc:docMk/>
            <pc:sldMk cId="488730378" sldId="4369"/>
            <ac:spMk id="13" creationId="{247194CA-F40B-FFBB-E4D2-ADC5BA19CA4E}"/>
          </ac:spMkLst>
        </pc:spChg>
        <pc:extLst>
          <p:ext xmlns:p="http://schemas.openxmlformats.org/presentationml/2006/main" uri="{D6D511B9-2390-475A-947B-AFAB55BFBCF1}">
            <pc226:cmChg xmlns:pc226="http://schemas.microsoft.com/office/powerpoint/2022/06/main/command" chg="add mod">
              <pc226:chgData name="Silagi, William" userId="6c9dfe72-e78c-4ea6-9b62-f7a425eed1e1" providerId="ADAL" clId="{B3765061-E292-44DD-ABA4-A6333C68AF8B}" dt="2024-11-29T16:45:03.861" v="86" actId="20577"/>
              <pc2:cmMkLst xmlns:pc2="http://schemas.microsoft.com/office/powerpoint/2019/9/main/command">
                <pc:docMk/>
                <pc:sldMk cId="488730378" sldId="4369"/>
                <pc2:cmMk id="{DC1B25F3-2A16-4A62-A339-90CD6E41992A}"/>
              </pc2:cmMkLst>
            </pc226:cmChg>
          </p:ext>
        </pc:extLst>
      </pc:sldChg>
      <pc:sldChg chg="modSp mod modCm">
        <pc:chgData name="Silagi, William" userId="6c9dfe72-e78c-4ea6-9b62-f7a425eed1e1" providerId="ADAL" clId="{B3765061-E292-44DD-ABA4-A6333C68AF8B}" dt="2024-11-29T16:27:51.200" v="67" actId="20577"/>
        <pc:sldMkLst>
          <pc:docMk/>
          <pc:sldMk cId="4265878299" sldId="4370"/>
        </pc:sldMkLst>
        <pc:spChg chg="mod">
          <ac:chgData name="Silagi, William" userId="6c9dfe72-e78c-4ea6-9b62-f7a425eed1e1" providerId="ADAL" clId="{B3765061-E292-44DD-ABA4-A6333C68AF8B}" dt="2024-11-29T16:27:51.200" v="67" actId="20577"/>
          <ac:spMkLst>
            <pc:docMk/>
            <pc:sldMk cId="4265878299" sldId="4370"/>
            <ac:spMk id="10" creationId="{9AD750AA-A232-42A1-A91B-B4BC0B3BC83E}"/>
          </ac:spMkLst>
        </pc:spChg>
        <pc:extLst>
          <p:ext xmlns:p="http://schemas.openxmlformats.org/presentationml/2006/main" uri="{D6D511B9-2390-475A-947B-AFAB55BFBCF1}">
            <pc226:cmChg xmlns:pc226="http://schemas.microsoft.com/office/powerpoint/2022/06/main/command" chg="mod">
              <pc226:chgData name="Silagi, William" userId="6c9dfe72-e78c-4ea6-9b62-f7a425eed1e1" providerId="ADAL" clId="{B3765061-E292-44DD-ABA4-A6333C68AF8B}" dt="2024-11-29T16:27:50.886" v="66" actId="20577"/>
              <pc2:cmMkLst xmlns:pc2="http://schemas.microsoft.com/office/powerpoint/2019/9/main/command">
                <pc:docMk/>
                <pc:sldMk cId="4265878299" sldId="4370"/>
                <pc2:cmMk id="{488EFCC7-2138-4BC2-8EFE-231565E4679F}"/>
              </pc2:cmMkLst>
            </pc226:cmChg>
          </p:ext>
        </pc:extLst>
      </pc:sldChg>
      <pc:sldChg chg="modSp mod addCm">
        <pc:chgData name="Silagi, William" userId="6c9dfe72-e78c-4ea6-9b62-f7a425eed1e1" providerId="ADAL" clId="{B3765061-E292-44DD-ABA4-A6333C68AF8B}" dt="2024-11-29T16:28:07.655" v="71" actId="20577"/>
        <pc:sldMkLst>
          <pc:docMk/>
          <pc:sldMk cId="2138741710" sldId="4371"/>
        </pc:sldMkLst>
        <pc:spChg chg="mod">
          <ac:chgData name="Silagi, William" userId="6c9dfe72-e78c-4ea6-9b62-f7a425eed1e1" providerId="ADAL" clId="{B3765061-E292-44DD-ABA4-A6333C68AF8B}" dt="2024-11-29T16:28:07.655" v="71" actId="20577"/>
          <ac:spMkLst>
            <pc:docMk/>
            <pc:sldMk cId="2138741710" sldId="4371"/>
            <ac:spMk id="10" creationId="{9AD750AA-A232-42A1-A91B-B4BC0B3BC83E}"/>
          </ac:spMkLst>
        </pc:spChg>
        <pc:extLst>
          <p:ext xmlns:p="http://schemas.openxmlformats.org/presentationml/2006/main" uri="{D6D511B9-2390-475A-947B-AFAB55BFBCF1}">
            <pc226:cmChg xmlns:pc226="http://schemas.microsoft.com/office/powerpoint/2022/06/main/command" chg="add">
              <pc226:chgData name="Silagi, William" userId="6c9dfe72-e78c-4ea6-9b62-f7a425eed1e1" providerId="ADAL" clId="{B3765061-E292-44DD-ABA4-A6333C68AF8B}" dt="2024-11-26T22:36:18.877" v="9"/>
              <pc2:cmMkLst xmlns:pc2="http://schemas.microsoft.com/office/powerpoint/2019/9/main/command">
                <pc:docMk/>
                <pc:sldMk cId="2138741710" sldId="4371"/>
                <pc2:cmMk id="{FD4880A5-DA59-4173-8493-128BF3A21DA0}"/>
              </pc2:cmMkLst>
            </pc226:cmChg>
          </p:ext>
        </pc:extLst>
      </pc:sldChg>
      <pc:sldChg chg="modSp mod">
        <pc:chgData name="Silagi, William" userId="6c9dfe72-e78c-4ea6-9b62-f7a425eed1e1" providerId="ADAL" clId="{B3765061-E292-44DD-ABA4-A6333C68AF8B}" dt="2024-11-29T16:28:40.277" v="75" actId="20577"/>
        <pc:sldMkLst>
          <pc:docMk/>
          <pc:sldMk cId="3264069127" sldId="4372"/>
        </pc:sldMkLst>
        <pc:spChg chg="mod">
          <ac:chgData name="Silagi, William" userId="6c9dfe72-e78c-4ea6-9b62-f7a425eed1e1" providerId="ADAL" clId="{B3765061-E292-44DD-ABA4-A6333C68AF8B}" dt="2024-11-29T16:28:40.277" v="75" actId="20577"/>
          <ac:spMkLst>
            <pc:docMk/>
            <pc:sldMk cId="3264069127" sldId="4372"/>
            <ac:spMk id="10" creationId="{9AD750AA-A232-42A1-A91B-B4BC0B3BC83E}"/>
          </ac:spMkLst>
        </pc:spChg>
      </pc:sldChg>
      <pc:sldChg chg="modSp mod">
        <pc:chgData name="Silagi, William" userId="6c9dfe72-e78c-4ea6-9b62-f7a425eed1e1" providerId="ADAL" clId="{B3765061-E292-44DD-ABA4-A6333C68AF8B}" dt="2024-11-29T16:21:57.718" v="33" actId="20577"/>
        <pc:sldMkLst>
          <pc:docMk/>
          <pc:sldMk cId="208911856" sldId="4374"/>
        </pc:sldMkLst>
        <pc:spChg chg="mod">
          <ac:chgData name="Silagi, William" userId="6c9dfe72-e78c-4ea6-9b62-f7a425eed1e1" providerId="ADAL" clId="{B3765061-E292-44DD-ABA4-A6333C68AF8B}" dt="2024-11-29T16:21:57.718" v="33" actId="20577"/>
          <ac:spMkLst>
            <pc:docMk/>
            <pc:sldMk cId="208911856" sldId="4374"/>
            <ac:spMk id="10" creationId="{9AD750AA-A232-42A1-A91B-B4BC0B3BC83E}"/>
          </ac:spMkLst>
        </pc:spChg>
      </pc:sldChg>
      <pc:sldChg chg="modSp mod">
        <pc:chgData name="Silagi, William" userId="6c9dfe72-e78c-4ea6-9b62-f7a425eed1e1" providerId="ADAL" clId="{B3765061-E292-44DD-ABA4-A6333C68AF8B}" dt="2024-11-29T16:23:39.994" v="55" actId="20577"/>
        <pc:sldMkLst>
          <pc:docMk/>
          <pc:sldMk cId="1593874250" sldId="4375"/>
        </pc:sldMkLst>
        <pc:spChg chg="mod">
          <ac:chgData name="Silagi, William" userId="6c9dfe72-e78c-4ea6-9b62-f7a425eed1e1" providerId="ADAL" clId="{B3765061-E292-44DD-ABA4-A6333C68AF8B}" dt="2024-11-29T16:23:39.994" v="55" actId="20577"/>
          <ac:spMkLst>
            <pc:docMk/>
            <pc:sldMk cId="1593874250" sldId="4375"/>
            <ac:spMk id="10" creationId="{9AD750AA-A232-42A1-A91B-B4BC0B3BC83E}"/>
          </ac:spMkLst>
        </pc:spChg>
      </pc:sldChg>
      <pc:sldChg chg="modSp mod">
        <pc:chgData name="Silagi, William" userId="6c9dfe72-e78c-4ea6-9b62-f7a425eed1e1" providerId="ADAL" clId="{B3765061-E292-44DD-ABA4-A6333C68AF8B}" dt="2024-11-29T16:27:41.641" v="65" actId="20577"/>
        <pc:sldMkLst>
          <pc:docMk/>
          <pc:sldMk cId="1224993864" sldId="4376"/>
        </pc:sldMkLst>
        <pc:spChg chg="mod">
          <ac:chgData name="Silagi, William" userId="6c9dfe72-e78c-4ea6-9b62-f7a425eed1e1" providerId="ADAL" clId="{B3765061-E292-44DD-ABA4-A6333C68AF8B}" dt="2024-11-29T16:27:41.641" v="65" actId="20577"/>
          <ac:spMkLst>
            <pc:docMk/>
            <pc:sldMk cId="1224993864" sldId="4376"/>
            <ac:spMk id="10" creationId="{9AD750AA-A232-42A1-A91B-B4BC0B3BC83E}"/>
          </ac:spMkLst>
        </pc:spChg>
      </pc:sldChg>
    </pc:docChg>
  </pc:docChgLst>
  <pc:docChgLst>
    <pc:chgData name="Myer, Mark" userId="S::myer.mark@epa.gov::21001807-98de-41e5-ad99-7abb6dc40485" providerId="AD" clId="Web-{43AC451D-58A1-2953-363B-4142201B913C}"/>
    <pc:docChg chg="mod modSld">
      <pc:chgData name="Myer, Mark" userId="S::myer.mark@epa.gov::21001807-98de-41e5-ad99-7abb6dc40485" providerId="AD" clId="Web-{43AC451D-58A1-2953-363B-4142201B913C}" dt="2024-01-10T14:01:08.665" v="45"/>
      <pc:docMkLst>
        <pc:docMk/>
      </pc:docMkLst>
      <pc:sldChg chg="modSp modCm">
        <pc:chgData name="Myer, Mark" userId="S::myer.mark@epa.gov::21001807-98de-41e5-ad99-7abb6dc40485" providerId="AD" clId="Web-{43AC451D-58A1-2953-363B-4142201B913C}" dt="2024-01-10T13:56:43.817" v="43" actId="20577"/>
        <pc:sldMkLst>
          <pc:docMk/>
          <pc:sldMk cId="73270067" sldId="4330"/>
        </pc:sldMkLst>
        <pc:spChg chg="mod">
          <ac:chgData name="Myer, Mark" userId="S::myer.mark@epa.gov::21001807-98de-41e5-ad99-7abb6dc40485" providerId="AD" clId="Web-{43AC451D-58A1-2953-363B-4142201B913C}" dt="2024-01-10T13:56:43.817" v="43" actId="20577"/>
          <ac:spMkLst>
            <pc:docMk/>
            <pc:sldMk cId="73270067" sldId="4330"/>
            <ac:spMk id="11" creationId="{304E0BAA-6E20-8DA8-B856-75C9F3369109}"/>
          </ac:spMkLst>
        </pc:spChg>
      </pc:sldChg>
      <pc:sldChg chg="modCm">
        <pc:chgData name="Myer, Mark" userId="S::myer.mark@epa.gov::21001807-98de-41e5-ad99-7abb6dc40485" providerId="AD" clId="Web-{43AC451D-58A1-2953-363B-4142201B913C}" dt="2024-01-10T13:51:30.545" v="1"/>
        <pc:sldMkLst>
          <pc:docMk/>
          <pc:sldMk cId="1036722062" sldId="4331"/>
        </pc:sldMkLst>
      </pc:sldChg>
      <pc:sldChg chg="modCm">
        <pc:chgData name="Myer, Mark" userId="S::myer.mark@epa.gov::21001807-98de-41e5-ad99-7abb6dc40485" providerId="AD" clId="Web-{43AC451D-58A1-2953-363B-4142201B913C}" dt="2024-01-10T13:59:03.070" v="44"/>
        <pc:sldMkLst>
          <pc:docMk/>
          <pc:sldMk cId="814572468" sldId="4333"/>
        </pc:sldMkLst>
      </pc:sldChg>
      <pc:sldChg chg="modCm">
        <pc:chgData name="Myer, Mark" userId="S::myer.mark@epa.gov::21001807-98de-41e5-ad99-7abb6dc40485" providerId="AD" clId="Web-{43AC451D-58A1-2953-363B-4142201B913C}" dt="2024-01-10T14:01:08.665" v="45"/>
        <pc:sldMkLst>
          <pc:docMk/>
          <pc:sldMk cId="1821303164" sldId="4334"/>
        </pc:sldMkLst>
      </pc:sldChg>
    </pc:docChg>
  </pc:docChgLst>
  <pc:docChgLst>
    <pc:chgData name="Edmonds, Marc" userId="aed0cfdb-9319-443d-b6a9-8afd881cc916" providerId="ADAL" clId="{0D1B31F5-E28A-4E27-8151-7CD8537EFCED}"/>
    <pc:docChg chg="">
      <pc:chgData name="Edmonds, Marc" userId="aed0cfdb-9319-443d-b6a9-8afd881cc916" providerId="ADAL" clId="{0D1B31F5-E28A-4E27-8151-7CD8537EFCED}" dt="2024-01-10T19:14:53.922" v="1"/>
      <pc:docMkLst>
        <pc:docMk/>
      </pc:docMkLst>
      <pc:sldChg chg="modCm">
        <pc:chgData name="Edmonds, Marc" userId="aed0cfdb-9319-443d-b6a9-8afd881cc916" providerId="ADAL" clId="{0D1B31F5-E28A-4E27-8151-7CD8537EFCED}" dt="2024-01-10T13:40:46.403" v="0"/>
        <pc:sldMkLst>
          <pc:docMk/>
          <pc:sldMk cId="1649256746" sldId="4312"/>
        </pc:sldMkLst>
      </pc:sldChg>
      <pc:sldChg chg="modCm">
        <pc:chgData name="Edmonds, Marc" userId="aed0cfdb-9319-443d-b6a9-8afd881cc916" providerId="ADAL" clId="{0D1B31F5-E28A-4E27-8151-7CD8537EFCED}" dt="2024-01-10T19:14:53.922" v="1"/>
        <pc:sldMkLst>
          <pc:docMk/>
          <pc:sldMk cId="1347086258" sldId="4318"/>
        </pc:sldMkLst>
      </pc:sldChg>
    </pc:docChg>
  </pc:docChgLst>
  <pc:docChgLst>
    <pc:chgData name="Brisse, Claire" userId="62eb7f4f-25cd-442b-a170-fbc3de1c2968" providerId="ADAL" clId="{B3157787-BB0E-482E-8804-891148948CDB}"/>
    <pc:docChg chg="undo redo custSel addSld delSld modSld">
      <pc:chgData name="Brisse, Claire" userId="62eb7f4f-25cd-442b-a170-fbc3de1c2968" providerId="ADAL" clId="{B3157787-BB0E-482E-8804-891148948CDB}" dt="2024-07-30T12:43:11.860" v="1167"/>
      <pc:docMkLst>
        <pc:docMk/>
      </pc:docMkLst>
      <pc:sldChg chg="modSp mod">
        <pc:chgData name="Brisse, Claire" userId="62eb7f4f-25cd-442b-a170-fbc3de1c2968" providerId="ADAL" clId="{B3157787-BB0E-482E-8804-891148948CDB}" dt="2024-07-25T18:38:02.862" v="988" actId="20577"/>
        <pc:sldMkLst>
          <pc:docMk/>
          <pc:sldMk cId="323643893" sldId="957"/>
        </pc:sldMkLst>
        <pc:spChg chg="mod">
          <ac:chgData name="Brisse, Claire" userId="62eb7f4f-25cd-442b-a170-fbc3de1c2968" providerId="ADAL" clId="{B3157787-BB0E-482E-8804-891148948CDB}" dt="2024-07-25T18:38:02.862" v="988" actId="20577"/>
          <ac:spMkLst>
            <pc:docMk/>
            <pc:sldMk cId="323643893" sldId="957"/>
            <ac:spMk id="10" creationId="{9AD750AA-A232-42A1-A91B-B4BC0B3BC83E}"/>
          </ac:spMkLst>
        </pc:spChg>
      </pc:sldChg>
      <pc:sldChg chg="delSp modSp mod">
        <pc:chgData name="Brisse, Claire" userId="62eb7f4f-25cd-442b-a170-fbc3de1c2968" providerId="ADAL" clId="{B3157787-BB0E-482E-8804-891148948CDB}" dt="2024-07-25T18:38:27.057" v="998" actId="20577"/>
        <pc:sldMkLst>
          <pc:docMk/>
          <pc:sldMk cId="755033143" sldId="4241"/>
        </pc:sldMkLst>
        <pc:spChg chg="mod">
          <ac:chgData name="Brisse, Claire" userId="62eb7f4f-25cd-442b-a170-fbc3de1c2968" providerId="ADAL" clId="{B3157787-BB0E-482E-8804-891148948CDB}" dt="2024-07-25T18:38:27.057" v="998" actId="20577"/>
          <ac:spMkLst>
            <pc:docMk/>
            <pc:sldMk cId="755033143" sldId="4241"/>
            <ac:spMk id="5" creationId="{C19E838B-974B-4059-7894-7C38284A488D}"/>
          </ac:spMkLst>
        </pc:spChg>
        <pc:spChg chg="del">
          <ac:chgData name="Brisse, Claire" userId="62eb7f4f-25cd-442b-a170-fbc3de1c2968" providerId="ADAL" clId="{B3157787-BB0E-482E-8804-891148948CDB}" dt="2024-07-24T13:48:14.745" v="4" actId="478"/>
          <ac:spMkLst>
            <pc:docMk/>
            <pc:sldMk cId="755033143" sldId="4241"/>
            <ac:spMk id="8" creationId="{3B7559A9-F435-969C-6F0F-B11EDBAF33EB}"/>
          </ac:spMkLst>
        </pc:spChg>
      </pc:sldChg>
      <pc:sldChg chg="delSp mod">
        <pc:chgData name="Brisse, Claire" userId="62eb7f4f-25cd-442b-a170-fbc3de1c2968" providerId="ADAL" clId="{B3157787-BB0E-482E-8804-891148948CDB}" dt="2024-07-24T13:48:43.679" v="7" actId="478"/>
        <pc:sldMkLst>
          <pc:docMk/>
          <pc:sldMk cId="2527807372" sldId="4283"/>
        </pc:sldMkLst>
        <pc:spChg chg="del">
          <ac:chgData name="Brisse, Claire" userId="62eb7f4f-25cd-442b-a170-fbc3de1c2968" providerId="ADAL" clId="{B3157787-BB0E-482E-8804-891148948CDB}" dt="2024-07-24T13:48:43.679" v="7" actId="478"/>
          <ac:spMkLst>
            <pc:docMk/>
            <pc:sldMk cId="2527807372" sldId="4283"/>
            <ac:spMk id="7" creationId="{8B6123E8-F3A0-5F82-A3AE-C11FED3417B9}"/>
          </ac:spMkLst>
        </pc:spChg>
      </pc:sldChg>
      <pc:sldChg chg="modSp mod">
        <pc:chgData name="Brisse, Claire" userId="62eb7f4f-25cd-442b-a170-fbc3de1c2968" providerId="ADAL" clId="{B3157787-BB0E-482E-8804-891148948CDB}" dt="2024-07-29T13:28:05.903" v="1031" actId="13926"/>
        <pc:sldMkLst>
          <pc:docMk/>
          <pc:sldMk cId="2815251323" sldId="4305"/>
        </pc:sldMkLst>
        <pc:spChg chg="mod">
          <ac:chgData name="Brisse, Claire" userId="62eb7f4f-25cd-442b-a170-fbc3de1c2968" providerId="ADAL" clId="{B3157787-BB0E-482E-8804-891148948CDB}" dt="2024-07-29T13:28:05.903" v="1031" actId="13926"/>
          <ac:spMkLst>
            <pc:docMk/>
            <pc:sldMk cId="2815251323" sldId="4305"/>
            <ac:spMk id="3" creationId="{8CDFA726-DE49-C2AA-ADCC-4F5E8ADE1537}"/>
          </ac:spMkLst>
        </pc:spChg>
      </pc:sldChg>
      <pc:sldChg chg="delSp modSp mod">
        <pc:chgData name="Brisse, Claire" userId="62eb7f4f-25cd-442b-a170-fbc3de1c2968" providerId="ADAL" clId="{B3157787-BB0E-482E-8804-891148948CDB}" dt="2024-07-25T18:38:07.951" v="990" actId="20577"/>
        <pc:sldMkLst>
          <pc:docMk/>
          <pc:sldMk cId="1649256746" sldId="4312"/>
        </pc:sldMkLst>
        <pc:spChg chg="del">
          <ac:chgData name="Brisse, Claire" userId="62eb7f4f-25cd-442b-a170-fbc3de1c2968" providerId="ADAL" clId="{B3157787-BB0E-482E-8804-891148948CDB}" dt="2024-07-24T13:47:35.780" v="0" actId="478"/>
          <ac:spMkLst>
            <pc:docMk/>
            <pc:sldMk cId="1649256746" sldId="4312"/>
            <ac:spMk id="6" creationId="{A600FB25-9881-9074-85E9-A07701D6957E}"/>
          </ac:spMkLst>
        </pc:spChg>
        <pc:spChg chg="mod">
          <ac:chgData name="Brisse, Claire" userId="62eb7f4f-25cd-442b-a170-fbc3de1c2968" providerId="ADAL" clId="{B3157787-BB0E-482E-8804-891148948CDB}" dt="2024-07-25T18:38:07.951" v="990" actId="20577"/>
          <ac:spMkLst>
            <pc:docMk/>
            <pc:sldMk cId="1649256746" sldId="4312"/>
            <ac:spMk id="10" creationId="{9AD750AA-A232-42A1-A91B-B4BC0B3BC83E}"/>
          </ac:spMkLst>
        </pc:spChg>
      </pc:sldChg>
      <pc:sldChg chg="delSp modSp mod">
        <pc:chgData name="Brisse, Claire" userId="62eb7f4f-25cd-442b-a170-fbc3de1c2968" providerId="ADAL" clId="{B3157787-BB0E-482E-8804-891148948CDB}" dt="2024-07-25T12:06:17.498" v="666" actId="115"/>
        <pc:sldMkLst>
          <pc:docMk/>
          <pc:sldMk cId="1465174730" sldId="4320"/>
        </pc:sldMkLst>
        <pc:spChg chg="del">
          <ac:chgData name="Brisse, Claire" userId="62eb7f4f-25cd-442b-a170-fbc3de1c2968" providerId="ADAL" clId="{B3157787-BB0E-482E-8804-891148948CDB}" dt="2024-07-24T13:48:54.129" v="9" actId="478"/>
          <ac:spMkLst>
            <pc:docMk/>
            <pc:sldMk cId="1465174730" sldId="4320"/>
            <ac:spMk id="4" creationId="{5B5D7759-8E75-1F1A-E677-E746A5F6B31D}"/>
          </ac:spMkLst>
        </pc:spChg>
        <pc:spChg chg="mod">
          <ac:chgData name="Brisse, Claire" userId="62eb7f4f-25cd-442b-a170-fbc3de1c2968" providerId="ADAL" clId="{B3157787-BB0E-482E-8804-891148948CDB}" dt="2024-07-25T12:06:17.498" v="666" actId="115"/>
          <ac:spMkLst>
            <pc:docMk/>
            <pc:sldMk cId="1465174730" sldId="4320"/>
            <ac:spMk id="6" creationId="{B9178FAC-CD1F-3514-8709-C2D6B8964D19}"/>
          </ac:spMkLst>
        </pc:spChg>
        <pc:spChg chg="mod">
          <ac:chgData name="Brisse, Claire" userId="62eb7f4f-25cd-442b-a170-fbc3de1c2968" providerId="ADAL" clId="{B3157787-BB0E-482E-8804-891148948CDB}" dt="2024-07-25T12:04:40.495" v="658" actId="1076"/>
          <ac:spMkLst>
            <pc:docMk/>
            <pc:sldMk cId="1465174730" sldId="4320"/>
            <ac:spMk id="8" creationId="{89A4E951-BE53-ED6F-FC3B-F07B3D635A44}"/>
          </ac:spMkLst>
        </pc:spChg>
      </pc:sldChg>
      <pc:sldChg chg="delSp modSp mod">
        <pc:chgData name="Brisse, Claire" userId="62eb7f4f-25cd-442b-a170-fbc3de1c2968" providerId="ADAL" clId="{B3157787-BB0E-482E-8804-891148948CDB}" dt="2024-07-25T18:38:21.459" v="996" actId="20577"/>
        <pc:sldMkLst>
          <pc:docMk/>
          <pc:sldMk cId="1136963752" sldId="4322"/>
        </pc:sldMkLst>
        <pc:spChg chg="mod">
          <ac:chgData name="Brisse, Claire" userId="62eb7f4f-25cd-442b-a170-fbc3de1c2968" providerId="ADAL" clId="{B3157787-BB0E-482E-8804-891148948CDB}" dt="2024-07-25T18:38:17.213" v="994" actId="1076"/>
          <ac:spMkLst>
            <pc:docMk/>
            <pc:sldMk cId="1136963752" sldId="4322"/>
            <ac:spMk id="3" creationId="{4D8F9B48-5105-8FE0-A8A6-CA4F9AEE8458}"/>
          </ac:spMkLst>
        </pc:spChg>
        <pc:spChg chg="del mod">
          <ac:chgData name="Brisse, Claire" userId="62eb7f4f-25cd-442b-a170-fbc3de1c2968" providerId="ADAL" clId="{B3157787-BB0E-482E-8804-891148948CDB}" dt="2024-07-24T13:47:49.400" v="3" actId="478"/>
          <ac:spMkLst>
            <pc:docMk/>
            <pc:sldMk cId="1136963752" sldId="4322"/>
            <ac:spMk id="6" creationId="{85A37AF8-A2A3-9048-D470-6A086A6B1B48}"/>
          </ac:spMkLst>
        </pc:spChg>
        <pc:spChg chg="mod">
          <ac:chgData name="Brisse, Claire" userId="62eb7f4f-25cd-442b-a170-fbc3de1c2968" providerId="ADAL" clId="{B3157787-BB0E-482E-8804-891148948CDB}" dt="2024-07-25T18:38:21.459" v="996" actId="20577"/>
          <ac:spMkLst>
            <pc:docMk/>
            <pc:sldMk cId="1136963752" sldId="4322"/>
            <ac:spMk id="10" creationId="{9AD750AA-A232-42A1-A91B-B4BC0B3BC83E}"/>
          </ac:spMkLst>
        </pc:spChg>
      </pc:sldChg>
      <pc:sldChg chg="delSp modSp mod">
        <pc:chgData name="Brisse, Claire" userId="62eb7f4f-25cd-442b-a170-fbc3de1c2968" providerId="ADAL" clId="{B3157787-BB0E-482E-8804-891148948CDB}" dt="2024-07-25T18:38:42.601" v="1004" actId="20577"/>
        <pc:sldMkLst>
          <pc:docMk/>
          <pc:sldMk cId="2275602469" sldId="4329"/>
        </pc:sldMkLst>
        <pc:spChg chg="mod">
          <ac:chgData name="Brisse, Claire" userId="62eb7f4f-25cd-442b-a170-fbc3de1c2968" providerId="ADAL" clId="{B3157787-BB0E-482E-8804-891148948CDB}" dt="2024-07-25T18:38:42.601" v="1004" actId="20577"/>
          <ac:spMkLst>
            <pc:docMk/>
            <pc:sldMk cId="2275602469" sldId="4329"/>
            <ac:spMk id="4" creationId="{CA1D3EBD-991E-F4DA-AB41-163A9EEBC946}"/>
          </ac:spMkLst>
        </pc:spChg>
        <pc:spChg chg="del">
          <ac:chgData name="Brisse, Claire" userId="62eb7f4f-25cd-442b-a170-fbc3de1c2968" providerId="ADAL" clId="{B3157787-BB0E-482E-8804-891148948CDB}" dt="2024-07-24T13:49:27.144" v="10" actId="478"/>
          <ac:spMkLst>
            <pc:docMk/>
            <pc:sldMk cId="2275602469" sldId="4329"/>
            <ac:spMk id="47" creationId="{C00247A8-3388-9498-4AC2-7EABC1699AA1}"/>
          </ac:spMkLst>
        </pc:spChg>
      </pc:sldChg>
      <pc:sldChg chg="delSp modSp mod delCm modCm">
        <pc:chgData name="Brisse, Claire" userId="62eb7f4f-25cd-442b-a170-fbc3de1c2968" providerId="ADAL" clId="{B3157787-BB0E-482E-8804-891148948CDB}" dt="2024-07-25T18:38:49.025" v="1007" actId="20577"/>
        <pc:sldMkLst>
          <pc:docMk/>
          <pc:sldMk cId="73270067" sldId="4330"/>
        </pc:sldMkLst>
        <pc:spChg chg="mod">
          <ac:chgData name="Brisse, Claire" userId="62eb7f4f-25cd-442b-a170-fbc3de1c2968" providerId="ADAL" clId="{B3157787-BB0E-482E-8804-891148948CDB}" dt="2024-07-25T18:38:49.025" v="1007" actId="20577"/>
          <ac:spMkLst>
            <pc:docMk/>
            <pc:sldMk cId="73270067" sldId="4330"/>
            <ac:spMk id="4" creationId="{CA1D3EBD-991E-F4DA-AB41-163A9EEBC946}"/>
          </ac:spMkLst>
        </pc:spChg>
        <pc:spChg chg="del">
          <ac:chgData name="Brisse, Claire" userId="62eb7f4f-25cd-442b-a170-fbc3de1c2968" providerId="ADAL" clId="{B3157787-BB0E-482E-8804-891148948CDB}" dt="2024-07-24T13:49:30.275" v="11" actId="478"/>
          <ac:spMkLst>
            <pc:docMk/>
            <pc:sldMk cId="73270067" sldId="4330"/>
            <ac:spMk id="10" creationId="{84116E4C-158C-F5DD-9952-7927A850397C}"/>
          </ac:spMkLst>
        </pc:spChg>
        <pc:spChg chg="mod">
          <ac:chgData name="Brisse, Claire" userId="62eb7f4f-25cd-442b-a170-fbc3de1c2968" providerId="ADAL" clId="{B3157787-BB0E-482E-8804-891148948CDB}" dt="2024-07-24T13:52:39.192" v="71" actId="20577"/>
          <ac:spMkLst>
            <pc:docMk/>
            <pc:sldMk cId="73270067" sldId="4330"/>
            <ac:spMk id="11" creationId="{304E0BAA-6E20-8DA8-B856-75C9F3369109}"/>
          </ac:spMkLst>
        </pc:sp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B3157787-BB0E-482E-8804-891148948CDB}" dt="2024-07-24T13:52:44.412" v="73"/>
              <pc2:cmMkLst xmlns:pc2="http://schemas.microsoft.com/office/powerpoint/2019/9/main/command">
                <pc:docMk/>
                <pc:sldMk cId="73270067" sldId="4330"/>
                <pc2:cmMk id="{E7F9A007-2294-4DD7-AD33-2AB12C9E1855}"/>
              </pc2:cmMkLst>
            </pc226:cmChg>
            <pc226:cmChg xmlns:pc226="http://schemas.microsoft.com/office/powerpoint/2022/06/main/command" chg="del mod">
              <pc226:chgData name="Brisse, Claire" userId="62eb7f4f-25cd-442b-a170-fbc3de1c2968" providerId="ADAL" clId="{B3157787-BB0E-482E-8804-891148948CDB}" dt="2024-07-24T13:52:33.195" v="62"/>
              <pc2:cmMkLst xmlns:pc2="http://schemas.microsoft.com/office/powerpoint/2019/9/main/command">
                <pc:docMk/>
                <pc:sldMk cId="73270067" sldId="4330"/>
                <pc2:cmMk id="{1A72AC09-7E91-41E7-9F14-9CE92BCC6CED}"/>
              </pc2:cmMkLst>
            </pc226:cmChg>
            <pc226:cmChg xmlns:pc226="http://schemas.microsoft.com/office/powerpoint/2022/06/main/command" chg="del mod">
              <pc226:chgData name="Brisse, Claire" userId="62eb7f4f-25cd-442b-a170-fbc3de1c2968" providerId="ADAL" clId="{B3157787-BB0E-482E-8804-891148948CDB}" dt="2024-07-24T13:52:42.483" v="72"/>
              <pc2:cmMkLst xmlns:pc2="http://schemas.microsoft.com/office/powerpoint/2019/9/main/command">
                <pc:docMk/>
                <pc:sldMk cId="73270067" sldId="4330"/>
                <pc2:cmMk id="{ACC7A191-0529-4258-A0ED-2D7686269EA2}"/>
              </pc2:cmMkLst>
            </pc226:cmChg>
          </p:ext>
        </pc:extLst>
      </pc:sldChg>
      <pc:sldChg chg="delSp modSp mod">
        <pc:chgData name="Brisse, Claire" userId="62eb7f4f-25cd-442b-a170-fbc3de1c2968" providerId="ADAL" clId="{B3157787-BB0E-482E-8804-891148948CDB}" dt="2024-07-25T18:38:37.451" v="1002" actId="20577"/>
        <pc:sldMkLst>
          <pc:docMk/>
          <pc:sldMk cId="1036722062" sldId="4331"/>
        </pc:sldMkLst>
        <pc:spChg chg="mod">
          <ac:chgData name="Brisse, Claire" userId="62eb7f4f-25cd-442b-a170-fbc3de1c2968" providerId="ADAL" clId="{B3157787-BB0E-482E-8804-891148948CDB}" dt="2024-07-25T18:38:37.451" v="1002" actId="20577"/>
          <ac:spMkLst>
            <pc:docMk/>
            <pc:sldMk cId="1036722062" sldId="4331"/>
            <ac:spMk id="4" creationId="{CA1D3EBD-991E-F4DA-AB41-163A9EEBC946}"/>
          </ac:spMkLst>
        </pc:spChg>
        <pc:spChg chg="del mod">
          <ac:chgData name="Brisse, Claire" userId="62eb7f4f-25cd-442b-a170-fbc3de1c2968" providerId="ADAL" clId="{B3157787-BB0E-482E-8804-891148948CDB}" dt="2024-07-24T13:51:14.925" v="55" actId="478"/>
          <ac:spMkLst>
            <pc:docMk/>
            <pc:sldMk cId="1036722062" sldId="4331"/>
            <ac:spMk id="12" creationId="{CAAA4AD5-C76E-C5DE-AF52-C8B56AE32614}"/>
          </ac:spMkLst>
        </pc:spChg>
      </pc:sldChg>
      <pc:sldChg chg="delSp modSp mod">
        <pc:chgData name="Brisse, Claire" userId="62eb7f4f-25cd-442b-a170-fbc3de1c2968" providerId="ADAL" clId="{B3157787-BB0E-482E-8804-891148948CDB}" dt="2024-07-25T18:38:31.796" v="1000" actId="20577"/>
        <pc:sldMkLst>
          <pc:docMk/>
          <pc:sldMk cId="1821303164" sldId="4334"/>
        </pc:sldMkLst>
        <pc:spChg chg="mod">
          <ac:chgData name="Brisse, Claire" userId="62eb7f4f-25cd-442b-a170-fbc3de1c2968" providerId="ADAL" clId="{B3157787-BB0E-482E-8804-891148948CDB}" dt="2024-07-25T18:38:31.796" v="1000" actId="20577"/>
          <ac:spMkLst>
            <pc:docMk/>
            <pc:sldMk cId="1821303164" sldId="4334"/>
            <ac:spMk id="4" creationId="{CA1D3EBD-991E-F4DA-AB41-163A9EEBC946}"/>
          </ac:spMkLst>
        </pc:spChg>
        <pc:spChg chg="del">
          <ac:chgData name="Brisse, Claire" userId="62eb7f4f-25cd-442b-a170-fbc3de1c2968" providerId="ADAL" clId="{B3157787-BB0E-482E-8804-891148948CDB}" dt="2024-07-24T13:48:24.289" v="5" actId="478"/>
          <ac:spMkLst>
            <pc:docMk/>
            <pc:sldMk cId="1821303164" sldId="4334"/>
            <ac:spMk id="7" creationId="{F8DA0266-AF98-478A-57F4-E6141BECA0EE}"/>
          </ac:spMkLst>
        </pc:spChg>
      </pc:sldChg>
      <pc:sldChg chg="delSp modSp mod">
        <pc:chgData name="Brisse, Claire" userId="62eb7f4f-25cd-442b-a170-fbc3de1c2968" providerId="ADAL" clId="{B3157787-BB0E-482E-8804-891148948CDB}" dt="2024-07-29T13:42:11.061" v="1119" actId="688"/>
        <pc:sldMkLst>
          <pc:docMk/>
          <pc:sldMk cId="3782680542" sldId="4339"/>
        </pc:sldMkLst>
        <pc:spChg chg="mod">
          <ac:chgData name="Brisse, Claire" userId="62eb7f4f-25cd-442b-a170-fbc3de1c2968" providerId="ADAL" clId="{B3157787-BB0E-482E-8804-891148948CDB}" dt="2024-07-25T18:38:57.212" v="1009" actId="20577"/>
          <ac:spMkLst>
            <pc:docMk/>
            <pc:sldMk cId="3782680542" sldId="4339"/>
            <ac:spMk id="4" creationId="{CA1D3EBD-991E-F4DA-AB41-163A9EEBC946}"/>
          </ac:spMkLst>
        </pc:spChg>
        <pc:spChg chg="mod">
          <ac:chgData name="Brisse, Claire" userId="62eb7f4f-25cd-442b-a170-fbc3de1c2968" providerId="ADAL" clId="{B3157787-BB0E-482E-8804-891148948CDB}" dt="2024-07-29T13:41:47.629" v="1118" actId="1076"/>
          <ac:spMkLst>
            <pc:docMk/>
            <pc:sldMk cId="3782680542" sldId="4339"/>
            <ac:spMk id="16" creationId="{E139ECDF-AA3A-8B04-0179-8900C21E8AC2}"/>
          </ac:spMkLst>
        </pc:spChg>
        <pc:spChg chg="mod">
          <ac:chgData name="Brisse, Claire" userId="62eb7f4f-25cd-442b-a170-fbc3de1c2968" providerId="ADAL" clId="{B3157787-BB0E-482E-8804-891148948CDB}" dt="2024-07-29T13:42:11.061" v="1119" actId="688"/>
          <ac:spMkLst>
            <pc:docMk/>
            <pc:sldMk cId="3782680542" sldId="4339"/>
            <ac:spMk id="18" creationId="{9F18AA5C-7CBB-3669-1B63-BD343A0BC7AF}"/>
          </ac:spMkLst>
        </pc:spChg>
        <pc:spChg chg="del">
          <ac:chgData name="Brisse, Claire" userId="62eb7f4f-25cd-442b-a170-fbc3de1c2968" providerId="ADAL" clId="{B3157787-BB0E-482E-8804-891148948CDB}" dt="2024-07-24T13:49:35.357" v="12" actId="478"/>
          <ac:spMkLst>
            <pc:docMk/>
            <pc:sldMk cId="3782680542" sldId="4339"/>
            <ac:spMk id="41" creationId="{CFAD4FD4-AA59-D2BA-7465-B6CDB54F131B}"/>
          </ac:spMkLst>
        </pc:spChg>
        <pc:picChg chg="mod">
          <ac:chgData name="Brisse, Claire" userId="62eb7f4f-25cd-442b-a170-fbc3de1c2968" providerId="ADAL" clId="{B3157787-BB0E-482E-8804-891148948CDB}" dt="2024-07-29T13:41:39.738" v="1117" actId="1076"/>
          <ac:picMkLst>
            <pc:docMk/>
            <pc:sldMk cId="3782680542" sldId="4339"/>
            <ac:picMk id="29" creationId="{CC8E97C1-C8D7-8BD8-C2A5-19DD0F11BF25}"/>
          </ac:picMkLst>
        </pc:picChg>
      </pc:sldChg>
      <pc:sldChg chg="delSp modSp mod">
        <pc:chgData name="Brisse, Claire" userId="62eb7f4f-25cd-442b-a170-fbc3de1c2968" providerId="ADAL" clId="{B3157787-BB0E-482E-8804-891148948CDB}" dt="2024-07-25T18:39:03.181" v="1011" actId="20577"/>
        <pc:sldMkLst>
          <pc:docMk/>
          <pc:sldMk cId="4232641483" sldId="4340"/>
        </pc:sldMkLst>
        <pc:spChg chg="mod">
          <ac:chgData name="Brisse, Claire" userId="62eb7f4f-25cd-442b-a170-fbc3de1c2968" providerId="ADAL" clId="{B3157787-BB0E-482E-8804-891148948CDB}" dt="2024-07-25T18:39:03.181" v="1011" actId="20577"/>
          <ac:spMkLst>
            <pc:docMk/>
            <pc:sldMk cId="4232641483" sldId="4340"/>
            <ac:spMk id="4" creationId="{CA1D3EBD-991E-F4DA-AB41-163A9EEBC946}"/>
          </ac:spMkLst>
        </pc:spChg>
        <pc:spChg chg="del">
          <ac:chgData name="Brisse, Claire" userId="62eb7f4f-25cd-442b-a170-fbc3de1c2968" providerId="ADAL" clId="{B3157787-BB0E-482E-8804-891148948CDB}" dt="2024-07-24T13:49:40.799" v="13" actId="478"/>
          <ac:spMkLst>
            <pc:docMk/>
            <pc:sldMk cId="4232641483" sldId="4340"/>
            <ac:spMk id="8" creationId="{29E5406C-4CB3-FA8F-3ADE-A3E4056FDADF}"/>
          </ac:spMkLst>
        </pc:spChg>
        <pc:graphicFrameChg chg="mod modGraphic">
          <ac:chgData name="Brisse, Claire" userId="62eb7f4f-25cd-442b-a170-fbc3de1c2968" providerId="ADAL" clId="{B3157787-BB0E-482E-8804-891148948CDB}" dt="2024-07-24T13:54:40.339" v="86" actId="1076"/>
          <ac:graphicFrameMkLst>
            <pc:docMk/>
            <pc:sldMk cId="4232641483" sldId="4340"/>
            <ac:graphicFrameMk id="6" creationId="{74975A53-7C53-8C44-F2DB-487C3A7D2E86}"/>
          </ac:graphicFrameMkLst>
        </pc:graphicFrameChg>
      </pc:sldChg>
      <pc:sldChg chg="delSp modSp mod delCm modCm">
        <pc:chgData name="Brisse, Claire" userId="62eb7f4f-25cd-442b-a170-fbc3de1c2968" providerId="ADAL" clId="{B3157787-BB0E-482E-8804-891148948CDB}" dt="2024-07-25T18:39:08.342" v="1013" actId="20577"/>
        <pc:sldMkLst>
          <pc:docMk/>
          <pc:sldMk cId="1104781200" sldId="4342"/>
        </pc:sldMkLst>
        <pc:spChg chg="mod">
          <ac:chgData name="Brisse, Claire" userId="62eb7f4f-25cd-442b-a170-fbc3de1c2968" providerId="ADAL" clId="{B3157787-BB0E-482E-8804-891148948CDB}" dt="2024-07-25T18:39:08.342" v="1013" actId="20577"/>
          <ac:spMkLst>
            <pc:docMk/>
            <pc:sldMk cId="1104781200" sldId="4342"/>
            <ac:spMk id="4" creationId="{CA1D3EBD-991E-F4DA-AB41-163A9EEBC946}"/>
          </ac:spMkLst>
        </pc:spChg>
        <pc:spChg chg="del">
          <ac:chgData name="Brisse, Claire" userId="62eb7f4f-25cd-442b-a170-fbc3de1c2968" providerId="ADAL" clId="{B3157787-BB0E-482E-8804-891148948CDB}" dt="2024-07-24T13:49:45.961" v="14" actId="478"/>
          <ac:spMkLst>
            <pc:docMk/>
            <pc:sldMk cId="1104781200" sldId="4342"/>
            <ac:spMk id="11" creationId="{78EB3A51-A6D1-8575-7C70-F888ACF0359D}"/>
          </ac:spMkLst>
        </pc:spChg>
        <pc:spChg chg="mod">
          <ac:chgData name="Brisse, Claire" userId="62eb7f4f-25cd-442b-a170-fbc3de1c2968" providerId="ADAL" clId="{B3157787-BB0E-482E-8804-891148948CDB}" dt="2024-07-24T13:55:07.676" v="112" actId="20577"/>
          <ac:spMkLst>
            <pc:docMk/>
            <pc:sldMk cId="1104781200" sldId="4342"/>
            <ac:spMk id="13" creationId="{247194CA-F40B-FFBB-E4D2-ADC5BA19CA4E}"/>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B3157787-BB0E-482E-8804-891148948CDB}" dt="2024-07-24T13:55:20.277" v="114"/>
              <pc2:cmMkLst xmlns:pc2="http://schemas.microsoft.com/office/powerpoint/2019/9/main/command">
                <pc:docMk/>
                <pc:sldMk cId="1104781200" sldId="4342"/>
                <pc2:cmMk id="{910C4A1F-DDF2-419B-AD7E-9AA5898C0CAA}"/>
              </pc2:cmMkLst>
            </pc226:cmChg>
            <pc226:cmChg xmlns:pc226="http://schemas.microsoft.com/office/powerpoint/2022/06/main/command" chg="del mod">
              <pc226:chgData name="Brisse, Claire" userId="62eb7f4f-25cd-442b-a170-fbc3de1c2968" providerId="ADAL" clId="{B3157787-BB0E-482E-8804-891148948CDB}" dt="2024-07-24T13:55:22.064" v="115"/>
              <pc2:cmMkLst xmlns:pc2="http://schemas.microsoft.com/office/powerpoint/2019/9/main/command">
                <pc:docMk/>
                <pc:sldMk cId="1104781200" sldId="4342"/>
                <pc2:cmMk id="{409BE52B-FF2B-4FE3-BACE-2E5075B97D4E}"/>
              </pc2:cmMkLst>
            </pc226:cmChg>
            <pc226:cmChg xmlns:pc226="http://schemas.microsoft.com/office/powerpoint/2022/06/main/command" chg="del mod">
              <pc226:chgData name="Brisse, Claire" userId="62eb7f4f-25cd-442b-a170-fbc3de1c2968" providerId="ADAL" clId="{B3157787-BB0E-482E-8804-891148948CDB}" dt="2024-07-24T13:55:16.570" v="113"/>
              <pc2:cmMkLst xmlns:pc2="http://schemas.microsoft.com/office/powerpoint/2019/9/main/command">
                <pc:docMk/>
                <pc:sldMk cId="1104781200" sldId="4342"/>
                <pc2:cmMk id="{057E5262-9DAF-49D1-988A-5FEDBC567EBB}"/>
              </pc2:cmMkLst>
            </pc226:cmChg>
          </p:ext>
        </pc:extLst>
      </pc:sldChg>
      <pc:sldChg chg="delSp modSp mod">
        <pc:chgData name="Brisse, Claire" userId="62eb7f4f-25cd-442b-a170-fbc3de1c2968" providerId="ADAL" clId="{B3157787-BB0E-482E-8804-891148948CDB}" dt="2024-07-29T13:47:52.610" v="1122" actId="1076"/>
        <pc:sldMkLst>
          <pc:docMk/>
          <pc:sldMk cId="1732449872" sldId="4343"/>
        </pc:sldMkLst>
        <pc:spChg chg="mod">
          <ac:chgData name="Brisse, Claire" userId="62eb7f4f-25cd-442b-a170-fbc3de1c2968" providerId="ADAL" clId="{B3157787-BB0E-482E-8804-891148948CDB}" dt="2024-07-29T13:47:52.610" v="1122" actId="1076"/>
          <ac:spMkLst>
            <pc:docMk/>
            <pc:sldMk cId="1732449872" sldId="4343"/>
            <ac:spMk id="3" creationId="{CF225802-C8CF-D478-6927-9A6D51B12F10}"/>
          </ac:spMkLst>
        </pc:spChg>
        <pc:spChg chg="mod">
          <ac:chgData name="Brisse, Claire" userId="62eb7f4f-25cd-442b-a170-fbc3de1c2968" providerId="ADAL" clId="{B3157787-BB0E-482E-8804-891148948CDB}" dt="2024-07-29T13:30:01.394" v="1041" actId="1076"/>
          <ac:spMkLst>
            <pc:docMk/>
            <pc:sldMk cId="1732449872" sldId="4343"/>
            <ac:spMk id="5" creationId="{214AF05A-BF90-FE9B-6D21-9A79397B9A87}"/>
          </ac:spMkLst>
        </pc:spChg>
        <pc:spChg chg="del">
          <ac:chgData name="Brisse, Claire" userId="62eb7f4f-25cd-442b-a170-fbc3de1c2968" providerId="ADAL" clId="{B3157787-BB0E-482E-8804-891148948CDB}" dt="2024-07-24T13:48:36.614" v="6" actId="478"/>
          <ac:spMkLst>
            <pc:docMk/>
            <pc:sldMk cId="1732449872" sldId="4343"/>
            <ac:spMk id="7" creationId="{824D7930-4B00-AEB1-DD4E-DA37F10B4A1C}"/>
          </ac:spMkLst>
        </pc:spChg>
      </pc:sldChg>
      <pc:sldChg chg="delSp modSp mod addCm delCm modCm">
        <pc:chgData name="Brisse, Claire" userId="62eb7f4f-25cd-442b-a170-fbc3de1c2968" providerId="ADAL" clId="{B3157787-BB0E-482E-8804-891148948CDB}" dt="2024-07-29T13:46:29.306" v="1121" actId="1076"/>
        <pc:sldMkLst>
          <pc:docMk/>
          <pc:sldMk cId="1347946479" sldId="4345"/>
        </pc:sldMkLst>
        <pc:spChg chg="del">
          <ac:chgData name="Brisse, Claire" userId="62eb7f4f-25cd-442b-a170-fbc3de1c2968" providerId="ADAL" clId="{B3157787-BB0E-482E-8804-891148948CDB}" dt="2024-07-24T13:48:47.401" v="8" actId="478"/>
          <ac:spMkLst>
            <pc:docMk/>
            <pc:sldMk cId="1347946479" sldId="4345"/>
            <ac:spMk id="2" creationId="{8BD3B1A1-89C8-59F9-8D28-F219404D26C8}"/>
          </ac:spMkLst>
        </pc:spChg>
        <pc:spChg chg="mod">
          <ac:chgData name="Brisse, Claire" userId="62eb7f4f-25cd-442b-a170-fbc3de1c2968" providerId="ADAL" clId="{B3157787-BB0E-482E-8804-891148948CDB}" dt="2024-07-29T13:46:29.306" v="1121" actId="1076"/>
          <ac:spMkLst>
            <pc:docMk/>
            <pc:sldMk cId="1347946479" sldId="4345"/>
            <ac:spMk id="6" creationId="{B9178FAC-CD1F-3514-8709-C2D6B8964D19}"/>
          </ac:spMkLst>
        </pc:spChg>
        <pc:extLst>
          <p:ext xmlns:p="http://schemas.openxmlformats.org/presentationml/2006/main" uri="{D6D511B9-2390-475A-947B-AFAB55BFBCF1}">
            <pc226:cmChg xmlns:pc226="http://schemas.microsoft.com/office/powerpoint/2022/06/main/command" chg="add del mod">
              <pc226:chgData name="Brisse, Claire" userId="62eb7f4f-25cd-442b-a170-fbc3de1c2968" providerId="ADAL" clId="{B3157787-BB0E-482E-8804-891148948CDB}" dt="2024-07-25T15:35:36.918" v="985"/>
              <pc2:cmMkLst xmlns:pc2="http://schemas.microsoft.com/office/powerpoint/2019/9/main/command">
                <pc:docMk/>
                <pc:sldMk cId="1347946479" sldId="4345"/>
                <pc2:cmMk id="{54A5B806-A4D3-41EF-A14D-FC67C5587C8E}"/>
              </pc2:cmMkLst>
              <pc226:cmRplyChg chg="add">
                <pc226:chgData name="Brisse, Claire" userId="62eb7f4f-25cd-442b-a170-fbc3de1c2968" providerId="ADAL" clId="{B3157787-BB0E-482E-8804-891148948CDB}" dt="2024-07-25T14:26:19.146" v="983"/>
                <pc2:cmRplyMkLst xmlns:pc2="http://schemas.microsoft.com/office/powerpoint/2019/9/main/command">
                  <pc:docMk/>
                  <pc:sldMk cId="1347946479" sldId="4345"/>
                  <pc2:cmMk id="{54A5B806-A4D3-41EF-A14D-FC67C5587C8E}"/>
                  <pc2:cmRplyMk id="{7645C160-7400-4410-A9C1-62F90CB08ED3}"/>
                </pc2:cmRplyMkLst>
              </pc226:cmRplyChg>
            </pc226:cmChg>
          </p:ext>
        </pc:extLst>
      </pc:sldChg>
      <pc:sldChg chg="delSp modSp mod">
        <pc:chgData name="Brisse, Claire" userId="62eb7f4f-25cd-442b-a170-fbc3de1c2968" providerId="ADAL" clId="{B3157787-BB0E-482E-8804-891148948CDB}" dt="2024-07-29T13:43:42.929" v="1120" actId="1076"/>
        <pc:sldMkLst>
          <pc:docMk/>
          <pc:sldMk cId="2425292139" sldId="4346"/>
        </pc:sldMkLst>
        <pc:spChg chg="del">
          <ac:chgData name="Brisse, Claire" userId="62eb7f4f-25cd-442b-a170-fbc3de1c2968" providerId="ADAL" clId="{B3157787-BB0E-482E-8804-891148948CDB}" dt="2024-07-24T13:49:52.301" v="15" actId="478"/>
          <ac:spMkLst>
            <pc:docMk/>
            <pc:sldMk cId="2425292139" sldId="4346"/>
            <ac:spMk id="2" creationId="{71681FF7-7AB4-4BB7-4354-1E346A8B669A}"/>
          </ac:spMkLst>
        </pc:spChg>
        <pc:spChg chg="mod">
          <ac:chgData name="Brisse, Claire" userId="62eb7f4f-25cd-442b-a170-fbc3de1c2968" providerId="ADAL" clId="{B3157787-BB0E-482E-8804-891148948CDB}" dt="2024-07-25T18:39:14.011" v="1015" actId="20577"/>
          <ac:spMkLst>
            <pc:docMk/>
            <pc:sldMk cId="2425292139" sldId="4346"/>
            <ac:spMk id="4" creationId="{CA1D3EBD-991E-F4DA-AB41-163A9EEBC946}"/>
          </ac:spMkLst>
        </pc:spChg>
        <pc:spChg chg="mod">
          <ac:chgData name="Brisse, Claire" userId="62eb7f4f-25cd-442b-a170-fbc3de1c2968" providerId="ADAL" clId="{B3157787-BB0E-482E-8804-891148948CDB}" dt="2024-07-29T13:43:42.929" v="1120" actId="1076"/>
          <ac:spMkLst>
            <pc:docMk/>
            <pc:sldMk cId="2425292139" sldId="4346"/>
            <ac:spMk id="6" creationId="{00AF9DE4-80D3-259F-E9CB-5F5D4E71819C}"/>
          </ac:spMkLst>
        </pc:spChg>
      </pc:sldChg>
      <pc:sldChg chg="addSp delSp modSp add del mod addCm delCm modCm">
        <pc:chgData name="Brisse, Claire" userId="62eb7f4f-25cd-442b-a170-fbc3de1c2968" providerId="ADAL" clId="{B3157787-BB0E-482E-8804-891148948CDB}" dt="2024-07-29T13:25:07.100" v="1027" actId="14100"/>
        <pc:sldMkLst>
          <pc:docMk/>
          <pc:sldMk cId="986422007" sldId="4347"/>
        </pc:sldMkLst>
        <pc:spChg chg="mod">
          <ac:chgData name="Brisse, Claire" userId="62eb7f4f-25cd-442b-a170-fbc3de1c2968" providerId="ADAL" clId="{B3157787-BB0E-482E-8804-891148948CDB}" dt="2024-07-25T18:39:19.683" v="1017" actId="20577"/>
          <ac:spMkLst>
            <pc:docMk/>
            <pc:sldMk cId="986422007" sldId="4347"/>
            <ac:spMk id="4" creationId="{CA1D3EBD-991E-F4DA-AB41-163A9EEBC946}"/>
          </ac:spMkLst>
        </pc:spChg>
        <pc:spChg chg="del">
          <ac:chgData name="Brisse, Claire" userId="62eb7f4f-25cd-442b-a170-fbc3de1c2968" providerId="ADAL" clId="{B3157787-BB0E-482E-8804-891148948CDB}" dt="2024-07-24T13:49:57.668" v="16" actId="478"/>
          <ac:spMkLst>
            <pc:docMk/>
            <pc:sldMk cId="986422007" sldId="4347"/>
            <ac:spMk id="11" creationId="{AE655200-FA9B-B389-1AD5-C364304547EF}"/>
          </ac:spMkLst>
        </pc:spChg>
        <pc:spChg chg="mod">
          <ac:chgData name="Brisse, Claire" userId="62eb7f4f-25cd-442b-a170-fbc3de1c2968" providerId="ADAL" clId="{B3157787-BB0E-482E-8804-891148948CDB}" dt="2024-07-25T12:42:38.808" v="830" actId="255"/>
          <ac:spMkLst>
            <pc:docMk/>
            <pc:sldMk cId="986422007" sldId="4347"/>
            <ac:spMk id="15" creationId="{521BF04C-41CA-D335-769E-C71E559A7FFD}"/>
          </ac:spMkLst>
        </pc:spChg>
        <pc:spChg chg="mod">
          <ac:chgData name="Brisse, Claire" userId="62eb7f4f-25cd-442b-a170-fbc3de1c2968" providerId="ADAL" clId="{B3157787-BB0E-482E-8804-891148948CDB}" dt="2024-07-25T12:42:38.808" v="830" actId="255"/>
          <ac:spMkLst>
            <pc:docMk/>
            <pc:sldMk cId="986422007" sldId="4347"/>
            <ac:spMk id="17" creationId="{CA28F357-1E19-3E72-5FE6-3D645772C2F2}"/>
          </ac:spMkLst>
        </pc:spChg>
        <pc:spChg chg="mod">
          <ac:chgData name="Brisse, Claire" userId="62eb7f4f-25cd-442b-a170-fbc3de1c2968" providerId="ADAL" clId="{B3157787-BB0E-482E-8804-891148948CDB}" dt="2024-07-25T14:11:38.038" v="886" actId="20577"/>
          <ac:spMkLst>
            <pc:docMk/>
            <pc:sldMk cId="986422007" sldId="4347"/>
            <ac:spMk id="19" creationId="{CDFB1FAA-A29F-E4E5-0A9E-139AC40B4829}"/>
          </ac:spMkLst>
        </pc:spChg>
        <pc:spChg chg="mod">
          <ac:chgData name="Brisse, Claire" userId="62eb7f4f-25cd-442b-a170-fbc3de1c2968" providerId="ADAL" clId="{B3157787-BB0E-482E-8804-891148948CDB}" dt="2024-07-29T13:25:07.100" v="1027" actId="14100"/>
          <ac:spMkLst>
            <pc:docMk/>
            <pc:sldMk cId="986422007" sldId="4347"/>
            <ac:spMk id="20" creationId="{9577024A-CDEF-C940-C77B-E88095B49B8C}"/>
          </ac:spMkLst>
        </pc:spChg>
        <pc:spChg chg="mod">
          <ac:chgData name="Brisse, Claire" userId="62eb7f4f-25cd-442b-a170-fbc3de1c2968" providerId="ADAL" clId="{B3157787-BB0E-482E-8804-891148948CDB}" dt="2024-07-25T12:42:38.808" v="830" actId="255"/>
          <ac:spMkLst>
            <pc:docMk/>
            <pc:sldMk cId="986422007" sldId="4347"/>
            <ac:spMk id="21" creationId="{D34C7AE9-5CE6-14CA-57D0-942EE5C3C97B}"/>
          </ac:spMkLst>
        </pc:spChg>
        <pc:spChg chg="mod">
          <ac:chgData name="Brisse, Claire" userId="62eb7f4f-25cd-442b-a170-fbc3de1c2968" providerId="ADAL" clId="{B3157787-BB0E-482E-8804-891148948CDB}" dt="2024-07-25T18:41:03.932" v="1025" actId="14100"/>
          <ac:spMkLst>
            <pc:docMk/>
            <pc:sldMk cId="986422007" sldId="4347"/>
            <ac:spMk id="22" creationId="{ECE9591D-11B8-A16A-623A-32F64DEFE5D7}"/>
          </ac:spMkLst>
        </pc:spChg>
        <pc:spChg chg="mod">
          <ac:chgData name="Brisse, Claire" userId="62eb7f4f-25cd-442b-a170-fbc3de1c2968" providerId="ADAL" clId="{B3157787-BB0E-482E-8804-891148948CDB}" dt="2024-07-25T14:10:53.840" v="871" actId="20577"/>
          <ac:spMkLst>
            <pc:docMk/>
            <pc:sldMk cId="986422007" sldId="4347"/>
            <ac:spMk id="23" creationId="{62EB2D08-5702-AF89-C6F3-8493A48D569A}"/>
          </ac:spMkLst>
        </pc:spChg>
        <pc:spChg chg="mod">
          <ac:chgData name="Brisse, Claire" userId="62eb7f4f-25cd-442b-a170-fbc3de1c2968" providerId="ADAL" clId="{B3157787-BB0E-482E-8804-891148948CDB}" dt="2024-07-25T14:10:39.252" v="856" actId="20577"/>
          <ac:spMkLst>
            <pc:docMk/>
            <pc:sldMk cId="986422007" sldId="4347"/>
            <ac:spMk id="25" creationId="{0B3AE02E-3546-B218-F367-02353787EA56}"/>
          </ac:spMkLst>
        </pc:spChg>
        <pc:spChg chg="mod">
          <ac:chgData name="Brisse, Claire" userId="62eb7f4f-25cd-442b-a170-fbc3de1c2968" providerId="ADAL" clId="{B3157787-BB0E-482E-8804-891148948CDB}" dt="2024-07-25T12:43:24.718" v="836" actId="1076"/>
          <ac:spMkLst>
            <pc:docMk/>
            <pc:sldMk cId="986422007" sldId="4347"/>
            <ac:spMk id="26" creationId="{5A9CB6D8-186E-84BF-F7FA-C2F87619C916}"/>
          </ac:spMkLst>
        </pc:spChg>
        <pc:spChg chg="mod">
          <ac:chgData name="Brisse, Claire" userId="62eb7f4f-25cd-442b-a170-fbc3de1c2968" providerId="ADAL" clId="{B3157787-BB0E-482E-8804-891148948CDB}" dt="2024-07-25T12:43:24.718" v="836" actId="1076"/>
          <ac:spMkLst>
            <pc:docMk/>
            <pc:sldMk cId="986422007" sldId="4347"/>
            <ac:spMk id="27" creationId="{9ED85BD7-A263-F3AE-80A9-281ED19CC40F}"/>
          </ac:spMkLst>
        </pc:spChg>
        <pc:spChg chg="mod">
          <ac:chgData name="Brisse, Claire" userId="62eb7f4f-25cd-442b-a170-fbc3de1c2968" providerId="ADAL" clId="{B3157787-BB0E-482E-8804-891148948CDB}" dt="2024-07-25T12:42:38.808" v="830" actId="255"/>
          <ac:spMkLst>
            <pc:docMk/>
            <pc:sldMk cId="986422007" sldId="4347"/>
            <ac:spMk id="28" creationId="{608DB465-7654-8C82-5531-730C402FF636}"/>
          </ac:spMkLst>
        </pc:spChg>
        <pc:spChg chg="mod">
          <ac:chgData name="Brisse, Claire" userId="62eb7f4f-25cd-442b-a170-fbc3de1c2968" providerId="ADAL" clId="{B3157787-BB0E-482E-8804-891148948CDB}" dt="2024-07-25T12:42:38.808" v="830" actId="255"/>
          <ac:spMkLst>
            <pc:docMk/>
            <pc:sldMk cId="986422007" sldId="4347"/>
            <ac:spMk id="29" creationId="{CEACC720-E189-57B2-B958-1439DBC37A02}"/>
          </ac:spMkLst>
        </pc:spChg>
        <pc:spChg chg="mod">
          <ac:chgData name="Brisse, Claire" userId="62eb7f4f-25cd-442b-a170-fbc3de1c2968" providerId="ADAL" clId="{B3157787-BB0E-482E-8804-891148948CDB}" dt="2024-07-25T12:46:38.510" v="846" actId="207"/>
          <ac:spMkLst>
            <pc:docMk/>
            <pc:sldMk cId="986422007" sldId="4347"/>
            <ac:spMk id="30" creationId="{55B7A950-9332-8CB6-E6F5-B2ED77B7CCB8}"/>
          </ac:spMkLst>
        </pc:spChg>
        <pc:spChg chg="mod">
          <ac:chgData name="Brisse, Claire" userId="62eb7f4f-25cd-442b-a170-fbc3de1c2968" providerId="ADAL" clId="{B3157787-BB0E-482E-8804-891148948CDB}" dt="2024-07-25T12:46:38.510" v="846" actId="207"/>
          <ac:spMkLst>
            <pc:docMk/>
            <pc:sldMk cId="986422007" sldId="4347"/>
            <ac:spMk id="31" creationId="{6F68B0B2-E3A5-4D77-25A9-A2F6A8C1A540}"/>
          </ac:spMkLst>
        </pc:spChg>
        <pc:spChg chg="mod">
          <ac:chgData name="Brisse, Claire" userId="62eb7f4f-25cd-442b-a170-fbc3de1c2968" providerId="ADAL" clId="{B3157787-BB0E-482E-8804-891148948CDB}" dt="2024-07-25T12:46:32.595" v="845" actId="1076"/>
          <ac:spMkLst>
            <pc:docMk/>
            <pc:sldMk cId="986422007" sldId="4347"/>
            <ac:spMk id="32" creationId="{21D218CE-8F82-ACCA-06F8-1755A2D725F9}"/>
          </ac:spMkLst>
        </pc:spChg>
        <pc:spChg chg="mod">
          <ac:chgData name="Brisse, Claire" userId="62eb7f4f-25cd-442b-a170-fbc3de1c2968" providerId="ADAL" clId="{B3157787-BB0E-482E-8804-891148948CDB}" dt="2024-07-25T12:46:32.595" v="845" actId="1076"/>
          <ac:spMkLst>
            <pc:docMk/>
            <pc:sldMk cId="986422007" sldId="4347"/>
            <ac:spMk id="33" creationId="{9E029972-EADE-B5D9-0B23-F39D82586BE5}"/>
          </ac:spMkLst>
        </pc:spChg>
        <pc:spChg chg="mod">
          <ac:chgData name="Brisse, Claire" userId="62eb7f4f-25cd-442b-a170-fbc3de1c2968" providerId="ADAL" clId="{B3157787-BB0E-482E-8804-891148948CDB}" dt="2024-07-25T12:22:02.477" v="680"/>
          <ac:spMkLst>
            <pc:docMk/>
            <pc:sldMk cId="986422007" sldId="4347"/>
            <ac:spMk id="35" creationId="{86E5F193-B980-F352-8463-7829B4FADE03}"/>
          </ac:spMkLst>
        </pc:spChg>
        <pc:spChg chg="mod">
          <ac:chgData name="Brisse, Claire" userId="62eb7f4f-25cd-442b-a170-fbc3de1c2968" providerId="ADAL" clId="{B3157787-BB0E-482E-8804-891148948CDB}" dt="2024-07-25T12:22:02.477" v="680"/>
          <ac:spMkLst>
            <pc:docMk/>
            <pc:sldMk cId="986422007" sldId="4347"/>
            <ac:spMk id="40" creationId="{4F2F8926-0483-7B29-9D76-0FD1F2CD4317}"/>
          </ac:spMkLst>
        </pc:spChg>
        <pc:spChg chg="mod">
          <ac:chgData name="Brisse, Claire" userId="62eb7f4f-25cd-442b-a170-fbc3de1c2968" providerId="ADAL" clId="{B3157787-BB0E-482E-8804-891148948CDB}" dt="2024-07-25T12:22:02.477" v="680"/>
          <ac:spMkLst>
            <pc:docMk/>
            <pc:sldMk cId="986422007" sldId="4347"/>
            <ac:spMk id="101" creationId="{F54D16EE-2A0B-9FC6-312A-92D274397749}"/>
          </ac:spMkLst>
        </pc:spChg>
        <pc:spChg chg="mod">
          <ac:chgData name="Brisse, Claire" userId="62eb7f4f-25cd-442b-a170-fbc3de1c2968" providerId="ADAL" clId="{B3157787-BB0E-482E-8804-891148948CDB}" dt="2024-07-25T12:22:02.477" v="680"/>
          <ac:spMkLst>
            <pc:docMk/>
            <pc:sldMk cId="986422007" sldId="4347"/>
            <ac:spMk id="106" creationId="{A8650C0D-6FCF-C38D-76B0-FD7B583E1A78}"/>
          </ac:spMkLst>
        </pc:spChg>
        <pc:spChg chg="mod">
          <ac:chgData name="Brisse, Claire" userId="62eb7f4f-25cd-442b-a170-fbc3de1c2968" providerId="ADAL" clId="{B3157787-BB0E-482E-8804-891148948CDB}" dt="2024-07-25T12:22:02.477" v="680"/>
          <ac:spMkLst>
            <pc:docMk/>
            <pc:sldMk cId="986422007" sldId="4347"/>
            <ac:spMk id="107" creationId="{FC8268E2-7956-D9C2-B851-EB9DC3D35D16}"/>
          </ac:spMkLst>
        </pc:spChg>
        <pc:spChg chg="mod">
          <ac:chgData name="Brisse, Claire" userId="62eb7f4f-25cd-442b-a170-fbc3de1c2968" providerId="ADAL" clId="{B3157787-BB0E-482E-8804-891148948CDB}" dt="2024-07-25T12:22:02.477" v="680"/>
          <ac:spMkLst>
            <pc:docMk/>
            <pc:sldMk cId="986422007" sldId="4347"/>
            <ac:spMk id="108" creationId="{C3ED92F3-82F3-CB9B-0125-495B1FC34642}"/>
          </ac:spMkLst>
        </pc:spChg>
        <pc:spChg chg="mod">
          <ac:chgData name="Brisse, Claire" userId="62eb7f4f-25cd-442b-a170-fbc3de1c2968" providerId="ADAL" clId="{B3157787-BB0E-482E-8804-891148948CDB}" dt="2024-07-25T12:22:02.477" v="680"/>
          <ac:spMkLst>
            <pc:docMk/>
            <pc:sldMk cId="986422007" sldId="4347"/>
            <ac:spMk id="109" creationId="{5CE1F885-5E3B-46EC-B984-89E666A3A676}"/>
          </ac:spMkLst>
        </pc:spChg>
        <pc:spChg chg="mod">
          <ac:chgData name="Brisse, Claire" userId="62eb7f4f-25cd-442b-a170-fbc3de1c2968" providerId="ADAL" clId="{B3157787-BB0E-482E-8804-891148948CDB}" dt="2024-07-25T12:22:02.477" v="680"/>
          <ac:spMkLst>
            <pc:docMk/>
            <pc:sldMk cId="986422007" sldId="4347"/>
            <ac:spMk id="110" creationId="{BF6A4EBE-7E7C-1BCA-4CA0-2B4372A3F60E}"/>
          </ac:spMkLst>
        </pc:spChg>
        <pc:spChg chg="mod">
          <ac:chgData name="Brisse, Claire" userId="62eb7f4f-25cd-442b-a170-fbc3de1c2968" providerId="ADAL" clId="{B3157787-BB0E-482E-8804-891148948CDB}" dt="2024-07-25T12:22:02.477" v="680"/>
          <ac:spMkLst>
            <pc:docMk/>
            <pc:sldMk cId="986422007" sldId="4347"/>
            <ac:spMk id="111" creationId="{4FC300BE-417A-F999-190C-F5E5AD448C1E}"/>
          </ac:spMkLst>
        </pc:spChg>
        <pc:spChg chg="mod">
          <ac:chgData name="Brisse, Claire" userId="62eb7f4f-25cd-442b-a170-fbc3de1c2968" providerId="ADAL" clId="{B3157787-BB0E-482E-8804-891148948CDB}" dt="2024-07-25T12:22:02.477" v="680"/>
          <ac:spMkLst>
            <pc:docMk/>
            <pc:sldMk cId="986422007" sldId="4347"/>
            <ac:spMk id="112" creationId="{37FEA597-3F19-B17A-5FFF-500466351030}"/>
          </ac:spMkLst>
        </pc:spChg>
        <pc:spChg chg="mod">
          <ac:chgData name="Brisse, Claire" userId="62eb7f4f-25cd-442b-a170-fbc3de1c2968" providerId="ADAL" clId="{B3157787-BB0E-482E-8804-891148948CDB}" dt="2024-07-25T12:22:02.477" v="680"/>
          <ac:spMkLst>
            <pc:docMk/>
            <pc:sldMk cId="986422007" sldId="4347"/>
            <ac:spMk id="113" creationId="{5FCB2008-6AB0-F2AC-6817-D5E2734B60AE}"/>
          </ac:spMkLst>
        </pc:spChg>
        <pc:spChg chg="mod">
          <ac:chgData name="Brisse, Claire" userId="62eb7f4f-25cd-442b-a170-fbc3de1c2968" providerId="ADAL" clId="{B3157787-BB0E-482E-8804-891148948CDB}" dt="2024-07-25T12:22:02.477" v="680"/>
          <ac:spMkLst>
            <pc:docMk/>
            <pc:sldMk cId="986422007" sldId="4347"/>
            <ac:spMk id="114" creationId="{A5B53450-A1A3-86DB-B661-1FAE7E65848C}"/>
          </ac:spMkLst>
        </pc:spChg>
        <pc:spChg chg="mod">
          <ac:chgData name="Brisse, Claire" userId="62eb7f4f-25cd-442b-a170-fbc3de1c2968" providerId="ADAL" clId="{B3157787-BB0E-482E-8804-891148948CDB}" dt="2024-07-25T12:22:02.477" v="680"/>
          <ac:spMkLst>
            <pc:docMk/>
            <pc:sldMk cId="986422007" sldId="4347"/>
            <ac:spMk id="115" creationId="{889A2BBC-54C0-4F68-4353-02C6BE382EFE}"/>
          </ac:spMkLst>
        </pc:spChg>
        <pc:spChg chg="mod">
          <ac:chgData name="Brisse, Claire" userId="62eb7f4f-25cd-442b-a170-fbc3de1c2968" providerId="ADAL" clId="{B3157787-BB0E-482E-8804-891148948CDB}" dt="2024-07-25T12:22:02.477" v="680"/>
          <ac:spMkLst>
            <pc:docMk/>
            <pc:sldMk cId="986422007" sldId="4347"/>
            <ac:spMk id="116" creationId="{C5632C41-722D-A532-1BBD-A04A96C93019}"/>
          </ac:spMkLst>
        </pc:spChg>
        <pc:spChg chg="mod">
          <ac:chgData name="Brisse, Claire" userId="62eb7f4f-25cd-442b-a170-fbc3de1c2968" providerId="ADAL" clId="{B3157787-BB0E-482E-8804-891148948CDB}" dt="2024-07-25T12:22:02.477" v="680"/>
          <ac:spMkLst>
            <pc:docMk/>
            <pc:sldMk cId="986422007" sldId="4347"/>
            <ac:spMk id="117" creationId="{752527FD-F8F1-A5C6-B7AC-EC7E88E0FEFA}"/>
          </ac:spMkLst>
        </pc:spChg>
        <pc:spChg chg="mod">
          <ac:chgData name="Brisse, Claire" userId="62eb7f4f-25cd-442b-a170-fbc3de1c2968" providerId="ADAL" clId="{B3157787-BB0E-482E-8804-891148948CDB}" dt="2024-07-25T12:22:02.477" v="680"/>
          <ac:spMkLst>
            <pc:docMk/>
            <pc:sldMk cId="986422007" sldId="4347"/>
            <ac:spMk id="118" creationId="{665FBED6-D381-81CD-EDC6-64AED007524E}"/>
          </ac:spMkLst>
        </pc:spChg>
        <pc:spChg chg="mod">
          <ac:chgData name="Brisse, Claire" userId="62eb7f4f-25cd-442b-a170-fbc3de1c2968" providerId="ADAL" clId="{B3157787-BB0E-482E-8804-891148948CDB}" dt="2024-07-25T12:22:02.477" v="680"/>
          <ac:spMkLst>
            <pc:docMk/>
            <pc:sldMk cId="986422007" sldId="4347"/>
            <ac:spMk id="119" creationId="{E72B450D-6E91-8E03-B5B6-7B0205104AFF}"/>
          </ac:spMkLst>
        </pc:spChg>
        <pc:spChg chg="mod">
          <ac:chgData name="Brisse, Claire" userId="62eb7f4f-25cd-442b-a170-fbc3de1c2968" providerId="ADAL" clId="{B3157787-BB0E-482E-8804-891148948CDB}" dt="2024-07-25T12:22:02.477" v="680"/>
          <ac:spMkLst>
            <pc:docMk/>
            <pc:sldMk cId="986422007" sldId="4347"/>
            <ac:spMk id="120" creationId="{81800BCB-ED51-C8F1-B0F7-7DF5D02BCC84}"/>
          </ac:spMkLst>
        </pc:spChg>
        <pc:spChg chg="mod">
          <ac:chgData name="Brisse, Claire" userId="62eb7f4f-25cd-442b-a170-fbc3de1c2968" providerId="ADAL" clId="{B3157787-BB0E-482E-8804-891148948CDB}" dt="2024-07-25T12:22:02.477" v="680"/>
          <ac:spMkLst>
            <pc:docMk/>
            <pc:sldMk cId="986422007" sldId="4347"/>
            <ac:spMk id="121" creationId="{BFA9A82A-474F-81F1-64DA-759043339BAA}"/>
          </ac:spMkLst>
        </pc:spChg>
        <pc:spChg chg="mod">
          <ac:chgData name="Brisse, Claire" userId="62eb7f4f-25cd-442b-a170-fbc3de1c2968" providerId="ADAL" clId="{B3157787-BB0E-482E-8804-891148948CDB}" dt="2024-07-25T12:22:02.477" v="680"/>
          <ac:spMkLst>
            <pc:docMk/>
            <pc:sldMk cId="986422007" sldId="4347"/>
            <ac:spMk id="122" creationId="{EB9A9851-0FD0-DCD8-D5B4-38E958D3A8AF}"/>
          </ac:spMkLst>
        </pc:spChg>
        <pc:spChg chg="mod">
          <ac:chgData name="Brisse, Claire" userId="62eb7f4f-25cd-442b-a170-fbc3de1c2968" providerId="ADAL" clId="{B3157787-BB0E-482E-8804-891148948CDB}" dt="2024-07-25T12:22:02.477" v="680"/>
          <ac:spMkLst>
            <pc:docMk/>
            <pc:sldMk cId="986422007" sldId="4347"/>
            <ac:spMk id="123" creationId="{48BE6F65-207C-41E9-C786-751006AC479A}"/>
          </ac:spMkLst>
        </pc:spChg>
        <pc:spChg chg="mod">
          <ac:chgData name="Brisse, Claire" userId="62eb7f4f-25cd-442b-a170-fbc3de1c2968" providerId="ADAL" clId="{B3157787-BB0E-482E-8804-891148948CDB}" dt="2024-07-25T12:22:02.477" v="680"/>
          <ac:spMkLst>
            <pc:docMk/>
            <pc:sldMk cId="986422007" sldId="4347"/>
            <ac:spMk id="124" creationId="{841578ED-53BA-8C1E-FC33-0912C5E47446}"/>
          </ac:spMkLst>
        </pc:spChg>
        <pc:spChg chg="mod">
          <ac:chgData name="Brisse, Claire" userId="62eb7f4f-25cd-442b-a170-fbc3de1c2968" providerId="ADAL" clId="{B3157787-BB0E-482E-8804-891148948CDB}" dt="2024-07-25T12:22:02.477" v="680"/>
          <ac:spMkLst>
            <pc:docMk/>
            <pc:sldMk cId="986422007" sldId="4347"/>
            <ac:spMk id="125" creationId="{0326B35B-2C80-0AD3-C98A-56D2940DBC84}"/>
          </ac:spMkLst>
        </pc:spChg>
        <pc:spChg chg="mod">
          <ac:chgData name="Brisse, Claire" userId="62eb7f4f-25cd-442b-a170-fbc3de1c2968" providerId="ADAL" clId="{B3157787-BB0E-482E-8804-891148948CDB}" dt="2024-07-25T12:22:02.477" v="680"/>
          <ac:spMkLst>
            <pc:docMk/>
            <pc:sldMk cId="986422007" sldId="4347"/>
            <ac:spMk id="126" creationId="{AA3DCF2C-5858-E618-09C7-D7321B294243}"/>
          </ac:spMkLst>
        </pc:spChg>
        <pc:spChg chg="mod">
          <ac:chgData name="Brisse, Claire" userId="62eb7f4f-25cd-442b-a170-fbc3de1c2968" providerId="ADAL" clId="{B3157787-BB0E-482E-8804-891148948CDB}" dt="2024-07-25T12:22:02.477" v="680"/>
          <ac:spMkLst>
            <pc:docMk/>
            <pc:sldMk cId="986422007" sldId="4347"/>
            <ac:spMk id="127" creationId="{D3BCFB01-0957-EDEA-0A68-994EF3E65265}"/>
          </ac:spMkLst>
        </pc:spChg>
        <pc:spChg chg="mod">
          <ac:chgData name="Brisse, Claire" userId="62eb7f4f-25cd-442b-a170-fbc3de1c2968" providerId="ADAL" clId="{B3157787-BB0E-482E-8804-891148948CDB}" dt="2024-07-25T12:22:02.477" v="680"/>
          <ac:spMkLst>
            <pc:docMk/>
            <pc:sldMk cId="986422007" sldId="4347"/>
            <ac:spMk id="128" creationId="{3610B507-9C61-CD59-E069-7AF710628ABC}"/>
          </ac:spMkLst>
        </pc:spChg>
        <pc:spChg chg="mod">
          <ac:chgData name="Brisse, Claire" userId="62eb7f4f-25cd-442b-a170-fbc3de1c2968" providerId="ADAL" clId="{B3157787-BB0E-482E-8804-891148948CDB}" dt="2024-07-25T12:22:02.477" v="680"/>
          <ac:spMkLst>
            <pc:docMk/>
            <pc:sldMk cId="986422007" sldId="4347"/>
            <ac:spMk id="129" creationId="{B23ED4E8-AC69-BD8E-0086-B34215E62B67}"/>
          </ac:spMkLst>
        </pc:spChg>
        <pc:spChg chg="mod">
          <ac:chgData name="Brisse, Claire" userId="62eb7f4f-25cd-442b-a170-fbc3de1c2968" providerId="ADAL" clId="{B3157787-BB0E-482E-8804-891148948CDB}" dt="2024-07-25T12:22:02.477" v="680"/>
          <ac:spMkLst>
            <pc:docMk/>
            <pc:sldMk cId="986422007" sldId="4347"/>
            <ac:spMk id="130" creationId="{AAD1D87C-2A31-3225-F517-3E7DDC7490CE}"/>
          </ac:spMkLst>
        </pc:spChg>
        <pc:spChg chg="mod">
          <ac:chgData name="Brisse, Claire" userId="62eb7f4f-25cd-442b-a170-fbc3de1c2968" providerId="ADAL" clId="{B3157787-BB0E-482E-8804-891148948CDB}" dt="2024-07-25T12:22:02.477" v="680"/>
          <ac:spMkLst>
            <pc:docMk/>
            <pc:sldMk cId="986422007" sldId="4347"/>
            <ac:spMk id="131" creationId="{CBA0B81C-031B-5827-67E7-15861CEFE971}"/>
          </ac:spMkLst>
        </pc:spChg>
        <pc:spChg chg="mod">
          <ac:chgData name="Brisse, Claire" userId="62eb7f4f-25cd-442b-a170-fbc3de1c2968" providerId="ADAL" clId="{B3157787-BB0E-482E-8804-891148948CDB}" dt="2024-07-25T12:22:02.477" v="680"/>
          <ac:spMkLst>
            <pc:docMk/>
            <pc:sldMk cId="986422007" sldId="4347"/>
            <ac:spMk id="132" creationId="{FFD5A3DA-2A3C-B3FA-0FA8-D76937AC3D95}"/>
          </ac:spMkLst>
        </pc:spChg>
        <pc:spChg chg="mod">
          <ac:chgData name="Brisse, Claire" userId="62eb7f4f-25cd-442b-a170-fbc3de1c2968" providerId="ADAL" clId="{B3157787-BB0E-482E-8804-891148948CDB}" dt="2024-07-25T12:22:02.477" v="680"/>
          <ac:spMkLst>
            <pc:docMk/>
            <pc:sldMk cId="986422007" sldId="4347"/>
            <ac:spMk id="133" creationId="{AA49A592-D4DE-29F6-97A1-B4C15009B13E}"/>
          </ac:spMkLst>
        </pc:spChg>
        <pc:spChg chg="mod">
          <ac:chgData name="Brisse, Claire" userId="62eb7f4f-25cd-442b-a170-fbc3de1c2968" providerId="ADAL" clId="{B3157787-BB0E-482E-8804-891148948CDB}" dt="2024-07-25T12:22:02.477" v="680"/>
          <ac:spMkLst>
            <pc:docMk/>
            <pc:sldMk cId="986422007" sldId="4347"/>
            <ac:spMk id="134" creationId="{9997A505-FF89-0C92-247E-C6508C40889F}"/>
          </ac:spMkLst>
        </pc:spChg>
        <pc:spChg chg="mod">
          <ac:chgData name="Brisse, Claire" userId="62eb7f4f-25cd-442b-a170-fbc3de1c2968" providerId="ADAL" clId="{B3157787-BB0E-482E-8804-891148948CDB}" dt="2024-07-25T12:22:02.477" v="680"/>
          <ac:spMkLst>
            <pc:docMk/>
            <pc:sldMk cId="986422007" sldId="4347"/>
            <ac:spMk id="135" creationId="{B6955060-D6BD-B9D2-AA31-C7952C7A23EA}"/>
          </ac:spMkLst>
        </pc:spChg>
        <pc:spChg chg="mod">
          <ac:chgData name="Brisse, Claire" userId="62eb7f4f-25cd-442b-a170-fbc3de1c2968" providerId="ADAL" clId="{B3157787-BB0E-482E-8804-891148948CDB}" dt="2024-07-25T12:22:02.477" v="680"/>
          <ac:spMkLst>
            <pc:docMk/>
            <pc:sldMk cId="986422007" sldId="4347"/>
            <ac:spMk id="136" creationId="{90F23E85-14FB-56D6-D089-750883281FD2}"/>
          </ac:spMkLst>
        </pc:spChg>
        <pc:spChg chg="mod">
          <ac:chgData name="Brisse, Claire" userId="62eb7f4f-25cd-442b-a170-fbc3de1c2968" providerId="ADAL" clId="{B3157787-BB0E-482E-8804-891148948CDB}" dt="2024-07-25T12:22:02.477" v="680"/>
          <ac:spMkLst>
            <pc:docMk/>
            <pc:sldMk cId="986422007" sldId="4347"/>
            <ac:spMk id="137" creationId="{F7FC31E0-CCBA-5825-61D1-944C4A1DBDE9}"/>
          </ac:spMkLst>
        </pc:spChg>
        <pc:spChg chg="mod">
          <ac:chgData name="Brisse, Claire" userId="62eb7f4f-25cd-442b-a170-fbc3de1c2968" providerId="ADAL" clId="{B3157787-BB0E-482E-8804-891148948CDB}" dt="2024-07-25T12:22:02.477" v="680"/>
          <ac:spMkLst>
            <pc:docMk/>
            <pc:sldMk cId="986422007" sldId="4347"/>
            <ac:spMk id="138" creationId="{5E2DFE74-E8B6-4CDE-1E98-864BB829F6C5}"/>
          </ac:spMkLst>
        </pc:spChg>
        <pc:spChg chg="mod">
          <ac:chgData name="Brisse, Claire" userId="62eb7f4f-25cd-442b-a170-fbc3de1c2968" providerId="ADAL" clId="{B3157787-BB0E-482E-8804-891148948CDB}" dt="2024-07-25T12:22:02.477" v="680"/>
          <ac:spMkLst>
            <pc:docMk/>
            <pc:sldMk cId="986422007" sldId="4347"/>
            <ac:spMk id="139" creationId="{8DCA1CA2-2875-9DCE-A672-FB1162B13E63}"/>
          </ac:spMkLst>
        </pc:spChg>
        <pc:spChg chg="mod">
          <ac:chgData name="Brisse, Claire" userId="62eb7f4f-25cd-442b-a170-fbc3de1c2968" providerId="ADAL" clId="{B3157787-BB0E-482E-8804-891148948CDB}" dt="2024-07-25T12:22:02.477" v="680"/>
          <ac:spMkLst>
            <pc:docMk/>
            <pc:sldMk cId="986422007" sldId="4347"/>
            <ac:spMk id="140" creationId="{8C3E3692-F2C4-5F1D-D692-93A2C39B30BD}"/>
          </ac:spMkLst>
        </pc:spChg>
        <pc:spChg chg="mod">
          <ac:chgData name="Brisse, Claire" userId="62eb7f4f-25cd-442b-a170-fbc3de1c2968" providerId="ADAL" clId="{B3157787-BB0E-482E-8804-891148948CDB}" dt="2024-07-25T12:22:02.477" v="680"/>
          <ac:spMkLst>
            <pc:docMk/>
            <pc:sldMk cId="986422007" sldId="4347"/>
            <ac:spMk id="141" creationId="{397E583D-C5A9-0972-B147-8152767D4B5A}"/>
          </ac:spMkLst>
        </pc:spChg>
        <pc:spChg chg="mod">
          <ac:chgData name="Brisse, Claire" userId="62eb7f4f-25cd-442b-a170-fbc3de1c2968" providerId="ADAL" clId="{B3157787-BB0E-482E-8804-891148948CDB}" dt="2024-07-25T12:22:02.477" v="680"/>
          <ac:spMkLst>
            <pc:docMk/>
            <pc:sldMk cId="986422007" sldId="4347"/>
            <ac:spMk id="142" creationId="{F3910A7C-A764-F6FA-7F74-1DB3CD73805D}"/>
          </ac:spMkLst>
        </pc:spChg>
        <pc:spChg chg="mod">
          <ac:chgData name="Brisse, Claire" userId="62eb7f4f-25cd-442b-a170-fbc3de1c2968" providerId="ADAL" clId="{B3157787-BB0E-482E-8804-891148948CDB}" dt="2024-07-25T12:22:02.477" v="680"/>
          <ac:spMkLst>
            <pc:docMk/>
            <pc:sldMk cId="986422007" sldId="4347"/>
            <ac:spMk id="143" creationId="{DDAD53D7-5CD8-5B24-89AB-47FC69011B2B}"/>
          </ac:spMkLst>
        </pc:spChg>
        <pc:spChg chg="mod">
          <ac:chgData name="Brisse, Claire" userId="62eb7f4f-25cd-442b-a170-fbc3de1c2968" providerId="ADAL" clId="{B3157787-BB0E-482E-8804-891148948CDB}" dt="2024-07-25T12:22:02.477" v="680"/>
          <ac:spMkLst>
            <pc:docMk/>
            <pc:sldMk cId="986422007" sldId="4347"/>
            <ac:spMk id="144" creationId="{460A1F9D-C411-F660-F7AE-8FC1D6F5DB79}"/>
          </ac:spMkLst>
        </pc:spChg>
        <pc:spChg chg="mod">
          <ac:chgData name="Brisse, Claire" userId="62eb7f4f-25cd-442b-a170-fbc3de1c2968" providerId="ADAL" clId="{B3157787-BB0E-482E-8804-891148948CDB}" dt="2024-07-25T12:22:02.477" v="680"/>
          <ac:spMkLst>
            <pc:docMk/>
            <pc:sldMk cId="986422007" sldId="4347"/>
            <ac:spMk id="145" creationId="{95E81C7D-CFA2-164A-8763-1CD5FF870463}"/>
          </ac:spMkLst>
        </pc:spChg>
        <pc:spChg chg="mod">
          <ac:chgData name="Brisse, Claire" userId="62eb7f4f-25cd-442b-a170-fbc3de1c2968" providerId="ADAL" clId="{B3157787-BB0E-482E-8804-891148948CDB}" dt="2024-07-25T12:22:02.477" v="680"/>
          <ac:spMkLst>
            <pc:docMk/>
            <pc:sldMk cId="986422007" sldId="4347"/>
            <ac:spMk id="146" creationId="{34CE8BA3-5837-D4ED-D86B-C093CE4AE1E5}"/>
          </ac:spMkLst>
        </pc:spChg>
        <pc:spChg chg="mod">
          <ac:chgData name="Brisse, Claire" userId="62eb7f4f-25cd-442b-a170-fbc3de1c2968" providerId="ADAL" clId="{B3157787-BB0E-482E-8804-891148948CDB}" dt="2024-07-25T12:22:02.477" v="680"/>
          <ac:spMkLst>
            <pc:docMk/>
            <pc:sldMk cId="986422007" sldId="4347"/>
            <ac:spMk id="147" creationId="{64817C7F-8477-F1AF-7958-B547E8AB5DB4}"/>
          </ac:spMkLst>
        </pc:spChg>
        <pc:spChg chg="mod">
          <ac:chgData name="Brisse, Claire" userId="62eb7f4f-25cd-442b-a170-fbc3de1c2968" providerId="ADAL" clId="{B3157787-BB0E-482E-8804-891148948CDB}" dt="2024-07-25T12:22:02.477" v="680"/>
          <ac:spMkLst>
            <pc:docMk/>
            <pc:sldMk cId="986422007" sldId="4347"/>
            <ac:spMk id="148" creationId="{3B7DF3B0-53EB-8DE9-E977-7707BA26EC72}"/>
          </ac:spMkLst>
        </pc:spChg>
        <pc:spChg chg="mod">
          <ac:chgData name="Brisse, Claire" userId="62eb7f4f-25cd-442b-a170-fbc3de1c2968" providerId="ADAL" clId="{B3157787-BB0E-482E-8804-891148948CDB}" dt="2024-07-25T12:22:02.477" v="680"/>
          <ac:spMkLst>
            <pc:docMk/>
            <pc:sldMk cId="986422007" sldId="4347"/>
            <ac:spMk id="149" creationId="{0927F2CC-8363-599C-A56B-2E3E20525FBA}"/>
          </ac:spMkLst>
        </pc:spChg>
        <pc:spChg chg="mod">
          <ac:chgData name="Brisse, Claire" userId="62eb7f4f-25cd-442b-a170-fbc3de1c2968" providerId="ADAL" clId="{B3157787-BB0E-482E-8804-891148948CDB}" dt="2024-07-25T12:22:02.477" v="680"/>
          <ac:spMkLst>
            <pc:docMk/>
            <pc:sldMk cId="986422007" sldId="4347"/>
            <ac:spMk id="150" creationId="{666C194B-C4D4-1503-6047-6157F8161F21}"/>
          </ac:spMkLst>
        </pc:spChg>
        <pc:spChg chg="mod">
          <ac:chgData name="Brisse, Claire" userId="62eb7f4f-25cd-442b-a170-fbc3de1c2968" providerId="ADAL" clId="{B3157787-BB0E-482E-8804-891148948CDB}" dt="2024-07-25T12:22:02.477" v="680"/>
          <ac:spMkLst>
            <pc:docMk/>
            <pc:sldMk cId="986422007" sldId="4347"/>
            <ac:spMk id="151" creationId="{5CAB955E-E8F1-0760-F0D4-7D2C321C24BC}"/>
          </ac:spMkLst>
        </pc:spChg>
        <pc:spChg chg="mod">
          <ac:chgData name="Brisse, Claire" userId="62eb7f4f-25cd-442b-a170-fbc3de1c2968" providerId="ADAL" clId="{B3157787-BB0E-482E-8804-891148948CDB}" dt="2024-07-25T12:22:02.477" v="680"/>
          <ac:spMkLst>
            <pc:docMk/>
            <pc:sldMk cId="986422007" sldId="4347"/>
            <ac:spMk id="152" creationId="{C68159C1-7ABC-82BC-5DC5-7D50CBE39E88}"/>
          </ac:spMkLst>
        </pc:spChg>
        <pc:spChg chg="mod">
          <ac:chgData name="Brisse, Claire" userId="62eb7f4f-25cd-442b-a170-fbc3de1c2968" providerId="ADAL" clId="{B3157787-BB0E-482E-8804-891148948CDB}" dt="2024-07-25T12:22:02.477" v="680"/>
          <ac:spMkLst>
            <pc:docMk/>
            <pc:sldMk cId="986422007" sldId="4347"/>
            <ac:spMk id="153" creationId="{FA47400E-40A5-2ED9-27C5-DE4CBC436D97}"/>
          </ac:spMkLst>
        </pc:spChg>
        <pc:spChg chg="mod">
          <ac:chgData name="Brisse, Claire" userId="62eb7f4f-25cd-442b-a170-fbc3de1c2968" providerId="ADAL" clId="{B3157787-BB0E-482E-8804-891148948CDB}" dt="2024-07-25T12:22:02.477" v="680"/>
          <ac:spMkLst>
            <pc:docMk/>
            <pc:sldMk cId="986422007" sldId="4347"/>
            <ac:spMk id="154" creationId="{5FDD64A9-0C1F-CE31-AF01-9158AA9767F1}"/>
          </ac:spMkLst>
        </pc:spChg>
        <pc:spChg chg="mod">
          <ac:chgData name="Brisse, Claire" userId="62eb7f4f-25cd-442b-a170-fbc3de1c2968" providerId="ADAL" clId="{B3157787-BB0E-482E-8804-891148948CDB}" dt="2024-07-25T12:22:02.477" v="680"/>
          <ac:spMkLst>
            <pc:docMk/>
            <pc:sldMk cId="986422007" sldId="4347"/>
            <ac:spMk id="155" creationId="{D822DE0E-0254-4AD3-5B73-7B0339CE68A9}"/>
          </ac:spMkLst>
        </pc:spChg>
        <pc:spChg chg="mod">
          <ac:chgData name="Brisse, Claire" userId="62eb7f4f-25cd-442b-a170-fbc3de1c2968" providerId="ADAL" clId="{B3157787-BB0E-482E-8804-891148948CDB}" dt="2024-07-25T12:22:02.477" v="680"/>
          <ac:spMkLst>
            <pc:docMk/>
            <pc:sldMk cId="986422007" sldId="4347"/>
            <ac:spMk id="156" creationId="{61B8A8BB-8D2A-6A4F-9C16-13930142B2E8}"/>
          </ac:spMkLst>
        </pc:spChg>
        <pc:spChg chg="mod">
          <ac:chgData name="Brisse, Claire" userId="62eb7f4f-25cd-442b-a170-fbc3de1c2968" providerId="ADAL" clId="{B3157787-BB0E-482E-8804-891148948CDB}" dt="2024-07-25T12:22:02.477" v="680"/>
          <ac:spMkLst>
            <pc:docMk/>
            <pc:sldMk cId="986422007" sldId="4347"/>
            <ac:spMk id="157" creationId="{54B112A4-6509-46A7-F0C4-5431BB762EBD}"/>
          </ac:spMkLst>
        </pc:spChg>
        <pc:spChg chg="mod">
          <ac:chgData name="Brisse, Claire" userId="62eb7f4f-25cd-442b-a170-fbc3de1c2968" providerId="ADAL" clId="{B3157787-BB0E-482E-8804-891148948CDB}" dt="2024-07-25T12:22:02.477" v="680"/>
          <ac:spMkLst>
            <pc:docMk/>
            <pc:sldMk cId="986422007" sldId="4347"/>
            <ac:spMk id="158" creationId="{A2C47B28-DA25-4B73-542A-FB3404603DD2}"/>
          </ac:spMkLst>
        </pc:spChg>
        <pc:spChg chg="mod">
          <ac:chgData name="Brisse, Claire" userId="62eb7f4f-25cd-442b-a170-fbc3de1c2968" providerId="ADAL" clId="{B3157787-BB0E-482E-8804-891148948CDB}" dt="2024-07-25T12:22:02.477" v="680"/>
          <ac:spMkLst>
            <pc:docMk/>
            <pc:sldMk cId="986422007" sldId="4347"/>
            <ac:spMk id="159" creationId="{9389B008-FA17-4F1F-D467-7E197A70CF21}"/>
          </ac:spMkLst>
        </pc:spChg>
        <pc:spChg chg="mod">
          <ac:chgData name="Brisse, Claire" userId="62eb7f4f-25cd-442b-a170-fbc3de1c2968" providerId="ADAL" clId="{B3157787-BB0E-482E-8804-891148948CDB}" dt="2024-07-25T12:22:02.477" v="680"/>
          <ac:spMkLst>
            <pc:docMk/>
            <pc:sldMk cId="986422007" sldId="4347"/>
            <ac:spMk id="160" creationId="{F825C430-CD8A-6E3B-59D3-477D24460184}"/>
          </ac:spMkLst>
        </pc:spChg>
        <pc:spChg chg="mod">
          <ac:chgData name="Brisse, Claire" userId="62eb7f4f-25cd-442b-a170-fbc3de1c2968" providerId="ADAL" clId="{B3157787-BB0E-482E-8804-891148948CDB}" dt="2024-07-25T12:22:02.477" v="680"/>
          <ac:spMkLst>
            <pc:docMk/>
            <pc:sldMk cId="986422007" sldId="4347"/>
            <ac:spMk id="161" creationId="{48B0101D-7E9C-0D5F-7F3A-68EB37A8FEF9}"/>
          </ac:spMkLst>
        </pc:spChg>
        <pc:spChg chg="mod">
          <ac:chgData name="Brisse, Claire" userId="62eb7f4f-25cd-442b-a170-fbc3de1c2968" providerId="ADAL" clId="{B3157787-BB0E-482E-8804-891148948CDB}" dt="2024-07-25T12:22:02.477" v="680"/>
          <ac:spMkLst>
            <pc:docMk/>
            <pc:sldMk cId="986422007" sldId="4347"/>
            <ac:spMk id="162" creationId="{D267504E-02B6-A872-81FC-3BCB70CB866F}"/>
          </ac:spMkLst>
        </pc:spChg>
        <pc:spChg chg="mod">
          <ac:chgData name="Brisse, Claire" userId="62eb7f4f-25cd-442b-a170-fbc3de1c2968" providerId="ADAL" clId="{B3157787-BB0E-482E-8804-891148948CDB}" dt="2024-07-25T12:22:02.477" v="680"/>
          <ac:spMkLst>
            <pc:docMk/>
            <pc:sldMk cId="986422007" sldId="4347"/>
            <ac:spMk id="163" creationId="{F33CC3CB-DB15-560A-7003-7EA99067D471}"/>
          </ac:spMkLst>
        </pc:spChg>
        <pc:spChg chg="mod">
          <ac:chgData name="Brisse, Claire" userId="62eb7f4f-25cd-442b-a170-fbc3de1c2968" providerId="ADAL" clId="{B3157787-BB0E-482E-8804-891148948CDB}" dt="2024-07-25T12:22:02.477" v="680"/>
          <ac:spMkLst>
            <pc:docMk/>
            <pc:sldMk cId="986422007" sldId="4347"/>
            <ac:spMk id="164" creationId="{BEBF48D6-5454-715C-4023-6B2D176F3939}"/>
          </ac:spMkLst>
        </pc:spChg>
        <pc:spChg chg="mod">
          <ac:chgData name="Brisse, Claire" userId="62eb7f4f-25cd-442b-a170-fbc3de1c2968" providerId="ADAL" clId="{B3157787-BB0E-482E-8804-891148948CDB}" dt="2024-07-25T12:22:02.477" v="680"/>
          <ac:spMkLst>
            <pc:docMk/>
            <pc:sldMk cId="986422007" sldId="4347"/>
            <ac:spMk id="165" creationId="{1D4AA836-0DBB-9279-1BF4-CB86EA525FE5}"/>
          </ac:spMkLst>
        </pc:spChg>
        <pc:spChg chg="mod">
          <ac:chgData name="Brisse, Claire" userId="62eb7f4f-25cd-442b-a170-fbc3de1c2968" providerId="ADAL" clId="{B3157787-BB0E-482E-8804-891148948CDB}" dt="2024-07-25T12:22:02.477" v="680"/>
          <ac:spMkLst>
            <pc:docMk/>
            <pc:sldMk cId="986422007" sldId="4347"/>
            <ac:spMk id="166" creationId="{30C6004C-81CC-1930-3D03-923BA31F20DA}"/>
          </ac:spMkLst>
        </pc:spChg>
        <pc:spChg chg="mod">
          <ac:chgData name="Brisse, Claire" userId="62eb7f4f-25cd-442b-a170-fbc3de1c2968" providerId="ADAL" clId="{B3157787-BB0E-482E-8804-891148948CDB}" dt="2024-07-25T12:22:02.477" v="680"/>
          <ac:spMkLst>
            <pc:docMk/>
            <pc:sldMk cId="986422007" sldId="4347"/>
            <ac:spMk id="167" creationId="{9F7B3868-4C33-5763-B63A-DADDDAFEF6FA}"/>
          </ac:spMkLst>
        </pc:spChg>
        <pc:spChg chg="mod">
          <ac:chgData name="Brisse, Claire" userId="62eb7f4f-25cd-442b-a170-fbc3de1c2968" providerId="ADAL" clId="{B3157787-BB0E-482E-8804-891148948CDB}" dt="2024-07-25T12:22:02.477" v="680"/>
          <ac:spMkLst>
            <pc:docMk/>
            <pc:sldMk cId="986422007" sldId="4347"/>
            <ac:spMk id="168" creationId="{E046CD44-4E7A-231E-48E4-BBD7BBDCDC4E}"/>
          </ac:spMkLst>
        </pc:spChg>
        <pc:spChg chg="mod">
          <ac:chgData name="Brisse, Claire" userId="62eb7f4f-25cd-442b-a170-fbc3de1c2968" providerId="ADAL" clId="{B3157787-BB0E-482E-8804-891148948CDB}" dt="2024-07-25T12:22:02.477" v="680"/>
          <ac:spMkLst>
            <pc:docMk/>
            <pc:sldMk cId="986422007" sldId="4347"/>
            <ac:spMk id="169" creationId="{C8C9AE18-5078-72C3-946B-9500AAE7B5AF}"/>
          </ac:spMkLst>
        </pc:spChg>
        <pc:spChg chg="mod">
          <ac:chgData name="Brisse, Claire" userId="62eb7f4f-25cd-442b-a170-fbc3de1c2968" providerId="ADAL" clId="{B3157787-BB0E-482E-8804-891148948CDB}" dt="2024-07-25T12:22:02.477" v="680"/>
          <ac:spMkLst>
            <pc:docMk/>
            <pc:sldMk cId="986422007" sldId="4347"/>
            <ac:spMk id="170" creationId="{A59DF06A-1467-6EA2-1BB8-745D2A2C7050}"/>
          </ac:spMkLst>
        </pc:spChg>
        <pc:spChg chg="mod">
          <ac:chgData name="Brisse, Claire" userId="62eb7f4f-25cd-442b-a170-fbc3de1c2968" providerId="ADAL" clId="{B3157787-BB0E-482E-8804-891148948CDB}" dt="2024-07-25T12:22:02.477" v="680"/>
          <ac:spMkLst>
            <pc:docMk/>
            <pc:sldMk cId="986422007" sldId="4347"/>
            <ac:spMk id="171" creationId="{3393F071-0A05-45E3-707F-F7EFD3D571A3}"/>
          </ac:spMkLst>
        </pc:spChg>
        <pc:spChg chg="mod">
          <ac:chgData name="Brisse, Claire" userId="62eb7f4f-25cd-442b-a170-fbc3de1c2968" providerId="ADAL" clId="{B3157787-BB0E-482E-8804-891148948CDB}" dt="2024-07-25T12:22:02.477" v="680"/>
          <ac:spMkLst>
            <pc:docMk/>
            <pc:sldMk cId="986422007" sldId="4347"/>
            <ac:spMk id="172" creationId="{1CF52858-C18D-6EAB-BE94-F156D9EA7C9C}"/>
          </ac:spMkLst>
        </pc:spChg>
        <pc:spChg chg="mod">
          <ac:chgData name="Brisse, Claire" userId="62eb7f4f-25cd-442b-a170-fbc3de1c2968" providerId="ADAL" clId="{B3157787-BB0E-482E-8804-891148948CDB}" dt="2024-07-25T12:22:02.477" v="680"/>
          <ac:spMkLst>
            <pc:docMk/>
            <pc:sldMk cId="986422007" sldId="4347"/>
            <ac:spMk id="173" creationId="{05FD77C5-FFE5-AB17-CBDF-D193E01553B9}"/>
          </ac:spMkLst>
        </pc:spChg>
        <pc:spChg chg="mod">
          <ac:chgData name="Brisse, Claire" userId="62eb7f4f-25cd-442b-a170-fbc3de1c2968" providerId="ADAL" clId="{B3157787-BB0E-482E-8804-891148948CDB}" dt="2024-07-25T12:22:02.477" v="680"/>
          <ac:spMkLst>
            <pc:docMk/>
            <pc:sldMk cId="986422007" sldId="4347"/>
            <ac:spMk id="174" creationId="{F5AC3122-AFA4-3072-521A-D60B35C170B7}"/>
          </ac:spMkLst>
        </pc:spChg>
        <pc:spChg chg="mod">
          <ac:chgData name="Brisse, Claire" userId="62eb7f4f-25cd-442b-a170-fbc3de1c2968" providerId="ADAL" clId="{B3157787-BB0E-482E-8804-891148948CDB}" dt="2024-07-25T12:22:02.477" v="680"/>
          <ac:spMkLst>
            <pc:docMk/>
            <pc:sldMk cId="986422007" sldId="4347"/>
            <ac:spMk id="175" creationId="{AE7E3480-94BA-1A3C-AF18-D61D80B60FAC}"/>
          </ac:spMkLst>
        </pc:spChg>
        <pc:spChg chg="mod">
          <ac:chgData name="Brisse, Claire" userId="62eb7f4f-25cd-442b-a170-fbc3de1c2968" providerId="ADAL" clId="{B3157787-BB0E-482E-8804-891148948CDB}" dt="2024-07-25T12:22:02.477" v="680"/>
          <ac:spMkLst>
            <pc:docMk/>
            <pc:sldMk cId="986422007" sldId="4347"/>
            <ac:spMk id="176" creationId="{EE001E0B-F1C8-5980-6A60-1E006D680AD7}"/>
          </ac:spMkLst>
        </pc:spChg>
        <pc:spChg chg="mod">
          <ac:chgData name="Brisse, Claire" userId="62eb7f4f-25cd-442b-a170-fbc3de1c2968" providerId="ADAL" clId="{B3157787-BB0E-482E-8804-891148948CDB}" dt="2024-07-25T12:22:02.477" v="680"/>
          <ac:spMkLst>
            <pc:docMk/>
            <pc:sldMk cId="986422007" sldId="4347"/>
            <ac:spMk id="177" creationId="{1B7E2ACD-91A3-2449-ACCD-F040288A6082}"/>
          </ac:spMkLst>
        </pc:spChg>
        <pc:spChg chg="mod">
          <ac:chgData name="Brisse, Claire" userId="62eb7f4f-25cd-442b-a170-fbc3de1c2968" providerId="ADAL" clId="{B3157787-BB0E-482E-8804-891148948CDB}" dt="2024-07-25T12:22:02.477" v="680"/>
          <ac:spMkLst>
            <pc:docMk/>
            <pc:sldMk cId="986422007" sldId="4347"/>
            <ac:spMk id="178" creationId="{2964471D-346C-7832-1CBB-370A6E324272}"/>
          </ac:spMkLst>
        </pc:spChg>
        <pc:spChg chg="mod">
          <ac:chgData name="Brisse, Claire" userId="62eb7f4f-25cd-442b-a170-fbc3de1c2968" providerId="ADAL" clId="{B3157787-BB0E-482E-8804-891148948CDB}" dt="2024-07-25T12:22:02.477" v="680"/>
          <ac:spMkLst>
            <pc:docMk/>
            <pc:sldMk cId="986422007" sldId="4347"/>
            <ac:spMk id="179" creationId="{90966817-47F3-39BF-0F65-430F84A2865A}"/>
          </ac:spMkLst>
        </pc:spChg>
        <pc:spChg chg="mod">
          <ac:chgData name="Brisse, Claire" userId="62eb7f4f-25cd-442b-a170-fbc3de1c2968" providerId="ADAL" clId="{B3157787-BB0E-482E-8804-891148948CDB}" dt="2024-07-25T12:22:02.477" v="680"/>
          <ac:spMkLst>
            <pc:docMk/>
            <pc:sldMk cId="986422007" sldId="4347"/>
            <ac:spMk id="180" creationId="{E8195312-1605-B28F-9959-E55B4C86F3BF}"/>
          </ac:spMkLst>
        </pc:spChg>
        <pc:spChg chg="mod">
          <ac:chgData name="Brisse, Claire" userId="62eb7f4f-25cd-442b-a170-fbc3de1c2968" providerId="ADAL" clId="{B3157787-BB0E-482E-8804-891148948CDB}" dt="2024-07-25T12:22:02.477" v="680"/>
          <ac:spMkLst>
            <pc:docMk/>
            <pc:sldMk cId="986422007" sldId="4347"/>
            <ac:spMk id="181" creationId="{D789A50F-7FEE-9E3C-D722-09745F162232}"/>
          </ac:spMkLst>
        </pc:spChg>
        <pc:spChg chg="mod">
          <ac:chgData name="Brisse, Claire" userId="62eb7f4f-25cd-442b-a170-fbc3de1c2968" providerId="ADAL" clId="{B3157787-BB0E-482E-8804-891148948CDB}" dt="2024-07-25T12:22:02.477" v="680"/>
          <ac:spMkLst>
            <pc:docMk/>
            <pc:sldMk cId="986422007" sldId="4347"/>
            <ac:spMk id="182" creationId="{1AD71C16-2642-7BB2-AB7B-75D263278134}"/>
          </ac:spMkLst>
        </pc:spChg>
        <pc:spChg chg="mod">
          <ac:chgData name="Brisse, Claire" userId="62eb7f4f-25cd-442b-a170-fbc3de1c2968" providerId="ADAL" clId="{B3157787-BB0E-482E-8804-891148948CDB}" dt="2024-07-25T12:22:02.477" v="680"/>
          <ac:spMkLst>
            <pc:docMk/>
            <pc:sldMk cId="986422007" sldId="4347"/>
            <ac:spMk id="183" creationId="{553C5AAB-0E16-3BD6-1B2B-DD1E945708C8}"/>
          </ac:spMkLst>
        </pc:spChg>
        <pc:spChg chg="mod">
          <ac:chgData name="Brisse, Claire" userId="62eb7f4f-25cd-442b-a170-fbc3de1c2968" providerId="ADAL" clId="{B3157787-BB0E-482E-8804-891148948CDB}" dt="2024-07-25T12:22:02.477" v="680"/>
          <ac:spMkLst>
            <pc:docMk/>
            <pc:sldMk cId="986422007" sldId="4347"/>
            <ac:spMk id="184" creationId="{B7EDEFDE-10D1-9E66-B76D-56B287385832}"/>
          </ac:spMkLst>
        </pc:spChg>
        <pc:spChg chg="mod">
          <ac:chgData name="Brisse, Claire" userId="62eb7f4f-25cd-442b-a170-fbc3de1c2968" providerId="ADAL" clId="{B3157787-BB0E-482E-8804-891148948CDB}" dt="2024-07-25T12:22:02.477" v="680"/>
          <ac:spMkLst>
            <pc:docMk/>
            <pc:sldMk cId="986422007" sldId="4347"/>
            <ac:spMk id="185" creationId="{F0F65237-5EA2-068A-F39E-61DD1C1252EB}"/>
          </ac:spMkLst>
        </pc:spChg>
        <pc:spChg chg="mod">
          <ac:chgData name="Brisse, Claire" userId="62eb7f4f-25cd-442b-a170-fbc3de1c2968" providerId="ADAL" clId="{B3157787-BB0E-482E-8804-891148948CDB}" dt="2024-07-25T12:22:02.477" v="680"/>
          <ac:spMkLst>
            <pc:docMk/>
            <pc:sldMk cId="986422007" sldId="4347"/>
            <ac:spMk id="186" creationId="{F211047C-16E1-CC3C-E8B0-4C83ABF69514}"/>
          </ac:spMkLst>
        </pc:spChg>
        <pc:spChg chg="mod">
          <ac:chgData name="Brisse, Claire" userId="62eb7f4f-25cd-442b-a170-fbc3de1c2968" providerId="ADAL" clId="{B3157787-BB0E-482E-8804-891148948CDB}" dt="2024-07-25T12:22:02.477" v="680"/>
          <ac:spMkLst>
            <pc:docMk/>
            <pc:sldMk cId="986422007" sldId="4347"/>
            <ac:spMk id="187" creationId="{0CB67CD1-6CDE-4B6E-B965-A7DAB54DD086}"/>
          </ac:spMkLst>
        </pc:spChg>
        <pc:spChg chg="mod">
          <ac:chgData name="Brisse, Claire" userId="62eb7f4f-25cd-442b-a170-fbc3de1c2968" providerId="ADAL" clId="{B3157787-BB0E-482E-8804-891148948CDB}" dt="2024-07-25T12:22:02.477" v="680"/>
          <ac:spMkLst>
            <pc:docMk/>
            <pc:sldMk cId="986422007" sldId="4347"/>
            <ac:spMk id="188" creationId="{DC0235D8-A72B-CF04-EE89-32230100CAB8}"/>
          </ac:spMkLst>
        </pc:spChg>
        <pc:spChg chg="mod">
          <ac:chgData name="Brisse, Claire" userId="62eb7f4f-25cd-442b-a170-fbc3de1c2968" providerId="ADAL" clId="{B3157787-BB0E-482E-8804-891148948CDB}" dt="2024-07-25T12:22:02.477" v="680"/>
          <ac:spMkLst>
            <pc:docMk/>
            <pc:sldMk cId="986422007" sldId="4347"/>
            <ac:spMk id="189" creationId="{CD6BDE58-A624-76C7-7074-563221EB4E4E}"/>
          </ac:spMkLst>
        </pc:spChg>
        <pc:spChg chg="mod">
          <ac:chgData name="Brisse, Claire" userId="62eb7f4f-25cd-442b-a170-fbc3de1c2968" providerId="ADAL" clId="{B3157787-BB0E-482E-8804-891148948CDB}" dt="2024-07-25T12:22:02.477" v="680"/>
          <ac:spMkLst>
            <pc:docMk/>
            <pc:sldMk cId="986422007" sldId="4347"/>
            <ac:spMk id="190" creationId="{C1CA045A-8451-02DE-E727-BC35885D8033}"/>
          </ac:spMkLst>
        </pc:spChg>
        <pc:spChg chg="mod">
          <ac:chgData name="Brisse, Claire" userId="62eb7f4f-25cd-442b-a170-fbc3de1c2968" providerId="ADAL" clId="{B3157787-BB0E-482E-8804-891148948CDB}" dt="2024-07-25T12:22:02.477" v="680"/>
          <ac:spMkLst>
            <pc:docMk/>
            <pc:sldMk cId="986422007" sldId="4347"/>
            <ac:spMk id="191" creationId="{2DCE6B2A-B108-025B-5C8A-7A03CD0A2CDA}"/>
          </ac:spMkLst>
        </pc:spChg>
        <pc:spChg chg="mod">
          <ac:chgData name="Brisse, Claire" userId="62eb7f4f-25cd-442b-a170-fbc3de1c2968" providerId="ADAL" clId="{B3157787-BB0E-482E-8804-891148948CDB}" dt="2024-07-25T12:22:02.477" v="680"/>
          <ac:spMkLst>
            <pc:docMk/>
            <pc:sldMk cId="986422007" sldId="4347"/>
            <ac:spMk id="192" creationId="{C23F360F-C5CC-7C36-FD12-BD2FE8BB1417}"/>
          </ac:spMkLst>
        </pc:spChg>
        <pc:spChg chg="mod">
          <ac:chgData name="Brisse, Claire" userId="62eb7f4f-25cd-442b-a170-fbc3de1c2968" providerId="ADAL" clId="{B3157787-BB0E-482E-8804-891148948CDB}" dt="2024-07-25T12:22:02.477" v="680"/>
          <ac:spMkLst>
            <pc:docMk/>
            <pc:sldMk cId="986422007" sldId="4347"/>
            <ac:spMk id="193" creationId="{20F90294-C55E-CF53-6DEE-A6A63273C4FC}"/>
          </ac:spMkLst>
        </pc:spChg>
        <pc:spChg chg="mod">
          <ac:chgData name="Brisse, Claire" userId="62eb7f4f-25cd-442b-a170-fbc3de1c2968" providerId="ADAL" clId="{B3157787-BB0E-482E-8804-891148948CDB}" dt="2024-07-25T12:22:02.477" v="680"/>
          <ac:spMkLst>
            <pc:docMk/>
            <pc:sldMk cId="986422007" sldId="4347"/>
            <ac:spMk id="194" creationId="{9C39C36E-B725-24FF-2FCB-AC499F1BEC6A}"/>
          </ac:spMkLst>
        </pc:spChg>
        <pc:spChg chg="mod">
          <ac:chgData name="Brisse, Claire" userId="62eb7f4f-25cd-442b-a170-fbc3de1c2968" providerId="ADAL" clId="{B3157787-BB0E-482E-8804-891148948CDB}" dt="2024-07-25T12:22:02.477" v="680"/>
          <ac:spMkLst>
            <pc:docMk/>
            <pc:sldMk cId="986422007" sldId="4347"/>
            <ac:spMk id="195" creationId="{F690B6E6-6066-7793-738E-800093EE9A71}"/>
          </ac:spMkLst>
        </pc:spChg>
        <pc:spChg chg="mod">
          <ac:chgData name="Brisse, Claire" userId="62eb7f4f-25cd-442b-a170-fbc3de1c2968" providerId="ADAL" clId="{B3157787-BB0E-482E-8804-891148948CDB}" dt="2024-07-25T12:22:02.477" v="680"/>
          <ac:spMkLst>
            <pc:docMk/>
            <pc:sldMk cId="986422007" sldId="4347"/>
            <ac:spMk id="196" creationId="{97B1DFE1-E526-AC4F-8981-DB2FB54E83FE}"/>
          </ac:spMkLst>
        </pc:spChg>
        <pc:spChg chg="mod">
          <ac:chgData name="Brisse, Claire" userId="62eb7f4f-25cd-442b-a170-fbc3de1c2968" providerId="ADAL" clId="{B3157787-BB0E-482E-8804-891148948CDB}" dt="2024-07-25T12:22:02.477" v="680"/>
          <ac:spMkLst>
            <pc:docMk/>
            <pc:sldMk cId="986422007" sldId="4347"/>
            <ac:spMk id="197" creationId="{0B67CDEB-2427-DA54-50A5-9533996A760A}"/>
          </ac:spMkLst>
        </pc:spChg>
        <pc:spChg chg="mod">
          <ac:chgData name="Brisse, Claire" userId="62eb7f4f-25cd-442b-a170-fbc3de1c2968" providerId="ADAL" clId="{B3157787-BB0E-482E-8804-891148948CDB}" dt="2024-07-25T12:22:02.477" v="680"/>
          <ac:spMkLst>
            <pc:docMk/>
            <pc:sldMk cId="986422007" sldId="4347"/>
            <ac:spMk id="198" creationId="{C9D7C330-30D7-ABDD-CA23-F818C749AA93}"/>
          </ac:spMkLst>
        </pc:spChg>
        <pc:spChg chg="mod">
          <ac:chgData name="Brisse, Claire" userId="62eb7f4f-25cd-442b-a170-fbc3de1c2968" providerId="ADAL" clId="{B3157787-BB0E-482E-8804-891148948CDB}" dt="2024-07-25T12:22:02.477" v="680"/>
          <ac:spMkLst>
            <pc:docMk/>
            <pc:sldMk cId="986422007" sldId="4347"/>
            <ac:spMk id="199" creationId="{3D4A4360-50DE-3E35-406A-700966888036}"/>
          </ac:spMkLst>
        </pc:spChg>
        <pc:spChg chg="mod">
          <ac:chgData name="Brisse, Claire" userId="62eb7f4f-25cd-442b-a170-fbc3de1c2968" providerId="ADAL" clId="{B3157787-BB0E-482E-8804-891148948CDB}" dt="2024-07-25T12:22:02.477" v="680"/>
          <ac:spMkLst>
            <pc:docMk/>
            <pc:sldMk cId="986422007" sldId="4347"/>
            <ac:spMk id="200" creationId="{71C2AE09-E625-6DA9-E7DA-F127A814E0E7}"/>
          </ac:spMkLst>
        </pc:spChg>
        <pc:spChg chg="mod">
          <ac:chgData name="Brisse, Claire" userId="62eb7f4f-25cd-442b-a170-fbc3de1c2968" providerId="ADAL" clId="{B3157787-BB0E-482E-8804-891148948CDB}" dt="2024-07-25T12:22:02.477" v="680"/>
          <ac:spMkLst>
            <pc:docMk/>
            <pc:sldMk cId="986422007" sldId="4347"/>
            <ac:spMk id="201" creationId="{AB9A1B0E-DA67-2589-DBB4-04BDCA1BB045}"/>
          </ac:spMkLst>
        </pc:spChg>
        <pc:spChg chg="mod">
          <ac:chgData name="Brisse, Claire" userId="62eb7f4f-25cd-442b-a170-fbc3de1c2968" providerId="ADAL" clId="{B3157787-BB0E-482E-8804-891148948CDB}" dt="2024-07-25T12:22:02.477" v="680"/>
          <ac:spMkLst>
            <pc:docMk/>
            <pc:sldMk cId="986422007" sldId="4347"/>
            <ac:spMk id="202" creationId="{D441DC52-8779-3214-E2DD-9C03D1ADDBCD}"/>
          </ac:spMkLst>
        </pc:spChg>
        <pc:spChg chg="mod">
          <ac:chgData name="Brisse, Claire" userId="62eb7f4f-25cd-442b-a170-fbc3de1c2968" providerId="ADAL" clId="{B3157787-BB0E-482E-8804-891148948CDB}" dt="2024-07-25T12:22:02.477" v="680"/>
          <ac:spMkLst>
            <pc:docMk/>
            <pc:sldMk cId="986422007" sldId="4347"/>
            <ac:spMk id="203" creationId="{9EB57095-C462-5C22-7263-1D6215F02B11}"/>
          </ac:spMkLst>
        </pc:spChg>
        <pc:spChg chg="mod">
          <ac:chgData name="Brisse, Claire" userId="62eb7f4f-25cd-442b-a170-fbc3de1c2968" providerId="ADAL" clId="{B3157787-BB0E-482E-8804-891148948CDB}" dt="2024-07-25T12:22:02.477" v="680"/>
          <ac:spMkLst>
            <pc:docMk/>
            <pc:sldMk cId="986422007" sldId="4347"/>
            <ac:spMk id="204" creationId="{C912398E-3A9C-6CA6-4277-D00322B6641E}"/>
          </ac:spMkLst>
        </pc:spChg>
        <pc:spChg chg="mod">
          <ac:chgData name="Brisse, Claire" userId="62eb7f4f-25cd-442b-a170-fbc3de1c2968" providerId="ADAL" clId="{B3157787-BB0E-482E-8804-891148948CDB}" dt="2024-07-25T12:22:02.477" v="680"/>
          <ac:spMkLst>
            <pc:docMk/>
            <pc:sldMk cId="986422007" sldId="4347"/>
            <ac:spMk id="205" creationId="{470145BD-3096-34FA-75D0-BA3803CB785F}"/>
          </ac:spMkLst>
        </pc:spChg>
        <pc:spChg chg="mod">
          <ac:chgData name="Brisse, Claire" userId="62eb7f4f-25cd-442b-a170-fbc3de1c2968" providerId="ADAL" clId="{B3157787-BB0E-482E-8804-891148948CDB}" dt="2024-07-25T12:22:02.477" v="680"/>
          <ac:spMkLst>
            <pc:docMk/>
            <pc:sldMk cId="986422007" sldId="4347"/>
            <ac:spMk id="206" creationId="{367C2995-9938-1A1D-90CE-12D01B4CC5B1}"/>
          </ac:spMkLst>
        </pc:spChg>
        <pc:spChg chg="mod">
          <ac:chgData name="Brisse, Claire" userId="62eb7f4f-25cd-442b-a170-fbc3de1c2968" providerId="ADAL" clId="{B3157787-BB0E-482E-8804-891148948CDB}" dt="2024-07-25T12:22:02.477" v="680"/>
          <ac:spMkLst>
            <pc:docMk/>
            <pc:sldMk cId="986422007" sldId="4347"/>
            <ac:spMk id="207" creationId="{A548BEA5-71B3-91D0-6212-BB75605E923B}"/>
          </ac:spMkLst>
        </pc:spChg>
        <pc:spChg chg="mod">
          <ac:chgData name="Brisse, Claire" userId="62eb7f4f-25cd-442b-a170-fbc3de1c2968" providerId="ADAL" clId="{B3157787-BB0E-482E-8804-891148948CDB}" dt="2024-07-25T12:22:02.477" v="680"/>
          <ac:spMkLst>
            <pc:docMk/>
            <pc:sldMk cId="986422007" sldId="4347"/>
            <ac:spMk id="208" creationId="{E12B5E14-29DC-D059-FA0E-8B8D72D023B6}"/>
          </ac:spMkLst>
        </pc:spChg>
        <pc:spChg chg="mod">
          <ac:chgData name="Brisse, Claire" userId="62eb7f4f-25cd-442b-a170-fbc3de1c2968" providerId="ADAL" clId="{B3157787-BB0E-482E-8804-891148948CDB}" dt="2024-07-25T12:22:02.477" v="680"/>
          <ac:spMkLst>
            <pc:docMk/>
            <pc:sldMk cId="986422007" sldId="4347"/>
            <ac:spMk id="209" creationId="{1168BD92-B5C5-426D-1440-57B461D5622B}"/>
          </ac:spMkLst>
        </pc:spChg>
        <pc:spChg chg="mod">
          <ac:chgData name="Brisse, Claire" userId="62eb7f4f-25cd-442b-a170-fbc3de1c2968" providerId="ADAL" clId="{B3157787-BB0E-482E-8804-891148948CDB}" dt="2024-07-25T12:22:02.477" v="680"/>
          <ac:spMkLst>
            <pc:docMk/>
            <pc:sldMk cId="986422007" sldId="4347"/>
            <ac:spMk id="210" creationId="{89C8A5A7-4A22-BD79-B3FF-3796B7F2D3E9}"/>
          </ac:spMkLst>
        </pc:spChg>
        <pc:spChg chg="mod">
          <ac:chgData name="Brisse, Claire" userId="62eb7f4f-25cd-442b-a170-fbc3de1c2968" providerId="ADAL" clId="{B3157787-BB0E-482E-8804-891148948CDB}" dt="2024-07-25T12:22:02.477" v="680"/>
          <ac:spMkLst>
            <pc:docMk/>
            <pc:sldMk cId="986422007" sldId="4347"/>
            <ac:spMk id="211" creationId="{AFEAE2A7-E919-1286-EE0C-BA03A7A4270C}"/>
          </ac:spMkLst>
        </pc:spChg>
        <pc:spChg chg="mod">
          <ac:chgData name="Brisse, Claire" userId="62eb7f4f-25cd-442b-a170-fbc3de1c2968" providerId="ADAL" clId="{B3157787-BB0E-482E-8804-891148948CDB}" dt="2024-07-25T12:22:02.477" v="680"/>
          <ac:spMkLst>
            <pc:docMk/>
            <pc:sldMk cId="986422007" sldId="4347"/>
            <ac:spMk id="212" creationId="{033E28F0-88C5-B850-621B-E17B119F75E6}"/>
          </ac:spMkLst>
        </pc:spChg>
        <pc:spChg chg="mod">
          <ac:chgData name="Brisse, Claire" userId="62eb7f4f-25cd-442b-a170-fbc3de1c2968" providerId="ADAL" clId="{B3157787-BB0E-482E-8804-891148948CDB}" dt="2024-07-25T12:22:02.477" v="680"/>
          <ac:spMkLst>
            <pc:docMk/>
            <pc:sldMk cId="986422007" sldId="4347"/>
            <ac:spMk id="213" creationId="{6771359F-DF74-B9E9-EE29-5691FA6E10D6}"/>
          </ac:spMkLst>
        </pc:spChg>
        <pc:spChg chg="mod">
          <ac:chgData name="Brisse, Claire" userId="62eb7f4f-25cd-442b-a170-fbc3de1c2968" providerId="ADAL" clId="{B3157787-BB0E-482E-8804-891148948CDB}" dt="2024-07-25T12:22:02.477" v="680"/>
          <ac:spMkLst>
            <pc:docMk/>
            <pc:sldMk cId="986422007" sldId="4347"/>
            <ac:spMk id="214" creationId="{5B3F30BF-C80C-1049-1C87-BF626516BC0E}"/>
          </ac:spMkLst>
        </pc:spChg>
        <pc:spChg chg="mod">
          <ac:chgData name="Brisse, Claire" userId="62eb7f4f-25cd-442b-a170-fbc3de1c2968" providerId="ADAL" clId="{B3157787-BB0E-482E-8804-891148948CDB}" dt="2024-07-25T12:22:02.477" v="680"/>
          <ac:spMkLst>
            <pc:docMk/>
            <pc:sldMk cId="986422007" sldId="4347"/>
            <ac:spMk id="215" creationId="{146A41E9-B2AC-FD6E-C9A0-86C994EF1589}"/>
          </ac:spMkLst>
        </pc:spChg>
        <pc:spChg chg="mod">
          <ac:chgData name="Brisse, Claire" userId="62eb7f4f-25cd-442b-a170-fbc3de1c2968" providerId="ADAL" clId="{B3157787-BB0E-482E-8804-891148948CDB}" dt="2024-07-25T12:22:02.477" v="680"/>
          <ac:spMkLst>
            <pc:docMk/>
            <pc:sldMk cId="986422007" sldId="4347"/>
            <ac:spMk id="216" creationId="{CD8FA90C-D026-1B3B-F9BC-F6AA8B626B04}"/>
          </ac:spMkLst>
        </pc:spChg>
        <pc:spChg chg="mod">
          <ac:chgData name="Brisse, Claire" userId="62eb7f4f-25cd-442b-a170-fbc3de1c2968" providerId="ADAL" clId="{B3157787-BB0E-482E-8804-891148948CDB}" dt="2024-07-25T12:22:02.477" v="680"/>
          <ac:spMkLst>
            <pc:docMk/>
            <pc:sldMk cId="986422007" sldId="4347"/>
            <ac:spMk id="217" creationId="{93347127-87D3-0716-D386-3CCD0BB98D2A}"/>
          </ac:spMkLst>
        </pc:spChg>
        <pc:spChg chg="mod">
          <ac:chgData name="Brisse, Claire" userId="62eb7f4f-25cd-442b-a170-fbc3de1c2968" providerId="ADAL" clId="{B3157787-BB0E-482E-8804-891148948CDB}" dt="2024-07-25T12:22:02.477" v="680"/>
          <ac:spMkLst>
            <pc:docMk/>
            <pc:sldMk cId="986422007" sldId="4347"/>
            <ac:spMk id="218" creationId="{39EE1EC7-208B-F8FD-2A09-16B91B0BFA6E}"/>
          </ac:spMkLst>
        </pc:spChg>
        <pc:spChg chg="mod">
          <ac:chgData name="Brisse, Claire" userId="62eb7f4f-25cd-442b-a170-fbc3de1c2968" providerId="ADAL" clId="{B3157787-BB0E-482E-8804-891148948CDB}" dt="2024-07-25T12:22:02.477" v="680"/>
          <ac:spMkLst>
            <pc:docMk/>
            <pc:sldMk cId="986422007" sldId="4347"/>
            <ac:spMk id="219" creationId="{2AFBF690-D760-8B7B-3793-B70B1544F0F8}"/>
          </ac:spMkLst>
        </pc:spChg>
        <pc:spChg chg="mod">
          <ac:chgData name="Brisse, Claire" userId="62eb7f4f-25cd-442b-a170-fbc3de1c2968" providerId="ADAL" clId="{B3157787-BB0E-482E-8804-891148948CDB}" dt="2024-07-25T12:22:02.477" v="680"/>
          <ac:spMkLst>
            <pc:docMk/>
            <pc:sldMk cId="986422007" sldId="4347"/>
            <ac:spMk id="220" creationId="{68BC8A6E-4336-1232-FBF8-A7717DCBFC4C}"/>
          </ac:spMkLst>
        </pc:spChg>
        <pc:spChg chg="mod">
          <ac:chgData name="Brisse, Claire" userId="62eb7f4f-25cd-442b-a170-fbc3de1c2968" providerId="ADAL" clId="{B3157787-BB0E-482E-8804-891148948CDB}" dt="2024-07-25T12:22:02.477" v="680"/>
          <ac:spMkLst>
            <pc:docMk/>
            <pc:sldMk cId="986422007" sldId="4347"/>
            <ac:spMk id="221" creationId="{E8C32207-766D-84AC-D2BA-9280369A8180}"/>
          </ac:spMkLst>
        </pc:spChg>
        <pc:spChg chg="mod">
          <ac:chgData name="Brisse, Claire" userId="62eb7f4f-25cd-442b-a170-fbc3de1c2968" providerId="ADAL" clId="{B3157787-BB0E-482E-8804-891148948CDB}" dt="2024-07-25T12:22:02.477" v="680"/>
          <ac:spMkLst>
            <pc:docMk/>
            <pc:sldMk cId="986422007" sldId="4347"/>
            <ac:spMk id="222" creationId="{263345A3-E19E-37B1-751E-0547CA8E243B}"/>
          </ac:spMkLst>
        </pc:spChg>
        <pc:spChg chg="mod">
          <ac:chgData name="Brisse, Claire" userId="62eb7f4f-25cd-442b-a170-fbc3de1c2968" providerId="ADAL" clId="{B3157787-BB0E-482E-8804-891148948CDB}" dt="2024-07-25T12:22:02.477" v="680"/>
          <ac:spMkLst>
            <pc:docMk/>
            <pc:sldMk cId="986422007" sldId="4347"/>
            <ac:spMk id="223" creationId="{C2D9C5C4-1BB9-902C-E850-452CE6A4F585}"/>
          </ac:spMkLst>
        </pc:spChg>
        <pc:spChg chg="mod">
          <ac:chgData name="Brisse, Claire" userId="62eb7f4f-25cd-442b-a170-fbc3de1c2968" providerId="ADAL" clId="{B3157787-BB0E-482E-8804-891148948CDB}" dt="2024-07-25T12:22:02.477" v="680"/>
          <ac:spMkLst>
            <pc:docMk/>
            <pc:sldMk cId="986422007" sldId="4347"/>
            <ac:spMk id="224" creationId="{EA9B60A4-596A-FE66-AB4D-E4C2E850AC70}"/>
          </ac:spMkLst>
        </pc:spChg>
        <pc:spChg chg="mod">
          <ac:chgData name="Brisse, Claire" userId="62eb7f4f-25cd-442b-a170-fbc3de1c2968" providerId="ADAL" clId="{B3157787-BB0E-482E-8804-891148948CDB}" dt="2024-07-25T12:22:02.477" v="680"/>
          <ac:spMkLst>
            <pc:docMk/>
            <pc:sldMk cId="986422007" sldId="4347"/>
            <ac:spMk id="225" creationId="{6F2C09EA-FFF5-69A0-1D2F-2C90576AFDB1}"/>
          </ac:spMkLst>
        </pc:spChg>
        <pc:spChg chg="mod">
          <ac:chgData name="Brisse, Claire" userId="62eb7f4f-25cd-442b-a170-fbc3de1c2968" providerId="ADAL" clId="{B3157787-BB0E-482E-8804-891148948CDB}" dt="2024-07-25T12:22:02.477" v="680"/>
          <ac:spMkLst>
            <pc:docMk/>
            <pc:sldMk cId="986422007" sldId="4347"/>
            <ac:spMk id="226" creationId="{2C0E654B-11F6-EE18-695E-01328A36CAD4}"/>
          </ac:spMkLst>
        </pc:spChg>
        <pc:spChg chg="mod">
          <ac:chgData name="Brisse, Claire" userId="62eb7f4f-25cd-442b-a170-fbc3de1c2968" providerId="ADAL" clId="{B3157787-BB0E-482E-8804-891148948CDB}" dt="2024-07-25T12:22:02.477" v="680"/>
          <ac:spMkLst>
            <pc:docMk/>
            <pc:sldMk cId="986422007" sldId="4347"/>
            <ac:spMk id="227" creationId="{CA010129-0D26-C7C1-A957-EE6CB4A0B969}"/>
          </ac:spMkLst>
        </pc:spChg>
        <pc:spChg chg="mod">
          <ac:chgData name="Brisse, Claire" userId="62eb7f4f-25cd-442b-a170-fbc3de1c2968" providerId="ADAL" clId="{B3157787-BB0E-482E-8804-891148948CDB}" dt="2024-07-25T12:22:02.477" v="680"/>
          <ac:spMkLst>
            <pc:docMk/>
            <pc:sldMk cId="986422007" sldId="4347"/>
            <ac:spMk id="228" creationId="{C958FF7C-398B-646B-2D24-98731868C2F3}"/>
          </ac:spMkLst>
        </pc:spChg>
        <pc:spChg chg="mod">
          <ac:chgData name="Brisse, Claire" userId="62eb7f4f-25cd-442b-a170-fbc3de1c2968" providerId="ADAL" clId="{B3157787-BB0E-482E-8804-891148948CDB}" dt="2024-07-25T12:22:02.477" v="680"/>
          <ac:spMkLst>
            <pc:docMk/>
            <pc:sldMk cId="986422007" sldId="4347"/>
            <ac:spMk id="229" creationId="{FCDCC140-72F2-91B4-771A-21C894831313}"/>
          </ac:spMkLst>
        </pc:spChg>
        <pc:spChg chg="mod">
          <ac:chgData name="Brisse, Claire" userId="62eb7f4f-25cd-442b-a170-fbc3de1c2968" providerId="ADAL" clId="{B3157787-BB0E-482E-8804-891148948CDB}" dt="2024-07-25T12:22:02.477" v="680"/>
          <ac:spMkLst>
            <pc:docMk/>
            <pc:sldMk cId="986422007" sldId="4347"/>
            <ac:spMk id="230" creationId="{2E5977D7-9926-0E3C-5A82-65C3AB5A3E8C}"/>
          </ac:spMkLst>
        </pc:spChg>
        <pc:spChg chg="mod">
          <ac:chgData name="Brisse, Claire" userId="62eb7f4f-25cd-442b-a170-fbc3de1c2968" providerId="ADAL" clId="{B3157787-BB0E-482E-8804-891148948CDB}" dt="2024-07-25T12:22:02.477" v="680"/>
          <ac:spMkLst>
            <pc:docMk/>
            <pc:sldMk cId="986422007" sldId="4347"/>
            <ac:spMk id="231" creationId="{DD9A6200-1ACE-9694-52C7-3278DC62F99D}"/>
          </ac:spMkLst>
        </pc:spChg>
        <pc:spChg chg="mod">
          <ac:chgData name="Brisse, Claire" userId="62eb7f4f-25cd-442b-a170-fbc3de1c2968" providerId="ADAL" clId="{B3157787-BB0E-482E-8804-891148948CDB}" dt="2024-07-25T12:22:02.477" v="680"/>
          <ac:spMkLst>
            <pc:docMk/>
            <pc:sldMk cId="986422007" sldId="4347"/>
            <ac:spMk id="232" creationId="{FBE7C2D6-6D94-0684-C200-6C9A7183C4EF}"/>
          </ac:spMkLst>
        </pc:spChg>
        <pc:spChg chg="mod">
          <ac:chgData name="Brisse, Claire" userId="62eb7f4f-25cd-442b-a170-fbc3de1c2968" providerId="ADAL" clId="{B3157787-BB0E-482E-8804-891148948CDB}" dt="2024-07-25T12:22:02.477" v="680"/>
          <ac:spMkLst>
            <pc:docMk/>
            <pc:sldMk cId="986422007" sldId="4347"/>
            <ac:spMk id="233" creationId="{A37B5D99-967E-2D21-12F6-1BBC24B6B76E}"/>
          </ac:spMkLst>
        </pc:spChg>
        <pc:spChg chg="mod">
          <ac:chgData name="Brisse, Claire" userId="62eb7f4f-25cd-442b-a170-fbc3de1c2968" providerId="ADAL" clId="{B3157787-BB0E-482E-8804-891148948CDB}" dt="2024-07-25T12:22:02.477" v="680"/>
          <ac:spMkLst>
            <pc:docMk/>
            <pc:sldMk cId="986422007" sldId="4347"/>
            <ac:spMk id="234" creationId="{8E208C82-69D6-3552-40AE-E1CBB76E9915}"/>
          </ac:spMkLst>
        </pc:spChg>
        <pc:spChg chg="mod">
          <ac:chgData name="Brisse, Claire" userId="62eb7f4f-25cd-442b-a170-fbc3de1c2968" providerId="ADAL" clId="{B3157787-BB0E-482E-8804-891148948CDB}" dt="2024-07-25T12:22:02.477" v="680"/>
          <ac:spMkLst>
            <pc:docMk/>
            <pc:sldMk cId="986422007" sldId="4347"/>
            <ac:spMk id="235" creationId="{F3332DC9-E4C6-6F22-9CCD-81154CB79146}"/>
          </ac:spMkLst>
        </pc:spChg>
        <pc:spChg chg="mod">
          <ac:chgData name="Brisse, Claire" userId="62eb7f4f-25cd-442b-a170-fbc3de1c2968" providerId="ADAL" clId="{B3157787-BB0E-482E-8804-891148948CDB}" dt="2024-07-25T12:22:58.218" v="686" actId="207"/>
          <ac:spMkLst>
            <pc:docMk/>
            <pc:sldMk cId="986422007" sldId="4347"/>
            <ac:spMk id="237" creationId="{8F1A12BC-18A0-2267-CAB5-6E897C6744F3}"/>
          </ac:spMkLst>
        </pc:spChg>
        <pc:spChg chg="mod">
          <ac:chgData name="Brisse, Claire" userId="62eb7f4f-25cd-442b-a170-fbc3de1c2968" providerId="ADAL" clId="{B3157787-BB0E-482E-8804-891148948CDB}" dt="2024-07-25T12:22:58.218" v="686" actId="207"/>
          <ac:spMkLst>
            <pc:docMk/>
            <pc:sldMk cId="986422007" sldId="4347"/>
            <ac:spMk id="238" creationId="{ED1D8856-00DA-3C15-6133-E523EA7320E8}"/>
          </ac:spMkLst>
        </pc:spChg>
        <pc:spChg chg="mod">
          <ac:chgData name="Brisse, Claire" userId="62eb7f4f-25cd-442b-a170-fbc3de1c2968" providerId="ADAL" clId="{B3157787-BB0E-482E-8804-891148948CDB}" dt="2024-07-25T12:25:21.444" v="699"/>
          <ac:spMkLst>
            <pc:docMk/>
            <pc:sldMk cId="986422007" sldId="4347"/>
            <ac:spMk id="241" creationId="{BE89178E-F215-EA05-8C01-B81968494018}"/>
          </ac:spMkLst>
        </pc:spChg>
        <pc:spChg chg="mod">
          <ac:chgData name="Brisse, Claire" userId="62eb7f4f-25cd-442b-a170-fbc3de1c2968" providerId="ADAL" clId="{B3157787-BB0E-482E-8804-891148948CDB}" dt="2024-07-25T12:25:21.444" v="699"/>
          <ac:spMkLst>
            <pc:docMk/>
            <pc:sldMk cId="986422007" sldId="4347"/>
            <ac:spMk id="254" creationId="{1F2D6A38-A511-B9F4-B72A-0E9826759B7F}"/>
          </ac:spMkLst>
        </pc:spChg>
        <pc:spChg chg="mod">
          <ac:chgData name="Brisse, Claire" userId="62eb7f4f-25cd-442b-a170-fbc3de1c2968" providerId="ADAL" clId="{B3157787-BB0E-482E-8804-891148948CDB}" dt="2024-07-25T12:25:21.444" v="699"/>
          <ac:spMkLst>
            <pc:docMk/>
            <pc:sldMk cId="986422007" sldId="4347"/>
            <ac:spMk id="255" creationId="{70A20C05-B17E-87E3-A34E-5F4D406A4454}"/>
          </ac:spMkLst>
        </pc:spChg>
        <pc:spChg chg="mod">
          <ac:chgData name="Brisse, Claire" userId="62eb7f4f-25cd-442b-a170-fbc3de1c2968" providerId="ADAL" clId="{B3157787-BB0E-482E-8804-891148948CDB}" dt="2024-07-25T12:25:21.444" v="699"/>
          <ac:spMkLst>
            <pc:docMk/>
            <pc:sldMk cId="986422007" sldId="4347"/>
            <ac:spMk id="256" creationId="{706E2708-3821-F7ED-1507-A27B19FAA770}"/>
          </ac:spMkLst>
        </pc:spChg>
        <pc:spChg chg="mod">
          <ac:chgData name="Brisse, Claire" userId="62eb7f4f-25cd-442b-a170-fbc3de1c2968" providerId="ADAL" clId="{B3157787-BB0E-482E-8804-891148948CDB}" dt="2024-07-25T12:25:21.444" v="699"/>
          <ac:spMkLst>
            <pc:docMk/>
            <pc:sldMk cId="986422007" sldId="4347"/>
            <ac:spMk id="261" creationId="{241A7BE9-A97D-5927-8AA3-F4A157B15AEF}"/>
          </ac:spMkLst>
        </pc:spChg>
        <pc:spChg chg="mod">
          <ac:chgData name="Brisse, Claire" userId="62eb7f4f-25cd-442b-a170-fbc3de1c2968" providerId="ADAL" clId="{B3157787-BB0E-482E-8804-891148948CDB}" dt="2024-07-25T12:25:21.444" v="699"/>
          <ac:spMkLst>
            <pc:docMk/>
            <pc:sldMk cId="986422007" sldId="4347"/>
            <ac:spMk id="322" creationId="{82DA37E9-E283-D791-4E84-31AC74B9780B}"/>
          </ac:spMkLst>
        </pc:spChg>
        <pc:spChg chg="mod">
          <ac:chgData name="Brisse, Claire" userId="62eb7f4f-25cd-442b-a170-fbc3de1c2968" providerId="ADAL" clId="{B3157787-BB0E-482E-8804-891148948CDB}" dt="2024-07-25T12:25:21.444" v="699"/>
          <ac:spMkLst>
            <pc:docMk/>
            <pc:sldMk cId="986422007" sldId="4347"/>
            <ac:spMk id="327" creationId="{BF131515-045E-692E-092A-32ECBFB29535}"/>
          </ac:spMkLst>
        </pc:spChg>
        <pc:spChg chg="mod">
          <ac:chgData name="Brisse, Claire" userId="62eb7f4f-25cd-442b-a170-fbc3de1c2968" providerId="ADAL" clId="{B3157787-BB0E-482E-8804-891148948CDB}" dt="2024-07-25T12:25:21.444" v="699"/>
          <ac:spMkLst>
            <pc:docMk/>
            <pc:sldMk cId="986422007" sldId="4347"/>
            <ac:spMk id="328" creationId="{73568418-6F2D-D2AE-0DC6-93B9B5D4B0C1}"/>
          </ac:spMkLst>
        </pc:spChg>
        <pc:spChg chg="mod">
          <ac:chgData name="Brisse, Claire" userId="62eb7f4f-25cd-442b-a170-fbc3de1c2968" providerId="ADAL" clId="{B3157787-BB0E-482E-8804-891148948CDB}" dt="2024-07-25T12:25:21.444" v="699"/>
          <ac:spMkLst>
            <pc:docMk/>
            <pc:sldMk cId="986422007" sldId="4347"/>
            <ac:spMk id="329" creationId="{0859FAE9-4FEA-9CF0-A2D0-D2801EFE3F6A}"/>
          </ac:spMkLst>
        </pc:spChg>
        <pc:spChg chg="mod">
          <ac:chgData name="Brisse, Claire" userId="62eb7f4f-25cd-442b-a170-fbc3de1c2968" providerId="ADAL" clId="{B3157787-BB0E-482E-8804-891148948CDB}" dt="2024-07-25T12:25:21.444" v="699"/>
          <ac:spMkLst>
            <pc:docMk/>
            <pc:sldMk cId="986422007" sldId="4347"/>
            <ac:spMk id="330" creationId="{25E45B40-A613-1B90-8FA7-7F4998439542}"/>
          </ac:spMkLst>
        </pc:spChg>
        <pc:spChg chg="mod">
          <ac:chgData name="Brisse, Claire" userId="62eb7f4f-25cd-442b-a170-fbc3de1c2968" providerId="ADAL" clId="{B3157787-BB0E-482E-8804-891148948CDB}" dt="2024-07-25T12:25:21.444" v="699"/>
          <ac:spMkLst>
            <pc:docMk/>
            <pc:sldMk cId="986422007" sldId="4347"/>
            <ac:spMk id="331" creationId="{92C9A79B-72E7-8C3E-8D85-D629A9793AF0}"/>
          </ac:spMkLst>
        </pc:spChg>
        <pc:spChg chg="mod">
          <ac:chgData name="Brisse, Claire" userId="62eb7f4f-25cd-442b-a170-fbc3de1c2968" providerId="ADAL" clId="{B3157787-BB0E-482E-8804-891148948CDB}" dt="2024-07-25T12:25:21.444" v="699"/>
          <ac:spMkLst>
            <pc:docMk/>
            <pc:sldMk cId="986422007" sldId="4347"/>
            <ac:spMk id="332" creationId="{2F013306-4E64-A8E8-EF37-42AC6852C734}"/>
          </ac:spMkLst>
        </pc:spChg>
        <pc:spChg chg="mod">
          <ac:chgData name="Brisse, Claire" userId="62eb7f4f-25cd-442b-a170-fbc3de1c2968" providerId="ADAL" clId="{B3157787-BB0E-482E-8804-891148948CDB}" dt="2024-07-25T12:25:21.444" v="699"/>
          <ac:spMkLst>
            <pc:docMk/>
            <pc:sldMk cId="986422007" sldId="4347"/>
            <ac:spMk id="333" creationId="{5667566F-5EF0-A24C-C641-BEBC2B4791F0}"/>
          </ac:spMkLst>
        </pc:spChg>
        <pc:spChg chg="mod">
          <ac:chgData name="Brisse, Claire" userId="62eb7f4f-25cd-442b-a170-fbc3de1c2968" providerId="ADAL" clId="{B3157787-BB0E-482E-8804-891148948CDB}" dt="2024-07-25T12:25:21.444" v="699"/>
          <ac:spMkLst>
            <pc:docMk/>
            <pc:sldMk cId="986422007" sldId="4347"/>
            <ac:spMk id="334" creationId="{1D292D52-1254-40D4-97DF-DFCF9EA31D0F}"/>
          </ac:spMkLst>
        </pc:spChg>
        <pc:spChg chg="mod">
          <ac:chgData name="Brisse, Claire" userId="62eb7f4f-25cd-442b-a170-fbc3de1c2968" providerId="ADAL" clId="{B3157787-BB0E-482E-8804-891148948CDB}" dt="2024-07-25T12:25:21.444" v="699"/>
          <ac:spMkLst>
            <pc:docMk/>
            <pc:sldMk cId="986422007" sldId="4347"/>
            <ac:spMk id="335" creationId="{D1243F8F-FAD3-935D-06E0-D6E74CA3784A}"/>
          </ac:spMkLst>
        </pc:spChg>
        <pc:spChg chg="mod">
          <ac:chgData name="Brisse, Claire" userId="62eb7f4f-25cd-442b-a170-fbc3de1c2968" providerId="ADAL" clId="{B3157787-BB0E-482E-8804-891148948CDB}" dt="2024-07-25T12:25:21.444" v="699"/>
          <ac:spMkLst>
            <pc:docMk/>
            <pc:sldMk cId="986422007" sldId="4347"/>
            <ac:spMk id="336" creationId="{A9254536-756F-D419-9725-63D8E6DBC994}"/>
          </ac:spMkLst>
        </pc:spChg>
        <pc:spChg chg="mod">
          <ac:chgData name="Brisse, Claire" userId="62eb7f4f-25cd-442b-a170-fbc3de1c2968" providerId="ADAL" clId="{B3157787-BB0E-482E-8804-891148948CDB}" dt="2024-07-25T12:25:21.444" v="699"/>
          <ac:spMkLst>
            <pc:docMk/>
            <pc:sldMk cId="986422007" sldId="4347"/>
            <ac:spMk id="337" creationId="{FE626F6B-D543-8A97-1374-7BB3DE108835}"/>
          </ac:spMkLst>
        </pc:spChg>
        <pc:spChg chg="mod">
          <ac:chgData name="Brisse, Claire" userId="62eb7f4f-25cd-442b-a170-fbc3de1c2968" providerId="ADAL" clId="{B3157787-BB0E-482E-8804-891148948CDB}" dt="2024-07-25T12:25:21.444" v="699"/>
          <ac:spMkLst>
            <pc:docMk/>
            <pc:sldMk cId="986422007" sldId="4347"/>
            <ac:spMk id="338" creationId="{BB691488-40AF-60EF-B9FD-D085B76CD613}"/>
          </ac:spMkLst>
        </pc:spChg>
        <pc:spChg chg="mod">
          <ac:chgData name="Brisse, Claire" userId="62eb7f4f-25cd-442b-a170-fbc3de1c2968" providerId="ADAL" clId="{B3157787-BB0E-482E-8804-891148948CDB}" dt="2024-07-25T12:25:21.444" v="699"/>
          <ac:spMkLst>
            <pc:docMk/>
            <pc:sldMk cId="986422007" sldId="4347"/>
            <ac:spMk id="339" creationId="{A5B5C351-7FF3-3949-4449-9F5D8A6C359D}"/>
          </ac:spMkLst>
        </pc:spChg>
        <pc:spChg chg="mod">
          <ac:chgData name="Brisse, Claire" userId="62eb7f4f-25cd-442b-a170-fbc3de1c2968" providerId="ADAL" clId="{B3157787-BB0E-482E-8804-891148948CDB}" dt="2024-07-25T12:25:21.444" v="699"/>
          <ac:spMkLst>
            <pc:docMk/>
            <pc:sldMk cId="986422007" sldId="4347"/>
            <ac:spMk id="340" creationId="{13BDC7D1-4D40-F320-6BA9-85A6981C5A29}"/>
          </ac:spMkLst>
        </pc:spChg>
        <pc:spChg chg="mod">
          <ac:chgData name="Brisse, Claire" userId="62eb7f4f-25cd-442b-a170-fbc3de1c2968" providerId="ADAL" clId="{B3157787-BB0E-482E-8804-891148948CDB}" dt="2024-07-25T12:25:21.444" v="699"/>
          <ac:spMkLst>
            <pc:docMk/>
            <pc:sldMk cId="986422007" sldId="4347"/>
            <ac:spMk id="341" creationId="{2940A394-D67B-4C9C-83A5-F8D63A93D0EE}"/>
          </ac:spMkLst>
        </pc:spChg>
        <pc:spChg chg="mod">
          <ac:chgData name="Brisse, Claire" userId="62eb7f4f-25cd-442b-a170-fbc3de1c2968" providerId="ADAL" clId="{B3157787-BB0E-482E-8804-891148948CDB}" dt="2024-07-25T12:25:21.444" v="699"/>
          <ac:spMkLst>
            <pc:docMk/>
            <pc:sldMk cId="986422007" sldId="4347"/>
            <ac:spMk id="342" creationId="{E2913FEB-02AC-A8E0-FF4E-A4D603F21648}"/>
          </ac:spMkLst>
        </pc:spChg>
        <pc:spChg chg="mod">
          <ac:chgData name="Brisse, Claire" userId="62eb7f4f-25cd-442b-a170-fbc3de1c2968" providerId="ADAL" clId="{B3157787-BB0E-482E-8804-891148948CDB}" dt="2024-07-25T12:25:21.444" v="699"/>
          <ac:spMkLst>
            <pc:docMk/>
            <pc:sldMk cId="986422007" sldId="4347"/>
            <ac:spMk id="343" creationId="{8822B48F-1C2E-2391-998A-94AF4D2BFCDC}"/>
          </ac:spMkLst>
        </pc:spChg>
        <pc:spChg chg="mod">
          <ac:chgData name="Brisse, Claire" userId="62eb7f4f-25cd-442b-a170-fbc3de1c2968" providerId="ADAL" clId="{B3157787-BB0E-482E-8804-891148948CDB}" dt="2024-07-25T12:25:21.444" v="699"/>
          <ac:spMkLst>
            <pc:docMk/>
            <pc:sldMk cId="986422007" sldId="4347"/>
            <ac:spMk id="344" creationId="{56F7CEAD-6194-18FB-AFD1-1471C0FB4674}"/>
          </ac:spMkLst>
        </pc:spChg>
        <pc:spChg chg="mod">
          <ac:chgData name="Brisse, Claire" userId="62eb7f4f-25cd-442b-a170-fbc3de1c2968" providerId="ADAL" clId="{B3157787-BB0E-482E-8804-891148948CDB}" dt="2024-07-25T12:25:21.444" v="699"/>
          <ac:spMkLst>
            <pc:docMk/>
            <pc:sldMk cId="986422007" sldId="4347"/>
            <ac:spMk id="345" creationId="{53407234-D9CF-A7FD-D15E-C1DFA2AD49FE}"/>
          </ac:spMkLst>
        </pc:spChg>
        <pc:spChg chg="mod">
          <ac:chgData name="Brisse, Claire" userId="62eb7f4f-25cd-442b-a170-fbc3de1c2968" providerId="ADAL" clId="{B3157787-BB0E-482E-8804-891148948CDB}" dt="2024-07-25T12:25:21.444" v="699"/>
          <ac:spMkLst>
            <pc:docMk/>
            <pc:sldMk cId="986422007" sldId="4347"/>
            <ac:spMk id="346" creationId="{B46980F7-CA36-89A6-C38D-67160A6524D8}"/>
          </ac:spMkLst>
        </pc:spChg>
        <pc:spChg chg="mod">
          <ac:chgData name="Brisse, Claire" userId="62eb7f4f-25cd-442b-a170-fbc3de1c2968" providerId="ADAL" clId="{B3157787-BB0E-482E-8804-891148948CDB}" dt="2024-07-25T12:25:21.444" v="699"/>
          <ac:spMkLst>
            <pc:docMk/>
            <pc:sldMk cId="986422007" sldId="4347"/>
            <ac:spMk id="347" creationId="{2D49E787-81A1-A007-E613-818825764EB5}"/>
          </ac:spMkLst>
        </pc:spChg>
        <pc:spChg chg="mod">
          <ac:chgData name="Brisse, Claire" userId="62eb7f4f-25cd-442b-a170-fbc3de1c2968" providerId="ADAL" clId="{B3157787-BB0E-482E-8804-891148948CDB}" dt="2024-07-25T12:25:21.444" v="699"/>
          <ac:spMkLst>
            <pc:docMk/>
            <pc:sldMk cId="986422007" sldId="4347"/>
            <ac:spMk id="348" creationId="{E290E195-CFA5-EC29-1AA1-CE29B5AD9A25}"/>
          </ac:spMkLst>
        </pc:spChg>
        <pc:spChg chg="mod">
          <ac:chgData name="Brisse, Claire" userId="62eb7f4f-25cd-442b-a170-fbc3de1c2968" providerId="ADAL" clId="{B3157787-BB0E-482E-8804-891148948CDB}" dt="2024-07-25T12:25:21.444" v="699"/>
          <ac:spMkLst>
            <pc:docMk/>
            <pc:sldMk cId="986422007" sldId="4347"/>
            <ac:spMk id="349" creationId="{59CF69A3-D746-B987-AE09-6AE3396A07C2}"/>
          </ac:spMkLst>
        </pc:spChg>
        <pc:spChg chg="mod">
          <ac:chgData name="Brisse, Claire" userId="62eb7f4f-25cd-442b-a170-fbc3de1c2968" providerId="ADAL" clId="{B3157787-BB0E-482E-8804-891148948CDB}" dt="2024-07-25T12:25:21.444" v="699"/>
          <ac:spMkLst>
            <pc:docMk/>
            <pc:sldMk cId="986422007" sldId="4347"/>
            <ac:spMk id="350" creationId="{E2E5D1C0-77AF-6E09-CE3E-85AACBCF014E}"/>
          </ac:spMkLst>
        </pc:spChg>
        <pc:spChg chg="mod">
          <ac:chgData name="Brisse, Claire" userId="62eb7f4f-25cd-442b-a170-fbc3de1c2968" providerId="ADAL" clId="{B3157787-BB0E-482E-8804-891148948CDB}" dt="2024-07-25T12:25:21.444" v="699"/>
          <ac:spMkLst>
            <pc:docMk/>
            <pc:sldMk cId="986422007" sldId="4347"/>
            <ac:spMk id="351" creationId="{A99E04E7-54CB-6FBE-5DA0-2B2B547A1875}"/>
          </ac:spMkLst>
        </pc:spChg>
        <pc:spChg chg="mod">
          <ac:chgData name="Brisse, Claire" userId="62eb7f4f-25cd-442b-a170-fbc3de1c2968" providerId="ADAL" clId="{B3157787-BB0E-482E-8804-891148948CDB}" dt="2024-07-25T12:25:21.444" v="699"/>
          <ac:spMkLst>
            <pc:docMk/>
            <pc:sldMk cId="986422007" sldId="4347"/>
            <ac:spMk id="352" creationId="{6AD5CDE8-B554-65C9-1C20-11B5652E92C8}"/>
          </ac:spMkLst>
        </pc:spChg>
        <pc:spChg chg="mod">
          <ac:chgData name="Brisse, Claire" userId="62eb7f4f-25cd-442b-a170-fbc3de1c2968" providerId="ADAL" clId="{B3157787-BB0E-482E-8804-891148948CDB}" dt="2024-07-25T12:25:21.444" v="699"/>
          <ac:spMkLst>
            <pc:docMk/>
            <pc:sldMk cId="986422007" sldId="4347"/>
            <ac:spMk id="353" creationId="{CE597CB7-7118-2D71-2C7B-ED84762B0F87}"/>
          </ac:spMkLst>
        </pc:spChg>
        <pc:spChg chg="mod">
          <ac:chgData name="Brisse, Claire" userId="62eb7f4f-25cd-442b-a170-fbc3de1c2968" providerId="ADAL" clId="{B3157787-BB0E-482E-8804-891148948CDB}" dt="2024-07-25T12:25:21.444" v="699"/>
          <ac:spMkLst>
            <pc:docMk/>
            <pc:sldMk cId="986422007" sldId="4347"/>
            <ac:spMk id="354" creationId="{01D161C7-2197-C08F-0407-AA367C0CFBDD}"/>
          </ac:spMkLst>
        </pc:spChg>
        <pc:spChg chg="mod">
          <ac:chgData name="Brisse, Claire" userId="62eb7f4f-25cd-442b-a170-fbc3de1c2968" providerId="ADAL" clId="{B3157787-BB0E-482E-8804-891148948CDB}" dt="2024-07-25T12:25:21.444" v="699"/>
          <ac:spMkLst>
            <pc:docMk/>
            <pc:sldMk cId="986422007" sldId="4347"/>
            <ac:spMk id="355" creationId="{B3410DFB-E705-85B0-43E7-3550099CFC53}"/>
          </ac:spMkLst>
        </pc:spChg>
        <pc:spChg chg="mod">
          <ac:chgData name="Brisse, Claire" userId="62eb7f4f-25cd-442b-a170-fbc3de1c2968" providerId="ADAL" clId="{B3157787-BB0E-482E-8804-891148948CDB}" dt="2024-07-25T12:25:21.444" v="699"/>
          <ac:spMkLst>
            <pc:docMk/>
            <pc:sldMk cId="986422007" sldId="4347"/>
            <ac:spMk id="356" creationId="{282B38A3-9984-07F8-D89F-819046F99030}"/>
          </ac:spMkLst>
        </pc:spChg>
        <pc:spChg chg="mod">
          <ac:chgData name="Brisse, Claire" userId="62eb7f4f-25cd-442b-a170-fbc3de1c2968" providerId="ADAL" clId="{B3157787-BB0E-482E-8804-891148948CDB}" dt="2024-07-25T12:25:21.444" v="699"/>
          <ac:spMkLst>
            <pc:docMk/>
            <pc:sldMk cId="986422007" sldId="4347"/>
            <ac:spMk id="357" creationId="{652ACEC8-A214-380C-6304-6A09E0B228F3}"/>
          </ac:spMkLst>
        </pc:spChg>
        <pc:spChg chg="mod">
          <ac:chgData name="Brisse, Claire" userId="62eb7f4f-25cd-442b-a170-fbc3de1c2968" providerId="ADAL" clId="{B3157787-BB0E-482E-8804-891148948CDB}" dt="2024-07-25T12:25:21.444" v="699"/>
          <ac:spMkLst>
            <pc:docMk/>
            <pc:sldMk cId="986422007" sldId="4347"/>
            <ac:spMk id="358" creationId="{B43D9669-E345-68D3-A4B4-76ABC86ACAAE}"/>
          </ac:spMkLst>
        </pc:spChg>
        <pc:spChg chg="mod">
          <ac:chgData name="Brisse, Claire" userId="62eb7f4f-25cd-442b-a170-fbc3de1c2968" providerId="ADAL" clId="{B3157787-BB0E-482E-8804-891148948CDB}" dt="2024-07-25T12:25:21.444" v="699"/>
          <ac:spMkLst>
            <pc:docMk/>
            <pc:sldMk cId="986422007" sldId="4347"/>
            <ac:spMk id="359" creationId="{A4D884B6-5A60-587D-49C0-09F77D68EF4E}"/>
          </ac:spMkLst>
        </pc:spChg>
        <pc:spChg chg="mod">
          <ac:chgData name="Brisse, Claire" userId="62eb7f4f-25cd-442b-a170-fbc3de1c2968" providerId="ADAL" clId="{B3157787-BB0E-482E-8804-891148948CDB}" dt="2024-07-25T12:25:21.444" v="699"/>
          <ac:spMkLst>
            <pc:docMk/>
            <pc:sldMk cId="986422007" sldId="4347"/>
            <ac:spMk id="360" creationId="{104546AA-070F-2BC9-4B32-52E836FEF3BA}"/>
          </ac:spMkLst>
        </pc:spChg>
        <pc:spChg chg="mod">
          <ac:chgData name="Brisse, Claire" userId="62eb7f4f-25cd-442b-a170-fbc3de1c2968" providerId="ADAL" clId="{B3157787-BB0E-482E-8804-891148948CDB}" dt="2024-07-25T12:25:21.444" v="699"/>
          <ac:spMkLst>
            <pc:docMk/>
            <pc:sldMk cId="986422007" sldId="4347"/>
            <ac:spMk id="361" creationId="{070CD36A-DCFF-584B-F83E-941F80E66DD7}"/>
          </ac:spMkLst>
        </pc:spChg>
        <pc:spChg chg="mod">
          <ac:chgData name="Brisse, Claire" userId="62eb7f4f-25cd-442b-a170-fbc3de1c2968" providerId="ADAL" clId="{B3157787-BB0E-482E-8804-891148948CDB}" dt="2024-07-25T12:25:21.444" v="699"/>
          <ac:spMkLst>
            <pc:docMk/>
            <pc:sldMk cId="986422007" sldId="4347"/>
            <ac:spMk id="362" creationId="{16115986-C114-9D5D-CF12-D35C11EE5852}"/>
          </ac:spMkLst>
        </pc:spChg>
        <pc:spChg chg="mod">
          <ac:chgData name="Brisse, Claire" userId="62eb7f4f-25cd-442b-a170-fbc3de1c2968" providerId="ADAL" clId="{B3157787-BB0E-482E-8804-891148948CDB}" dt="2024-07-25T12:25:21.444" v="699"/>
          <ac:spMkLst>
            <pc:docMk/>
            <pc:sldMk cId="986422007" sldId="4347"/>
            <ac:spMk id="363" creationId="{71D655B8-CF63-6A0A-3B2C-4092A841F7E1}"/>
          </ac:spMkLst>
        </pc:spChg>
        <pc:spChg chg="mod">
          <ac:chgData name="Brisse, Claire" userId="62eb7f4f-25cd-442b-a170-fbc3de1c2968" providerId="ADAL" clId="{B3157787-BB0E-482E-8804-891148948CDB}" dt="2024-07-25T12:25:21.444" v="699"/>
          <ac:spMkLst>
            <pc:docMk/>
            <pc:sldMk cId="986422007" sldId="4347"/>
            <ac:spMk id="364" creationId="{3AB2DB34-C3B9-A844-5046-F3363EDA27D9}"/>
          </ac:spMkLst>
        </pc:spChg>
        <pc:spChg chg="mod">
          <ac:chgData name="Brisse, Claire" userId="62eb7f4f-25cd-442b-a170-fbc3de1c2968" providerId="ADAL" clId="{B3157787-BB0E-482E-8804-891148948CDB}" dt="2024-07-25T12:25:21.444" v="699"/>
          <ac:spMkLst>
            <pc:docMk/>
            <pc:sldMk cId="986422007" sldId="4347"/>
            <ac:spMk id="365" creationId="{77CDC35F-5033-43C2-57E2-A6DADD318476}"/>
          </ac:spMkLst>
        </pc:spChg>
        <pc:spChg chg="mod">
          <ac:chgData name="Brisse, Claire" userId="62eb7f4f-25cd-442b-a170-fbc3de1c2968" providerId="ADAL" clId="{B3157787-BB0E-482E-8804-891148948CDB}" dt="2024-07-25T12:25:21.444" v="699"/>
          <ac:spMkLst>
            <pc:docMk/>
            <pc:sldMk cId="986422007" sldId="4347"/>
            <ac:spMk id="366" creationId="{FF6D6C68-3847-A700-7AE9-8875BD19C0C6}"/>
          </ac:spMkLst>
        </pc:spChg>
        <pc:spChg chg="mod">
          <ac:chgData name="Brisse, Claire" userId="62eb7f4f-25cd-442b-a170-fbc3de1c2968" providerId="ADAL" clId="{B3157787-BB0E-482E-8804-891148948CDB}" dt="2024-07-25T12:25:21.444" v="699"/>
          <ac:spMkLst>
            <pc:docMk/>
            <pc:sldMk cId="986422007" sldId="4347"/>
            <ac:spMk id="367" creationId="{BB938027-02DB-A7C7-2BAE-AD94FDE2A79D}"/>
          </ac:spMkLst>
        </pc:spChg>
        <pc:spChg chg="mod">
          <ac:chgData name="Brisse, Claire" userId="62eb7f4f-25cd-442b-a170-fbc3de1c2968" providerId="ADAL" clId="{B3157787-BB0E-482E-8804-891148948CDB}" dt="2024-07-25T12:25:21.444" v="699"/>
          <ac:spMkLst>
            <pc:docMk/>
            <pc:sldMk cId="986422007" sldId="4347"/>
            <ac:spMk id="368" creationId="{AC109386-5A44-AC69-B30B-509A5180EA82}"/>
          </ac:spMkLst>
        </pc:spChg>
        <pc:spChg chg="mod">
          <ac:chgData name="Brisse, Claire" userId="62eb7f4f-25cd-442b-a170-fbc3de1c2968" providerId="ADAL" clId="{B3157787-BB0E-482E-8804-891148948CDB}" dt="2024-07-25T12:25:21.444" v="699"/>
          <ac:spMkLst>
            <pc:docMk/>
            <pc:sldMk cId="986422007" sldId="4347"/>
            <ac:spMk id="369" creationId="{B6D48A85-5B44-5CF9-4C1E-024317F8B4B1}"/>
          </ac:spMkLst>
        </pc:spChg>
        <pc:spChg chg="mod">
          <ac:chgData name="Brisse, Claire" userId="62eb7f4f-25cd-442b-a170-fbc3de1c2968" providerId="ADAL" clId="{B3157787-BB0E-482E-8804-891148948CDB}" dt="2024-07-25T12:25:21.444" v="699"/>
          <ac:spMkLst>
            <pc:docMk/>
            <pc:sldMk cId="986422007" sldId="4347"/>
            <ac:spMk id="370" creationId="{FA573377-DCED-BD4F-748F-A3BB9455C994}"/>
          </ac:spMkLst>
        </pc:spChg>
        <pc:spChg chg="mod">
          <ac:chgData name="Brisse, Claire" userId="62eb7f4f-25cd-442b-a170-fbc3de1c2968" providerId="ADAL" clId="{B3157787-BB0E-482E-8804-891148948CDB}" dt="2024-07-25T12:25:21.444" v="699"/>
          <ac:spMkLst>
            <pc:docMk/>
            <pc:sldMk cId="986422007" sldId="4347"/>
            <ac:spMk id="371" creationId="{8288D22F-8D2C-3812-3ECD-BA32A75B80F0}"/>
          </ac:spMkLst>
        </pc:spChg>
        <pc:spChg chg="mod">
          <ac:chgData name="Brisse, Claire" userId="62eb7f4f-25cd-442b-a170-fbc3de1c2968" providerId="ADAL" clId="{B3157787-BB0E-482E-8804-891148948CDB}" dt="2024-07-25T12:25:21.444" v="699"/>
          <ac:spMkLst>
            <pc:docMk/>
            <pc:sldMk cId="986422007" sldId="4347"/>
            <ac:spMk id="372" creationId="{8D4C5E27-2398-A1B3-6BEE-D4CC34818CD2}"/>
          </ac:spMkLst>
        </pc:spChg>
        <pc:spChg chg="mod">
          <ac:chgData name="Brisse, Claire" userId="62eb7f4f-25cd-442b-a170-fbc3de1c2968" providerId="ADAL" clId="{B3157787-BB0E-482E-8804-891148948CDB}" dt="2024-07-25T12:25:21.444" v="699"/>
          <ac:spMkLst>
            <pc:docMk/>
            <pc:sldMk cId="986422007" sldId="4347"/>
            <ac:spMk id="373" creationId="{EB6AE4FE-884C-12B7-B40F-28AF160B654C}"/>
          </ac:spMkLst>
        </pc:spChg>
        <pc:spChg chg="mod">
          <ac:chgData name="Brisse, Claire" userId="62eb7f4f-25cd-442b-a170-fbc3de1c2968" providerId="ADAL" clId="{B3157787-BB0E-482E-8804-891148948CDB}" dt="2024-07-25T12:25:21.444" v="699"/>
          <ac:spMkLst>
            <pc:docMk/>
            <pc:sldMk cId="986422007" sldId="4347"/>
            <ac:spMk id="374" creationId="{F6F5FD8D-2C0B-6699-AD2C-749D8E4748CE}"/>
          </ac:spMkLst>
        </pc:spChg>
        <pc:spChg chg="mod">
          <ac:chgData name="Brisse, Claire" userId="62eb7f4f-25cd-442b-a170-fbc3de1c2968" providerId="ADAL" clId="{B3157787-BB0E-482E-8804-891148948CDB}" dt="2024-07-25T12:25:21.444" v="699"/>
          <ac:spMkLst>
            <pc:docMk/>
            <pc:sldMk cId="986422007" sldId="4347"/>
            <ac:spMk id="375" creationId="{3A5EED4A-0723-D9CC-BCBB-F95B301147CD}"/>
          </ac:spMkLst>
        </pc:spChg>
        <pc:spChg chg="mod">
          <ac:chgData name="Brisse, Claire" userId="62eb7f4f-25cd-442b-a170-fbc3de1c2968" providerId="ADAL" clId="{B3157787-BB0E-482E-8804-891148948CDB}" dt="2024-07-25T12:25:21.444" v="699"/>
          <ac:spMkLst>
            <pc:docMk/>
            <pc:sldMk cId="986422007" sldId="4347"/>
            <ac:spMk id="376" creationId="{AFF135E3-2E54-6F9E-A6FF-1151A1987B40}"/>
          </ac:spMkLst>
        </pc:spChg>
        <pc:spChg chg="mod">
          <ac:chgData name="Brisse, Claire" userId="62eb7f4f-25cd-442b-a170-fbc3de1c2968" providerId="ADAL" clId="{B3157787-BB0E-482E-8804-891148948CDB}" dt="2024-07-25T12:25:21.444" v="699"/>
          <ac:spMkLst>
            <pc:docMk/>
            <pc:sldMk cId="986422007" sldId="4347"/>
            <ac:spMk id="377" creationId="{9FA33825-AA33-1B78-C041-B4A86AEC5D08}"/>
          </ac:spMkLst>
        </pc:spChg>
        <pc:spChg chg="mod">
          <ac:chgData name="Brisse, Claire" userId="62eb7f4f-25cd-442b-a170-fbc3de1c2968" providerId="ADAL" clId="{B3157787-BB0E-482E-8804-891148948CDB}" dt="2024-07-25T12:25:21.444" v="699"/>
          <ac:spMkLst>
            <pc:docMk/>
            <pc:sldMk cId="986422007" sldId="4347"/>
            <ac:spMk id="378" creationId="{5E82FF8A-0048-2F45-A9EE-BB47BD3EA691}"/>
          </ac:spMkLst>
        </pc:spChg>
        <pc:spChg chg="mod">
          <ac:chgData name="Brisse, Claire" userId="62eb7f4f-25cd-442b-a170-fbc3de1c2968" providerId="ADAL" clId="{B3157787-BB0E-482E-8804-891148948CDB}" dt="2024-07-25T12:25:21.444" v="699"/>
          <ac:spMkLst>
            <pc:docMk/>
            <pc:sldMk cId="986422007" sldId="4347"/>
            <ac:spMk id="379" creationId="{BCE740C2-2786-0961-67EB-3379BB53F43B}"/>
          </ac:spMkLst>
        </pc:spChg>
        <pc:spChg chg="mod">
          <ac:chgData name="Brisse, Claire" userId="62eb7f4f-25cd-442b-a170-fbc3de1c2968" providerId="ADAL" clId="{B3157787-BB0E-482E-8804-891148948CDB}" dt="2024-07-25T12:25:21.444" v="699"/>
          <ac:spMkLst>
            <pc:docMk/>
            <pc:sldMk cId="986422007" sldId="4347"/>
            <ac:spMk id="380" creationId="{E71DDC06-F8CF-952E-D092-1513E488D063}"/>
          </ac:spMkLst>
        </pc:spChg>
        <pc:spChg chg="mod">
          <ac:chgData name="Brisse, Claire" userId="62eb7f4f-25cd-442b-a170-fbc3de1c2968" providerId="ADAL" clId="{B3157787-BB0E-482E-8804-891148948CDB}" dt="2024-07-25T12:25:21.444" v="699"/>
          <ac:spMkLst>
            <pc:docMk/>
            <pc:sldMk cId="986422007" sldId="4347"/>
            <ac:spMk id="381" creationId="{19097BDD-A095-909A-FB6B-7F711FC1FEB2}"/>
          </ac:spMkLst>
        </pc:spChg>
        <pc:spChg chg="mod">
          <ac:chgData name="Brisse, Claire" userId="62eb7f4f-25cd-442b-a170-fbc3de1c2968" providerId="ADAL" clId="{B3157787-BB0E-482E-8804-891148948CDB}" dt="2024-07-25T12:25:21.444" v="699"/>
          <ac:spMkLst>
            <pc:docMk/>
            <pc:sldMk cId="986422007" sldId="4347"/>
            <ac:spMk id="382" creationId="{E2735344-460D-F961-96CC-561D82466623}"/>
          </ac:spMkLst>
        </pc:spChg>
        <pc:spChg chg="mod">
          <ac:chgData name="Brisse, Claire" userId="62eb7f4f-25cd-442b-a170-fbc3de1c2968" providerId="ADAL" clId="{B3157787-BB0E-482E-8804-891148948CDB}" dt="2024-07-25T12:25:21.444" v="699"/>
          <ac:spMkLst>
            <pc:docMk/>
            <pc:sldMk cId="986422007" sldId="4347"/>
            <ac:spMk id="383" creationId="{3BA45757-3052-B3B4-0E8D-E2CD9B896B63}"/>
          </ac:spMkLst>
        </pc:spChg>
        <pc:spChg chg="mod">
          <ac:chgData name="Brisse, Claire" userId="62eb7f4f-25cd-442b-a170-fbc3de1c2968" providerId="ADAL" clId="{B3157787-BB0E-482E-8804-891148948CDB}" dt="2024-07-25T12:25:21.444" v="699"/>
          <ac:spMkLst>
            <pc:docMk/>
            <pc:sldMk cId="986422007" sldId="4347"/>
            <ac:spMk id="384" creationId="{7517DD5D-4DA4-4802-72A2-D5D51CC9306A}"/>
          </ac:spMkLst>
        </pc:spChg>
        <pc:spChg chg="mod">
          <ac:chgData name="Brisse, Claire" userId="62eb7f4f-25cd-442b-a170-fbc3de1c2968" providerId="ADAL" clId="{B3157787-BB0E-482E-8804-891148948CDB}" dt="2024-07-25T12:25:21.444" v="699"/>
          <ac:spMkLst>
            <pc:docMk/>
            <pc:sldMk cId="986422007" sldId="4347"/>
            <ac:spMk id="385" creationId="{645A5668-0E08-A3A7-4AD8-452680685F9B}"/>
          </ac:spMkLst>
        </pc:spChg>
        <pc:spChg chg="mod">
          <ac:chgData name="Brisse, Claire" userId="62eb7f4f-25cd-442b-a170-fbc3de1c2968" providerId="ADAL" clId="{B3157787-BB0E-482E-8804-891148948CDB}" dt="2024-07-25T12:25:21.444" v="699"/>
          <ac:spMkLst>
            <pc:docMk/>
            <pc:sldMk cId="986422007" sldId="4347"/>
            <ac:spMk id="386" creationId="{FD8DC321-8B90-6A04-AFDB-0C1EBB109C6A}"/>
          </ac:spMkLst>
        </pc:spChg>
        <pc:spChg chg="mod">
          <ac:chgData name="Brisse, Claire" userId="62eb7f4f-25cd-442b-a170-fbc3de1c2968" providerId="ADAL" clId="{B3157787-BB0E-482E-8804-891148948CDB}" dt="2024-07-25T12:25:21.444" v="699"/>
          <ac:spMkLst>
            <pc:docMk/>
            <pc:sldMk cId="986422007" sldId="4347"/>
            <ac:spMk id="387" creationId="{47C0A5D7-1B66-C90E-63D4-4DD3FBF440FF}"/>
          </ac:spMkLst>
        </pc:spChg>
        <pc:spChg chg="mod">
          <ac:chgData name="Brisse, Claire" userId="62eb7f4f-25cd-442b-a170-fbc3de1c2968" providerId="ADAL" clId="{B3157787-BB0E-482E-8804-891148948CDB}" dt="2024-07-25T12:25:21.444" v="699"/>
          <ac:spMkLst>
            <pc:docMk/>
            <pc:sldMk cId="986422007" sldId="4347"/>
            <ac:spMk id="388" creationId="{DFD178B0-91AF-3EE9-D5B3-9EC96C20D3EF}"/>
          </ac:spMkLst>
        </pc:spChg>
        <pc:spChg chg="mod">
          <ac:chgData name="Brisse, Claire" userId="62eb7f4f-25cd-442b-a170-fbc3de1c2968" providerId="ADAL" clId="{B3157787-BB0E-482E-8804-891148948CDB}" dt="2024-07-25T12:25:21.444" v="699"/>
          <ac:spMkLst>
            <pc:docMk/>
            <pc:sldMk cId="986422007" sldId="4347"/>
            <ac:spMk id="389" creationId="{29387A54-15E5-EBA8-2168-FF019016EDF6}"/>
          </ac:spMkLst>
        </pc:spChg>
        <pc:spChg chg="mod">
          <ac:chgData name="Brisse, Claire" userId="62eb7f4f-25cd-442b-a170-fbc3de1c2968" providerId="ADAL" clId="{B3157787-BB0E-482E-8804-891148948CDB}" dt="2024-07-25T12:25:21.444" v="699"/>
          <ac:spMkLst>
            <pc:docMk/>
            <pc:sldMk cId="986422007" sldId="4347"/>
            <ac:spMk id="390" creationId="{1240B48A-1351-8016-AF86-704B0E07EA4B}"/>
          </ac:spMkLst>
        </pc:spChg>
        <pc:spChg chg="mod">
          <ac:chgData name="Brisse, Claire" userId="62eb7f4f-25cd-442b-a170-fbc3de1c2968" providerId="ADAL" clId="{B3157787-BB0E-482E-8804-891148948CDB}" dt="2024-07-25T12:25:21.444" v="699"/>
          <ac:spMkLst>
            <pc:docMk/>
            <pc:sldMk cId="986422007" sldId="4347"/>
            <ac:spMk id="391" creationId="{CA85B0D0-BDD9-0163-CB6F-C1EDCE5543FE}"/>
          </ac:spMkLst>
        </pc:spChg>
        <pc:spChg chg="mod">
          <ac:chgData name="Brisse, Claire" userId="62eb7f4f-25cd-442b-a170-fbc3de1c2968" providerId="ADAL" clId="{B3157787-BB0E-482E-8804-891148948CDB}" dt="2024-07-25T12:25:21.444" v="699"/>
          <ac:spMkLst>
            <pc:docMk/>
            <pc:sldMk cId="986422007" sldId="4347"/>
            <ac:spMk id="392" creationId="{4EABCE7A-3669-11E5-2428-5EA7F0ACCE03}"/>
          </ac:spMkLst>
        </pc:spChg>
        <pc:spChg chg="mod">
          <ac:chgData name="Brisse, Claire" userId="62eb7f4f-25cd-442b-a170-fbc3de1c2968" providerId="ADAL" clId="{B3157787-BB0E-482E-8804-891148948CDB}" dt="2024-07-25T12:25:21.444" v="699"/>
          <ac:spMkLst>
            <pc:docMk/>
            <pc:sldMk cId="986422007" sldId="4347"/>
            <ac:spMk id="393" creationId="{2D3D7F97-CEF1-E991-B6F8-62B202D80591}"/>
          </ac:spMkLst>
        </pc:spChg>
        <pc:spChg chg="mod">
          <ac:chgData name="Brisse, Claire" userId="62eb7f4f-25cd-442b-a170-fbc3de1c2968" providerId="ADAL" clId="{B3157787-BB0E-482E-8804-891148948CDB}" dt="2024-07-25T12:25:21.444" v="699"/>
          <ac:spMkLst>
            <pc:docMk/>
            <pc:sldMk cId="986422007" sldId="4347"/>
            <ac:spMk id="394" creationId="{51A20516-8907-553B-A159-891EACD48DD3}"/>
          </ac:spMkLst>
        </pc:spChg>
        <pc:spChg chg="mod">
          <ac:chgData name="Brisse, Claire" userId="62eb7f4f-25cd-442b-a170-fbc3de1c2968" providerId="ADAL" clId="{B3157787-BB0E-482E-8804-891148948CDB}" dt="2024-07-25T12:25:21.444" v="699"/>
          <ac:spMkLst>
            <pc:docMk/>
            <pc:sldMk cId="986422007" sldId="4347"/>
            <ac:spMk id="395" creationId="{5CF30E50-EE0E-42CA-C891-83BE1B0DF344}"/>
          </ac:spMkLst>
        </pc:spChg>
        <pc:spChg chg="mod">
          <ac:chgData name="Brisse, Claire" userId="62eb7f4f-25cd-442b-a170-fbc3de1c2968" providerId="ADAL" clId="{B3157787-BB0E-482E-8804-891148948CDB}" dt="2024-07-25T12:25:21.444" v="699"/>
          <ac:spMkLst>
            <pc:docMk/>
            <pc:sldMk cId="986422007" sldId="4347"/>
            <ac:spMk id="396" creationId="{B4998CF1-5F46-2C0E-F0B6-9C8E15C23604}"/>
          </ac:spMkLst>
        </pc:spChg>
        <pc:spChg chg="mod">
          <ac:chgData name="Brisse, Claire" userId="62eb7f4f-25cd-442b-a170-fbc3de1c2968" providerId="ADAL" clId="{B3157787-BB0E-482E-8804-891148948CDB}" dt="2024-07-25T12:25:21.444" v="699"/>
          <ac:spMkLst>
            <pc:docMk/>
            <pc:sldMk cId="986422007" sldId="4347"/>
            <ac:spMk id="397" creationId="{B91E3975-34CC-DDEE-E56B-13B13893FF3D}"/>
          </ac:spMkLst>
        </pc:spChg>
        <pc:spChg chg="mod">
          <ac:chgData name="Brisse, Claire" userId="62eb7f4f-25cd-442b-a170-fbc3de1c2968" providerId="ADAL" clId="{B3157787-BB0E-482E-8804-891148948CDB}" dt="2024-07-25T12:25:21.444" v="699"/>
          <ac:spMkLst>
            <pc:docMk/>
            <pc:sldMk cId="986422007" sldId="4347"/>
            <ac:spMk id="398" creationId="{9996E548-B5D6-C63E-C5E4-9F9FFFE6E129}"/>
          </ac:spMkLst>
        </pc:spChg>
        <pc:spChg chg="mod">
          <ac:chgData name="Brisse, Claire" userId="62eb7f4f-25cd-442b-a170-fbc3de1c2968" providerId="ADAL" clId="{B3157787-BB0E-482E-8804-891148948CDB}" dt="2024-07-25T12:25:21.444" v="699"/>
          <ac:spMkLst>
            <pc:docMk/>
            <pc:sldMk cId="986422007" sldId="4347"/>
            <ac:spMk id="399" creationId="{9C599FAE-9BD5-C045-BB4A-5BB51A9669D8}"/>
          </ac:spMkLst>
        </pc:spChg>
        <pc:spChg chg="mod">
          <ac:chgData name="Brisse, Claire" userId="62eb7f4f-25cd-442b-a170-fbc3de1c2968" providerId="ADAL" clId="{B3157787-BB0E-482E-8804-891148948CDB}" dt="2024-07-25T12:25:21.444" v="699"/>
          <ac:spMkLst>
            <pc:docMk/>
            <pc:sldMk cId="986422007" sldId="4347"/>
            <ac:spMk id="400" creationId="{FFD74ED2-5734-1DA1-B1F9-9140F8A993F9}"/>
          </ac:spMkLst>
        </pc:spChg>
        <pc:spChg chg="mod">
          <ac:chgData name="Brisse, Claire" userId="62eb7f4f-25cd-442b-a170-fbc3de1c2968" providerId="ADAL" clId="{B3157787-BB0E-482E-8804-891148948CDB}" dt="2024-07-25T12:25:21.444" v="699"/>
          <ac:spMkLst>
            <pc:docMk/>
            <pc:sldMk cId="986422007" sldId="4347"/>
            <ac:spMk id="401" creationId="{48C4ECE8-D076-A0D8-CFD6-5565AEE9C2D6}"/>
          </ac:spMkLst>
        </pc:spChg>
        <pc:spChg chg="mod">
          <ac:chgData name="Brisse, Claire" userId="62eb7f4f-25cd-442b-a170-fbc3de1c2968" providerId="ADAL" clId="{B3157787-BB0E-482E-8804-891148948CDB}" dt="2024-07-25T12:25:21.444" v="699"/>
          <ac:spMkLst>
            <pc:docMk/>
            <pc:sldMk cId="986422007" sldId="4347"/>
            <ac:spMk id="402" creationId="{922945A8-E9C4-04B9-A36B-DCD60B81B832}"/>
          </ac:spMkLst>
        </pc:spChg>
        <pc:spChg chg="mod">
          <ac:chgData name="Brisse, Claire" userId="62eb7f4f-25cd-442b-a170-fbc3de1c2968" providerId="ADAL" clId="{B3157787-BB0E-482E-8804-891148948CDB}" dt="2024-07-25T12:25:21.444" v="699"/>
          <ac:spMkLst>
            <pc:docMk/>
            <pc:sldMk cId="986422007" sldId="4347"/>
            <ac:spMk id="403" creationId="{517120DE-5709-077C-2717-AECE6F70E9AC}"/>
          </ac:spMkLst>
        </pc:spChg>
        <pc:spChg chg="mod">
          <ac:chgData name="Brisse, Claire" userId="62eb7f4f-25cd-442b-a170-fbc3de1c2968" providerId="ADAL" clId="{B3157787-BB0E-482E-8804-891148948CDB}" dt="2024-07-25T12:25:21.444" v="699"/>
          <ac:spMkLst>
            <pc:docMk/>
            <pc:sldMk cId="986422007" sldId="4347"/>
            <ac:spMk id="404" creationId="{E67C2BB9-EFA1-D66E-4534-C5F3ABC34007}"/>
          </ac:spMkLst>
        </pc:spChg>
        <pc:spChg chg="mod">
          <ac:chgData name="Brisse, Claire" userId="62eb7f4f-25cd-442b-a170-fbc3de1c2968" providerId="ADAL" clId="{B3157787-BB0E-482E-8804-891148948CDB}" dt="2024-07-25T12:25:21.444" v="699"/>
          <ac:spMkLst>
            <pc:docMk/>
            <pc:sldMk cId="986422007" sldId="4347"/>
            <ac:spMk id="405" creationId="{23DA377B-EEDC-9FAE-0F47-B8D6243851E5}"/>
          </ac:spMkLst>
        </pc:spChg>
        <pc:spChg chg="mod">
          <ac:chgData name="Brisse, Claire" userId="62eb7f4f-25cd-442b-a170-fbc3de1c2968" providerId="ADAL" clId="{B3157787-BB0E-482E-8804-891148948CDB}" dt="2024-07-25T12:25:21.444" v="699"/>
          <ac:spMkLst>
            <pc:docMk/>
            <pc:sldMk cId="986422007" sldId="4347"/>
            <ac:spMk id="406" creationId="{DC962BD5-5489-C46A-57FC-E5E42FFC0639}"/>
          </ac:spMkLst>
        </pc:spChg>
        <pc:spChg chg="mod">
          <ac:chgData name="Brisse, Claire" userId="62eb7f4f-25cd-442b-a170-fbc3de1c2968" providerId="ADAL" clId="{B3157787-BB0E-482E-8804-891148948CDB}" dt="2024-07-25T12:25:21.444" v="699"/>
          <ac:spMkLst>
            <pc:docMk/>
            <pc:sldMk cId="986422007" sldId="4347"/>
            <ac:spMk id="407" creationId="{C08E765E-F575-E6BB-5841-4EDBBD3F17BA}"/>
          </ac:spMkLst>
        </pc:spChg>
        <pc:spChg chg="mod">
          <ac:chgData name="Brisse, Claire" userId="62eb7f4f-25cd-442b-a170-fbc3de1c2968" providerId="ADAL" clId="{B3157787-BB0E-482E-8804-891148948CDB}" dt="2024-07-25T12:25:21.444" v="699"/>
          <ac:spMkLst>
            <pc:docMk/>
            <pc:sldMk cId="986422007" sldId="4347"/>
            <ac:spMk id="408" creationId="{8A9B5E76-5A01-26AE-9A4D-857B482A9FDD}"/>
          </ac:spMkLst>
        </pc:spChg>
        <pc:spChg chg="mod">
          <ac:chgData name="Brisse, Claire" userId="62eb7f4f-25cd-442b-a170-fbc3de1c2968" providerId="ADAL" clId="{B3157787-BB0E-482E-8804-891148948CDB}" dt="2024-07-25T12:25:21.444" v="699"/>
          <ac:spMkLst>
            <pc:docMk/>
            <pc:sldMk cId="986422007" sldId="4347"/>
            <ac:spMk id="409" creationId="{B8DE81EC-0B9E-C537-C618-40E108384A83}"/>
          </ac:spMkLst>
        </pc:spChg>
        <pc:spChg chg="mod">
          <ac:chgData name="Brisse, Claire" userId="62eb7f4f-25cd-442b-a170-fbc3de1c2968" providerId="ADAL" clId="{B3157787-BB0E-482E-8804-891148948CDB}" dt="2024-07-25T12:25:21.444" v="699"/>
          <ac:spMkLst>
            <pc:docMk/>
            <pc:sldMk cId="986422007" sldId="4347"/>
            <ac:spMk id="410" creationId="{E3C5C45A-4138-5320-7888-2CAFF5E8B558}"/>
          </ac:spMkLst>
        </pc:spChg>
        <pc:spChg chg="mod">
          <ac:chgData name="Brisse, Claire" userId="62eb7f4f-25cd-442b-a170-fbc3de1c2968" providerId="ADAL" clId="{B3157787-BB0E-482E-8804-891148948CDB}" dt="2024-07-25T12:25:21.444" v="699"/>
          <ac:spMkLst>
            <pc:docMk/>
            <pc:sldMk cId="986422007" sldId="4347"/>
            <ac:spMk id="411" creationId="{81280D74-3C15-3752-676B-D909ABAAAEAA}"/>
          </ac:spMkLst>
        </pc:spChg>
        <pc:spChg chg="mod">
          <ac:chgData name="Brisse, Claire" userId="62eb7f4f-25cd-442b-a170-fbc3de1c2968" providerId="ADAL" clId="{B3157787-BB0E-482E-8804-891148948CDB}" dt="2024-07-25T12:25:21.444" v="699"/>
          <ac:spMkLst>
            <pc:docMk/>
            <pc:sldMk cId="986422007" sldId="4347"/>
            <ac:spMk id="412" creationId="{2BE8D690-A935-7B41-3305-52B4075A6C03}"/>
          </ac:spMkLst>
        </pc:spChg>
        <pc:spChg chg="mod">
          <ac:chgData name="Brisse, Claire" userId="62eb7f4f-25cd-442b-a170-fbc3de1c2968" providerId="ADAL" clId="{B3157787-BB0E-482E-8804-891148948CDB}" dt="2024-07-25T12:25:21.444" v="699"/>
          <ac:spMkLst>
            <pc:docMk/>
            <pc:sldMk cId="986422007" sldId="4347"/>
            <ac:spMk id="413" creationId="{4A31C4D1-D515-526F-5A65-75E78E950236}"/>
          </ac:spMkLst>
        </pc:spChg>
        <pc:spChg chg="mod">
          <ac:chgData name="Brisse, Claire" userId="62eb7f4f-25cd-442b-a170-fbc3de1c2968" providerId="ADAL" clId="{B3157787-BB0E-482E-8804-891148948CDB}" dt="2024-07-25T12:25:21.444" v="699"/>
          <ac:spMkLst>
            <pc:docMk/>
            <pc:sldMk cId="986422007" sldId="4347"/>
            <ac:spMk id="414" creationId="{FF800139-F138-3D91-674D-4D0176832FD5}"/>
          </ac:spMkLst>
        </pc:spChg>
        <pc:spChg chg="mod">
          <ac:chgData name="Brisse, Claire" userId="62eb7f4f-25cd-442b-a170-fbc3de1c2968" providerId="ADAL" clId="{B3157787-BB0E-482E-8804-891148948CDB}" dt="2024-07-25T12:25:21.444" v="699"/>
          <ac:spMkLst>
            <pc:docMk/>
            <pc:sldMk cId="986422007" sldId="4347"/>
            <ac:spMk id="415" creationId="{2D2C7F0A-3726-7B34-67F4-D4D0533D7C25}"/>
          </ac:spMkLst>
        </pc:spChg>
        <pc:spChg chg="mod">
          <ac:chgData name="Brisse, Claire" userId="62eb7f4f-25cd-442b-a170-fbc3de1c2968" providerId="ADAL" clId="{B3157787-BB0E-482E-8804-891148948CDB}" dt="2024-07-25T12:25:21.444" v="699"/>
          <ac:spMkLst>
            <pc:docMk/>
            <pc:sldMk cId="986422007" sldId="4347"/>
            <ac:spMk id="416" creationId="{B3A4B50B-BD24-8A77-9081-688F221232B4}"/>
          </ac:spMkLst>
        </pc:spChg>
        <pc:spChg chg="mod">
          <ac:chgData name="Brisse, Claire" userId="62eb7f4f-25cd-442b-a170-fbc3de1c2968" providerId="ADAL" clId="{B3157787-BB0E-482E-8804-891148948CDB}" dt="2024-07-25T12:25:21.444" v="699"/>
          <ac:spMkLst>
            <pc:docMk/>
            <pc:sldMk cId="986422007" sldId="4347"/>
            <ac:spMk id="417" creationId="{AD9B426A-0026-46DB-2A99-05820790496C}"/>
          </ac:spMkLst>
        </pc:spChg>
        <pc:spChg chg="mod">
          <ac:chgData name="Brisse, Claire" userId="62eb7f4f-25cd-442b-a170-fbc3de1c2968" providerId="ADAL" clId="{B3157787-BB0E-482E-8804-891148948CDB}" dt="2024-07-25T12:25:21.444" v="699"/>
          <ac:spMkLst>
            <pc:docMk/>
            <pc:sldMk cId="986422007" sldId="4347"/>
            <ac:spMk id="418" creationId="{796ABC5A-D0E7-A461-82EB-15992F478D52}"/>
          </ac:spMkLst>
        </pc:spChg>
        <pc:spChg chg="mod">
          <ac:chgData name="Brisse, Claire" userId="62eb7f4f-25cd-442b-a170-fbc3de1c2968" providerId="ADAL" clId="{B3157787-BB0E-482E-8804-891148948CDB}" dt="2024-07-25T12:25:21.444" v="699"/>
          <ac:spMkLst>
            <pc:docMk/>
            <pc:sldMk cId="986422007" sldId="4347"/>
            <ac:spMk id="419" creationId="{5134C2C8-0C63-7E32-3C1B-DF514B7203C9}"/>
          </ac:spMkLst>
        </pc:spChg>
        <pc:spChg chg="mod">
          <ac:chgData name="Brisse, Claire" userId="62eb7f4f-25cd-442b-a170-fbc3de1c2968" providerId="ADAL" clId="{B3157787-BB0E-482E-8804-891148948CDB}" dt="2024-07-25T12:25:21.444" v="699"/>
          <ac:spMkLst>
            <pc:docMk/>
            <pc:sldMk cId="986422007" sldId="4347"/>
            <ac:spMk id="420" creationId="{F4571679-4ABE-FBC2-B3D7-07CECBF81549}"/>
          </ac:spMkLst>
        </pc:spChg>
        <pc:spChg chg="mod">
          <ac:chgData name="Brisse, Claire" userId="62eb7f4f-25cd-442b-a170-fbc3de1c2968" providerId="ADAL" clId="{B3157787-BB0E-482E-8804-891148948CDB}" dt="2024-07-25T12:25:21.444" v="699"/>
          <ac:spMkLst>
            <pc:docMk/>
            <pc:sldMk cId="986422007" sldId="4347"/>
            <ac:spMk id="421" creationId="{EF517A26-7B1A-6056-D320-3FA581D643AF}"/>
          </ac:spMkLst>
        </pc:spChg>
        <pc:spChg chg="mod">
          <ac:chgData name="Brisse, Claire" userId="62eb7f4f-25cd-442b-a170-fbc3de1c2968" providerId="ADAL" clId="{B3157787-BB0E-482E-8804-891148948CDB}" dt="2024-07-25T12:25:21.444" v="699"/>
          <ac:spMkLst>
            <pc:docMk/>
            <pc:sldMk cId="986422007" sldId="4347"/>
            <ac:spMk id="422" creationId="{615D8B8E-9515-B69C-2B58-3078B3988169}"/>
          </ac:spMkLst>
        </pc:spChg>
        <pc:spChg chg="mod">
          <ac:chgData name="Brisse, Claire" userId="62eb7f4f-25cd-442b-a170-fbc3de1c2968" providerId="ADAL" clId="{B3157787-BB0E-482E-8804-891148948CDB}" dt="2024-07-25T12:25:21.444" v="699"/>
          <ac:spMkLst>
            <pc:docMk/>
            <pc:sldMk cId="986422007" sldId="4347"/>
            <ac:spMk id="423" creationId="{2C41DC80-B671-08C2-EE6D-011AF2F1390B}"/>
          </ac:spMkLst>
        </pc:spChg>
        <pc:spChg chg="mod">
          <ac:chgData name="Brisse, Claire" userId="62eb7f4f-25cd-442b-a170-fbc3de1c2968" providerId="ADAL" clId="{B3157787-BB0E-482E-8804-891148948CDB}" dt="2024-07-25T12:25:21.444" v="699"/>
          <ac:spMkLst>
            <pc:docMk/>
            <pc:sldMk cId="986422007" sldId="4347"/>
            <ac:spMk id="424" creationId="{B54FAC93-9DED-7B67-34C0-08ED8AB3D943}"/>
          </ac:spMkLst>
        </pc:spChg>
        <pc:spChg chg="mod">
          <ac:chgData name="Brisse, Claire" userId="62eb7f4f-25cd-442b-a170-fbc3de1c2968" providerId="ADAL" clId="{B3157787-BB0E-482E-8804-891148948CDB}" dt="2024-07-25T12:25:21.444" v="699"/>
          <ac:spMkLst>
            <pc:docMk/>
            <pc:sldMk cId="986422007" sldId="4347"/>
            <ac:spMk id="425" creationId="{804097CA-0749-E9A0-03BC-862A4A866884}"/>
          </ac:spMkLst>
        </pc:spChg>
        <pc:spChg chg="mod">
          <ac:chgData name="Brisse, Claire" userId="62eb7f4f-25cd-442b-a170-fbc3de1c2968" providerId="ADAL" clId="{B3157787-BB0E-482E-8804-891148948CDB}" dt="2024-07-25T12:25:21.444" v="699"/>
          <ac:spMkLst>
            <pc:docMk/>
            <pc:sldMk cId="986422007" sldId="4347"/>
            <ac:spMk id="426" creationId="{C0DF5E7D-2818-4151-22D3-700B87271F58}"/>
          </ac:spMkLst>
        </pc:spChg>
        <pc:spChg chg="mod">
          <ac:chgData name="Brisse, Claire" userId="62eb7f4f-25cd-442b-a170-fbc3de1c2968" providerId="ADAL" clId="{B3157787-BB0E-482E-8804-891148948CDB}" dt="2024-07-25T12:25:21.444" v="699"/>
          <ac:spMkLst>
            <pc:docMk/>
            <pc:sldMk cId="986422007" sldId="4347"/>
            <ac:spMk id="427" creationId="{8B2EA00C-5CAD-2833-34BE-518022FC53A5}"/>
          </ac:spMkLst>
        </pc:spChg>
        <pc:spChg chg="mod">
          <ac:chgData name="Brisse, Claire" userId="62eb7f4f-25cd-442b-a170-fbc3de1c2968" providerId="ADAL" clId="{B3157787-BB0E-482E-8804-891148948CDB}" dt="2024-07-25T12:25:21.444" v="699"/>
          <ac:spMkLst>
            <pc:docMk/>
            <pc:sldMk cId="986422007" sldId="4347"/>
            <ac:spMk id="428" creationId="{415698BB-1E65-6DEA-AAE5-9005BC8A9B37}"/>
          </ac:spMkLst>
        </pc:spChg>
        <pc:spChg chg="mod">
          <ac:chgData name="Brisse, Claire" userId="62eb7f4f-25cd-442b-a170-fbc3de1c2968" providerId="ADAL" clId="{B3157787-BB0E-482E-8804-891148948CDB}" dt="2024-07-25T12:25:21.444" v="699"/>
          <ac:spMkLst>
            <pc:docMk/>
            <pc:sldMk cId="986422007" sldId="4347"/>
            <ac:spMk id="429" creationId="{4F03AAE5-FED5-CE55-B2EC-C3A1AA40928B}"/>
          </ac:spMkLst>
        </pc:spChg>
        <pc:spChg chg="mod">
          <ac:chgData name="Brisse, Claire" userId="62eb7f4f-25cd-442b-a170-fbc3de1c2968" providerId="ADAL" clId="{B3157787-BB0E-482E-8804-891148948CDB}" dt="2024-07-25T12:25:21.444" v="699"/>
          <ac:spMkLst>
            <pc:docMk/>
            <pc:sldMk cId="986422007" sldId="4347"/>
            <ac:spMk id="430" creationId="{81D72BD1-1308-4633-9F52-0CE3515591D3}"/>
          </ac:spMkLst>
        </pc:spChg>
        <pc:spChg chg="mod">
          <ac:chgData name="Brisse, Claire" userId="62eb7f4f-25cd-442b-a170-fbc3de1c2968" providerId="ADAL" clId="{B3157787-BB0E-482E-8804-891148948CDB}" dt="2024-07-25T12:25:21.444" v="699"/>
          <ac:spMkLst>
            <pc:docMk/>
            <pc:sldMk cId="986422007" sldId="4347"/>
            <ac:spMk id="431" creationId="{54562725-1047-99EF-581F-BCAB471E5324}"/>
          </ac:spMkLst>
        </pc:spChg>
        <pc:spChg chg="mod">
          <ac:chgData name="Brisse, Claire" userId="62eb7f4f-25cd-442b-a170-fbc3de1c2968" providerId="ADAL" clId="{B3157787-BB0E-482E-8804-891148948CDB}" dt="2024-07-25T12:25:21.444" v="699"/>
          <ac:spMkLst>
            <pc:docMk/>
            <pc:sldMk cId="986422007" sldId="4347"/>
            <ac:spMk id="432" creationId="{2A984A07-4606-369F-3E1A-0733E27F9346}"/>
          </ac:spMkLst>
        </pc:spChg>
        <pc:spChg chg="mod">
          <ac:chgData name="Brisse, Claire" userId="62eb7f4f-25cd-442b-a170-fbc3de1c2968" providerId="ADAL" clId="{B3157787-BB0E-482E-8804-891148948CDB}" dt="2024-07-25T12:25:21.444" v="699"/>
          <ac:spMkLst>
            <pc:docMk/>
            <pc:sldMk cId="986422007" sldId="4347"/>
            <ac:spMk id="433" creationId="{871B7B67-12D3-7C6B-5BEB-3B255F734738}"/>
          </ac:spMkLst>
        </pc:spChg>
        <pc:spChg chg="mod">
          <ac:chgData name="Brisse, Claire" userId="62eb7f4f-25cd-442b-a170-fbc3de1c2968" providerId="ADAL" clId="{B3157787-BB0E-482E-8804-891148948CDB}" dt="2024-07-25T12:25:21.444" v="699"/>
          <ac:spMkLst>
            <pc:docMk/>
            <pc:sldMk cId="986422007" sldId="4347"/>
            <ac:spMk id="434" creationId="{B1D180AB-74E3-7C03-3E82-3F6CDA8B78C8}"/>
          </ac:spMkLst>
        </pc:spChg>
        <pc:spChg chg="mod">
          <ac:chgData name="Brisse, Claire" userId="62eb7f4f-25cd-442b-a170-fbc3de1c2968" providerId="ADAL" clId="{B3157787-BB0E-482E-8804-891148948CDB}" dt="2024-07-25T12:25:21.444" v="699"/>
          <ac:spMkLst>
            <pc:docMk/>
            <pc:sldMk cId="986422007" sldId="4347"/>
            <ac:spMk id="435" creationId="{CAA0DC14-8AE0-5263-2116-B4E06507BF1B}"/>
          </ac:spMkLst>
        </pc:spChg>
        <pc:spChg chg="mod">
          <ac:chgData name="Brisse, Claire" userId="62eb7f4f-25cd-442b-a170-fbc3de1c2968" providerId="ADAL" clId="{B3157787-BB0E-482E-8804-891148948CDB}" dt="2024-07-25T12:25:21.444" v="699"/>
          <ac:spMkLst>
            <pc:docMk/>
            <pc:sldMk cId="986422007" sldId="4347"/>
            <ac:spMk id="436" creationId="{A56E2C68-4E5B-406C-24B3-4B031061F5F9}"/>
          </ac:spMkLst>
        </pc:spChg>
        <pc:spChg chg="mod">
          <ac:chgData name="Brisse, Claire" userId="62eb7f4f-25cd-442b-a170-fbc3de1c2968" providerId="ADAL" clId="{B3157787-BB0E-482E-8804-891148948CDB}" dt="2024-07-25T12:25:21.444" v="699"/>
          <ac:spMkLst>
            <pc:docMk/>
            <pc:sldMk cId="986422007" sldId="4347"/>
            <ac:spMk id="437" creationId="{A47AFFDC-E406-FCBD-A7BF-C08CECDBA8CF}"/>
          </ac:spMkLst>
        </pc:spChg>
        <pc:spChg chg="mod">
          <ac:chgData name="Brisse, Claire" userId="62eb7f4f-25cd-442b-a170-fbc3de1c2968" providerId="ADAL" clId="{B3157787-BB0E-482E-8804-891148948CDB}" dt="2024-07-25T12:25:21.444" v="699"/>
          <ac:spMkLst>
            <pc:docMk/>
            <pc:sldMk cId="986422007" sldId="4347"/>
            <ac:spMk id="438" creationId="{F7AD5459-1E4C-C02F-ABE1-B871FB93EC05}"/>
          </ac:spMkLst>
        </pc:spChg>
        <pc:spChg chg="mod">
          <ac:chgData name="Brisse, Claire" userId="62eb7f4f-25cd-442b-a170-fbc3de1c2968" providerId="ADAL" clId="{B3157787-BB0E-482E-8804-891148948CDB}" dt="2024-07-25T12:25:21.444" v="699"/>
          <ac:spMkLst>
            <pc:docMk/>
            <pc:sldMk cId="986422007" sldId="4347"/>
            <ac:spMk id="439" creationId="{6B204CB8-F09A-8018-EA44-93A78F07E741}"/>
          </ac:spMkLst>
        </pc:spChg>
        <pc:spChg chg="mod">
          <ac:chgData name="Brisse, Claire" userId="62eb7f4f-25cd-442b-a170-fbc3de1c2968" providerId="ADAL" clId="{B3157787-BB0E-482E-8804-891148948CDB}" dt="2024-07-25T12:25:21.444" v="699"/>
          <ac:spMkLst>
            <pc:docMk/>
            <pc:sldMk cId="986422007" sldId="4347"/>
            <ac:spMk id="440" creationId="{31B48BF2-FF63-BEB8-5C5D-B6329969F172}"/>
          </ac:spMkLst>
        </pc:spChg>
        <pc:spChg chg="mod">
          <ac:chgData name="Brisse, Claire" userId="62eb7f4f-25cd-442b-a170-fbc3de1c2968" providerId="ADAL" clId="{B3157787-BB0E-482E-8804-891148948CDB}" dt="2024-07-25T12:25:21.444" v="699"/>
          <ac:spMkLst>
            <pc:docMk/>
            <pc:sldMk cId="986422007" sldId="4347"/>
            <ac:spMk id="441" creationId="{421A6A2F-6F40-E0D2-4E5F-A12B5E733AAC}"/>
          </ac:spMkLst>
        </pc:spChg>
        <pc:spChg chg="mod">
          <ac:chgData name="Brisse, Claire" userId="62eb7f4f-25cd-442b-a170-fbc3de1c2968" providerId="ADAL" clId="{B3157787-BB0E-482E-8804-891148948CDB}" dt="2024-07-25T12:25:21.444" v="699"/>
          <ac:spMkLst>
            <pc:docMk/>
            <pc:sldMk cId="986422007" sldId="4347"/>
            <ac:spMk id="442" creationId="{4ABFD05E-FDFF-7074-B129-117CC5FEC360}"/>
          </ac:spMkLst>
        </pc:spChg>
        <pc:spChg chg="mod">
          <ac:chgData name="Brisse, Claire" userId="62eb7f4f-25cd-442b-a170-fbc3de1c2968" providerId="ADAL" clId="{B3157787-BB0E-482E-8804-891148948CDB}" dt="2024-07-25T12:25:21.444" v="699"/>
          <ac:spMkLst>
            <pc:docMk/>
            <pc:sldMk cId="986422007" sldId="4347"/>
            <ac:spMk id="443" creationId="{C7978539-7C5A-6B8F-7E61-AE409AA45972}"/>
          </ac:spMkLst>
        </pc:spChg>
        <pc:spChg chg="mod">
          <ac:chgData name="Brisse, Claire" userId="62eb7f4f-25cd-442b-a170-fbc3de1c2968" providerId="ADAL" clId="{B3157787-BB0E-482E-8804-891148948CDB}" dt="2024-07-25T12:25:21.444" v="699"/>
          <ac:spMkLst>
            <pc:docMk/>
            <pc:sldMk cId="986422007" sldId="4347"/>
            <ac:spMk id="444" creationId="{149E3D81-A2C2-B0AD-B668-4080D75C1A08}"/>
          </ac:spMkLst>
        </pc:spChg>
        <pc:spChg chg="mod">
          <ac:chgData name="Brisse, Claire" userId="62eb7f4f-25cd-442b-a170-fbc3de1c2968" providerId="ADAL" clId="{B3157787-BB0E-482E-8804-891148948CDB}" dt="2024-07-25T12:25:21.444" v="699"/>
          <ac:spMkLst>
            <pc:docMk/>
            <pc:sldMk cId="986422007" sldId="4347"/>
            <ac:spMk id="445" creationId="{AEE9C023-4574-7B65-37DE-35084A585A65}"/>
          </ac:spMkLst>
        </pc:spChg>
        <pc:spChg chg="mod">
          <ac:chgData name="Brisse, Claire" userId="62eb7f4f-25cd-442b-a170-fbc3de1c2968" providerId="ADAL" clId="{B3157787-BB0E-482E-8804-891148948CDB}" dt="2024-07-25T12:25:21.444" v="699"/>
          <ac:spMkLst>
            <pc:docMk/>
            <pc:sldMk cId="986422007" sldId="4347"/>
            <ac:spMk id="446" creationId="{502F3D7C-F9BE-BFE4-F356-CF718CB19636}"/>
          </ac:spMkLst>
        </pc:spChg>
        <pc:spChg chg="mod">
          <ac:chgData name="Brisse, Claire" userId="62eb7f4f-25cd-442b-a170-fbc3de1c2968" providerId="ADAL" clId="{B3157787-BB0E-482E-8804-891148948CDB}" dt="2024-07-25T12:25:21.444" v="699"/>
          <ac:spMkLst>
            <pc:docMk/>
            <pc:sldMk cId="986422007" sldId="4347"/>
            <ac:spMk id="447" creationId="{3D237DED-89E8-9C4E-0F46-B22554C42614}"/>
          </ac:spMkLst>
        </pc:spChg>
        <pc:spChg chg="mod">
          <ac:chgData name="Brisse, Claire" userId="62eb7f4f-25cd-442b-a170-fbc3de1c2968" providerId="ADAL" clId="{B3157787-BB0E-482E-8804-891148948CDB}" dt="2024-07-25T12:25:21.444" v="699"/>
          <ac:spMkLst>
            <pc:docMk/>
            <pc:sldMk cId="986422007" sldId="4347"/>
            <ac:spMk id="448" creationId="{38479EE1-4E6E-1D16-0BA9-2F539DD28D17}"/>
          </ac:spMkLst>
        </pc:spChg>
        <pc:spChg chg="mod">
          <ac:chgData name="Brisse, Claire" userId="62eb7f4f-25cd-442b-a170-fbc3de1c2968" providerId="ADAL" clId="{B3157787-BB0E-482E-8804-891148948CDB}" dt="2024-07-25T12:25:21.444" v="699"/>
          <ac:spMkLst>
            <pc:docMk/>
            <pc:sldMk cId="986422007" sldId="4347"/>
            <ac:spMk id="449" creationId="{58547027-22D1-F091-CC13-09C6EE8F4220}"/>
          </ac:spMkLst>
        </pc:spChg>
        <pc:spChg chg="mod">
          <ac:chgData name="Brisse, Claire" userId="62eb7f4f-25cd-442b-a170-fbc3de1c2968" providerId="ADAL" clId="{B3157787-BB0E-482E-8804-891148948CDB}" dt="2024-07-25T12:25:21.444" v="699"/>
          <ac:spMkLst>
            <pc:docMk/>
            <pc:sldMk cId="986422007" sldId="4347"/>
            <ac:spMk id="450" creationId="{4787FA52-E437-75C3-0B39-BEDD4667757E}"/>
          </ac:spMkLst>
        </pc:spChg>
        <pc:spChg chg="mod">
          <ac:chgData name="Brisse, Claire" userId="62eb7f4f-25cd-442b-a170-fbc3de1c2968" providerId="ADAL" clId="{B3157787-BB0E-482E-8804-891148948CDB}" dt="2024-07-25T12:25:21.444" v="699"/>
          <ac:spMkLst>
            <pc:docMk/>
            <pc:sldMk cId="986422007" sldId="4347"/>
            <ac:spMk id="451" creationId="{9BF146AD-9445-00AE-9A39-F15D0CCA0F77}"/>
          </ac:spMkLst>
        </pc:spChg>
        <pc:spChg chg="mod">
          <ac:chgData name="Brisse, Claire" userId="62eb7f4f-25cd-442b-a170-fbc3de1c2968" providerId="ADAL" clId="{B3157787-BB0E-482E-8804-891148948CDB}" dt="2024-07-25T12:25:21.444" v="699"/>
          <ac:spMkLst>
            <pc:docMk/>
            <pc:sldMk cId="986422007" sldId="4347"/>
            <ac:spMk id="452" creationId="{B73396A0-3AB1-65F4-E999-430BE52D12C7}"/>
          </ac:spMkLst>
        </pc:spChg>
        <pc:spChg chg="mod">
          <ac:chgData name="Brisse, Claire" userId="62eb7f4f-25cd-442b-a170-fbc3de1c2968" providerId="ADAL" clId="{B3157787-BB0E-482E-8804-891148948CDB}" dt="2024-07-25T12:25:21.444" v="699"/>
          <ac:spMkLst>
            <pc:docMk/>
            <pc:sldMk cId="986422007" sldId="4347"/>
            <ac:spMk id="453" creationId="{C5E11FD2-64B0-3533-EB45-D5B3B0201B4F}"/>
          </ac:spMkLst>
        </pc:spChg>
        <pc:spChg chg="mod">
          <ac:chgData name="Brisse, Claire" userId="62eb7f4f-25cd-442b-a170-fbc3de1c2968" providerId="ADAL" clId="{B3157787-BB0E-482E-8804-891148948CDB}" dt="2024-07-25T12:25:21.444" v="699"/>
          <ac:spMkLst>
            <pc:docMk/>
            <pc:sldMk cId="986422007" sldId="4347"/>
            <ac:spMk id="454" creationId="{43775703-9EFF-C3F1-2B99-3EA32992C5F3}"/>
          </ac:spMkLst>
        </pc:spChg>
        <pc:spChg chg="mod">
          <ac:chgData name="Brisse, Claire" userId="62eb7f4f-25cd-442b-a170-fbc3de1c2968" providerId="ADAL" clId="{B3157787-BB0E-482E-8804-891148948CDB}" dt="2024-07-25T12:25:21.444" v="699"/>
          <ac:spMkLst>
            <pc:docMk/>
            <pc:sldMk cId="986422007" sldId="4347"/>
            <ac:spMk id="455" creationId="{1F7EAEE4-EFFC-144B-DD94-F8BC9EA9A978}"/>
          </ac:spMkLst>
        </pc:spChg>
        <pc:spChg chg="mod">
          <ac:chgData name="Brisse, Claire" userId="62eb7f4f-25cd-442b-a170-fbc3de1c2968" providerId="ADAL" clId="{B3157787-BB0E-482E-8804-891148948CDB}" dt="2024-07-25T12:25:21.444" v="699"/>
          <ac:spMkLst>
            <pc:docMk/>
            <pc:sldMk cId="986422007" sldId="4347"/>
            <ac:spMk id="456" creationId="{2B590E02-3F5D-A969-DDC1-8AA288D1740E}"/>
          </ac:spMkLst>
        </pc:spChg>
        <pc:spChg chg="mod ord">
          <ac:chgData name="Brisse, Claire" userId="62eb7f4f-25cd-442b-a170-fbc3de1c2968" providerId="ADAL" clId="{B3157787-BB0E-482E-8804-891148948CDB}" dt="2024-07-25T12:31:42.739" v="770" actId="171"/>
          <ac:spMkLst>
            <pc:docMk/>
            <pc:sldMk cId="986422007" sldId="4347"/>
            <ac:spMk id="459" creationId="{D1642EFF-697F-99D1-CF7B-F613D7220962}"/>
          </ac:spMkLst>
        </pc:spChg>
        <pc:spChg chg="mod">
          <ac:chgData name="Brisse, Claire" userId="62eb7f4f-25cd-442b-a170-fbc3de1c2968" providerId="ADAL" clId="{B3157787-BB0E-482E-8804-891148948CDB}" dt="2024-07-25T12:25:27.898" v="703"/>
          <ac:spMkLst>
            <pc:docMk/>
            <pc:sldMk cId="986422007" sldId="4347"/>
            <ac:spMk id="472" creationId="{9B216A08-2377-5017-BBCE-48BA7BE43414}"/>
          </ac:spMkLst>
        </pc:spChg>
        <pc:spChg chg="mod">
          <ac:chgData name="Brisse, Claire" userId="62eb7f4f-25cd-442b-a170-fbc3de1c2968" providerId="ADAL" clId="{B3157787-BB0E-482E-8804-891148948CDB}" dt="2024-07-25T12:25:27.898" v="703"/>
          <ac:spMkLst>
            <pc:docMk/>
            <pc:sldMk cId="986422007" sldId="4347"/>
            <ac:spMk id="473" creationId="{9DB59797-6D65-4210-DC93-87C8D29A2148}"/>
          </ac:spMkLst>
        </pc:spChg>
        <pc:spChg chg="mod ord">
          <ac:chgData name="Brisse, Claire" userId="62eb7f4f-25cd-442b-a170-fbc3de1c2968" providerId="ADAL" clId="{B3157787-BB0E-482E-8804-891148948CDB}" dt="2024-07-25T12:31:18.803" v="765" actId="1076"/>
          <ac:spMkLst>
            <pc:docMk/>
            <pc:sldMk cId="986422007" sldId="4347"/>
            <ac:spMk id="474" creationId="{FF2FE831-1BB4-C55D-A877-66050D06D305}"/>
          </ac:spMkLst>
        </pc:spChg>
        <pc:spChg chg="mod">
          <ac:chgData name="Brisse, Claire" userId="62eb7f4f-25cd-442b-a170-fbc3de1c2968" providerId="ADAL" clId="{B3157787-BB0E-482E-8804-891148948CDB}" dt="2024-07-25T12:25:27.898" v="703"/>
          <ac:spMkLst>
            <pc:docMk/>
            <pc:sldMk cId="986422007" sldId="4347"/>
            <ac:spMk id="479" creationId="{73C42C87-2990-C201-4C6E-28BFCF387655}"/>
          </ac:spMkLst>
        </pc:spChg>
        <pc:spChg chg="mod">
          <ac:chgData name="Brisse, Claire" userId="62eb7f4f-25cd-442b-a170-fbc3de1c2968" providerId="ADAL" clId="{B3157787-BB0E-482E-8804-891148948CDB}" dt="2024-07-25T12:25:27.898" v="703"/>
          <ac:spMkLst>
            <pc:docMk/>
            <pc:sldMk cId="986422007" sldId="4347"/>
            <ac:spMk id="540" creationId="{A5FE3280-EB56-4242-4621-3B8529B9F6EA}"/>
          </ac:spMkLst>
        </pc:spChg>
        <pc:spChg chg="mod">
          <ac:chgData name="Brisse, Claire" userId="62eb7f4f-25cd-442b-a170-fbc3de1c2968" providerId="ADAL" clId="{B3157787-BB0E-482E-8804-891148948CDB}" dt="2024-07-25T12:25:27.898" v="703"/>
          <ac:spMkLst>
            <pc:docMk/>
            <pc:sldMk cId="986422007" sldId="4347"/>
            <ac:spMk id="545" creationId="{7EC8DCBB-58E1-7DE6-0646-94C433752017}"/>
          </ac:spMkLst>
        </pc:spChg>
        <pc:spChg chg="mod">
          <ac:chgData name="Brisse, Claire" userId="62eb7f4f-25cd-442b-a170-fbc3de1c2968" providerId="ADAL" clId="{B3157787-BB0E-482E-8804-891148948CDB}" dt="2024-07-25T12:25:27.898" v="703"/>
          <ac:spMkLst>
            <pc:docMk/>
            <pc:sldMk cId="986422007" sldId="4347"/>
            <ac:spMk id="546" creationId="{53F397F0-6591-63F0-6B80-E76DE67E1904}"/>
          </ac:spMkLst>
        </pc:spChg>
        <pc:spChg chg="mod">
          <ac:chgData name="Brisse, Claire" userId="62eb7f4f-25cd-442b-a170-fbc3de1c2968" providerId="ADAL" clId="{B3157787-BB0E-482E-8804-891148948CDB}" dt="2024-07-25T12:25:27.898" v="703"/>
          <ac:spMkLst>
            <pc:docMk/>
            <pc:sldMk cId="986422007" sldId="4347"/>
            <ac:spMk id="547" creationId="{8A923250-6A49-1167-2A3F-44E5F5014F7D}"/>
          </ac:spMkLst>
        </pc:spChg>
        <pc:spChg chg="mod">
          <ac:chgData name="Brisse, Claire" userId="62eb7f4f-25cd-442b-a170-fbc3de1c2968" providerId="ADAL" clId="{B3157787-BB0E-482E-8804-891148948CDB}" dt="2024-07-25T12:25:27.898" v="703"/>
          <ac:spMkLst>
            <pc:docMk/>
            <pc:sldMk cId="986422007" sldId="4347"/>
            <ac:spMk id="548" creationId="{B1603C0B-8E96-17F1-E63E-25B5F218E9EB}"/>
          </ac:spMkLst>
        </pc:spChg>
        <pc:spChg chg="mod">
          <ac:chgData name="Brisse, Claire" userId="62eb7f4f-25cd-442b-a170-fbc3de1c2968" providerId="ADAL" clId="{B3157787-BB0E-482E-8804-891148948CDB}" dt="2024-07-25T12:25:27.898" v="703"/>
          <ac:spMkLst>
            <pc:docMk/>
            <pc:sldMk cId="986422007" sldId="4347"/>
            <ac:spMk id="549" creationId="{72F13B73-C8BB-3F35-42E6-96BE3C2BA402}"/>
          </ac:spMkLst>
        </pc:spChg>
        <pc:spChg chg="mod">
          <ac:chgData name="Brisse, Claire" userId="62eb7f4f-25cd-442b-a170-fbc3de1c2968" providerId="ADAL" clId="{B3157787-BB0E-482E-8804-891148948CDB}" dt="2024-07-25T12:25:27.898" v="703"/>
          <ac:spMkLst>
            <pc:docMk/>
            <pc:sldMk cId="986422007" sldId="4347"/>
            <ac:spMk id="550" creationId="{2DB3BE42-BF3E-D50C-840C-D499311FAE4E}"/>
          </ac:spMkLst>
        </pc:spChg>
        <pc:spChg chg="mod">
          <ac:chgData name="Brisse, Claire" userId="62eb7f4f-25cd-442b-a170-fbc3de1c2968" providerId="ADAL" clId="{B3157787-BB0E-482E-8804-891148948CDB}" dt="2024-07-25T12:25:27.898" v="703"/>
          <ac:spMkLst>
            <pc:docMk/>
            <pc:sldMk cId="986422007" sldId="4347"/>
            <ac:spMk id="551" creationId="{2EA7916D-268A-487D-BF9E-6F5515649A76}"/>
          </ac:spMkLst>
        </pc:spChg>
        <pc:spChg chg="mod">
          <ac:chgData name="Brisse, Claire" userId="62eb7f4f-25cd-442b-a170-fbc3de1c2968" providerId="ADAL" clId="{B3157787-BB0E-482E-8804-891148948CDB}" dt="2024-07-25T12:25:27.898" v="703"/>
          <ac:spMkLst>
            <pc:docMk/>
            <pc:sldMk cId="986422007" sldId="4347"/>
            <ac:spMk id="552" creationId="{0B95D87D-EC77-626A-CB53-FD16074B4E2D}"/>
          </ac:spMkLst>
        </pc:spChg>
        <pc:spChg chg="mod">
          <ac:chgData name="Brisse, Claire" userId="62eb7f4f-25cd-442b-a170-fbc3de1c2968" providerId="ADAL" clId="{B3157787-BB0E-482E-8804-891148948CDB}" dt="2024-07-25T12:25:27.898" v="703"/>
          <ac:spMkLst>
            <pc:docMk/>
            <pc:sldMk cId="986422007" sldId="4347"/>
            <ac:spMk id="553" creationId="{C8012B97-4BCE-DCFA-FA55-A549E575A8B6}"/>
          </ac:spMkLst>
        </pc:spChg>
        <pc:spChg chg="mod">
          <ac:chgData name="Brisse, Claire" userId="62eb7f4f-25cd-442b-a170-fbc3de1c2968" providerId="ADAL" clId="{B3157787-BB0E-482E-8804-891148948CDB}" dt="2024-07-25T12:25:27.898" v="703"/>
          <ac:spMkLst>
            <pc:docMk/>
            <pc:sldMk cId="986422007" sldId="4347"/>
            <ac:spMk id="554" creationId="{05EE3842-88FD-6670-F5D0-D556D508593A}"/>
          </ac:spMkLst>
        </pc:spChg>
        <pc:spChg chg="mod">
          <ac:chgData name="Brisse, Claire" userId="62eb7f4f-25cd-442b-a170-fbc3de1c2968" providerId="ADAL" clId="{B3157787-BB0E-482E-8804-891148948CDB}" dt="2024-07-25T12:25:27.898" v="703"/>
          <ac:spMkLst>
            <pc:docMk/>
            <pc:sldMk cId="986422007" sldId="4347"/>
            <ac:spMk id="555" creationId="{C761665B-F952-DB79-814B-8D844B36C87D}"/>
          </ac:spMkLst>
        </pc:spChg>
        <pc:spChg chg="mod">
          <ac:chgData name="Brisse, Claire" userId="62eb7f4f-25cd-442b-a170-fbc3de1c2968" providerId="ADAL" clId="{B3157787-BB0E-482E-8804-891148948CDB}" dt="2024-07-25T12:25:27.898" v="703"/>
          <ac:spMkLst>
            <pc:docMk/>
            <pc:sldMk cId="986422007" sldId="4347"/>
            <ac:spMk id="556" creationId="{2D1295A4-E126-1593-5551-D144D11AD97D}"/>
          </ac:spMkLst>
        </pc:spChg>
        <pc:spChg chg="mod">
          <ac:chgData name="Brisse, Claire" userId="62eb7f4f-25cd-442b-a170-fbc3de1c2968" providerId="ADAL" clId="{B3157787-BB0E-482E-8804-891148948CDB}" dt="2024-07-25T12:25:27.898" v="703"/>
          <ac:spMkLst>
            <pc:docMk/>
            <pc:sldMk cId="986422007" sldId="4347"/>
            <ac:spMk id="557" creationId="{AC062DB3-E533-67D9-455B-811F6FCF7369}"/>
          </ac:spMkLst>
        </pc:spChg>
        <pc:spChg chg="mod">
          <ac:chgData name="Brisse, Claire" userId="62eb7f4f-25cd-442b-a170-fbc3de1c2968" providerId="ADAL" clId="{B3157787-BB0E-482E-8804-891148948CDB}" dt="2024-07-25T12:25:27.898" v="703"/>
          <ac:spMkLst>
            <pc:docMk/>
            <pc:sldMk cId="986422007" sldId="4347"/>
            <ac:spMk id="558" creationId="{75B33AEF-7EC7-70BB-5447-91A743EA6C8A}"/>
          </ac:spMkLst>
        </pc:spChg>
        <pc:spChg chg="mod">
          <ac:chgData name="Brisse, Claire" userId="62eb7f4f-25cd-442b-a170-fbc3de1c2968" providerId="ADAL" clId="{B3157787-BB0E-482E-8804-891148948CDB}" dt="2024-07-25T12:25:27.898" v="703"/>
          <ac:spMkLst>
            <pc:docMk/>
            <pc:sldMk cId="986422007" sldId="4347"/>
            <ac:spMk id="559" creationId="{B33CB567-E7ED-B292-294A-5CB73BF9CFD0}"/>
          </ac:spMkLst>
        </pc:spChg>
        <pc:spChg chg="mod">
          <ac:chgData name="Brisse, Claire" userId="62eb7f4f-25cd-442b-a170-fbc3de1c2968" providerId="ADAL" clId="{B3157787-BB0E-482E-8804-891148948CDB}" dt="2024-07-25T12:25:27.898" v="703"/>
          <ac:spMkLst>
            <pc:docMk/>
            <pc:sldMk cId="986422007" sldId="4347"/>
            <ac:spMk id="560" creationId="{A9E4FB1A-11AA-EAF8-98A4-C579ACB72783}"/>
          </ac:spMkLst>
        </pc:spChg>
        <pc:spChg chg="mod">
          <ac:chgData name="Brisse, Claire" userId="62eb7f4f-25cd-442b-a170-fbc3de1c2968" providerId="ADAL" clId="{B3157787-BB0E-482E-8804-891148948CDB}" dt="2024-07-25T12:25:27.898" v="703"/>
          <ac:spMkLst>
            <pc:docMk/>
            <pc:sldMk cId="986422007" sldId="4347"/>
            <ac:spMk id="561" creationId="{3662F2F2-548C-0235-431C-576741515AC3}"/>
          </ac:spMkLst>
        </pc:spChg>
        <pc:spChg chg="mod">
          <ac:chgData name="Brisse, Claire" userId="62eb7f4f-25cd-442b-a170-fbc3de1c2968" providerId="ADAL" clId="{B3157787-BB0E-482E-8804-891148948CDB}" dt="2024-07-25T12:25:27.898" v="703"/>
          <ac:spMkLst>
            <pc:docMk/>
            <pc:sldMk cId="986422007" sldId="4347"/>
            <ac:spMk id="562" creationId="{A17D7F6F-9619-A821-8495-3C13C0F29F7B}"/>
          </ac:spMkLst>
        </pc:spChg>
        <pc:spChg chg="mod">
          <ac:chgData name="Brisse, Claire" userId="62eb7f4f-25cd-442b-a170-fbc3de1c2968" providerId="ADAL" clId="{B3157787-BB0E-482E-8804-891148948CDB}" dt="2024-07-25T12:25:27.898" v="703"/>
          <ac:spMkLst>
            <pc:docMk/>
            <pc:sldMk cId="986422007" sldId="4347"/>
            <ac:spMk id="563" creationId="{5D842D3B-7E6B-911F-FBAC-9CEB9E4B9CC2}"/>
          </ac:spMkLst>
        </pc:spChg>
        <pc:spChg chg="mod">
          <ac:chgData name="Brisse, Claire" userId="62eb7f4f-25cd-442b-a170-fbc3de1c2968" providerId="ADAL" clId="{B3157787-BB0E-482E-8804-891148948CDB}" dt="2024-07-25T12:25:27.898" v="703"/>
          <ac:spMkLst>
            <pc:docMk/>
            <pc:sldMk cId="986422007" sldId="4347"/>
            <ac:spMk id="564" creationId="{1EF1BAA8-0BCF-7760-784A-6AFA28347427}"/>
          </ac:spMkLst>
        </pc:spChg>
        <pc:spChg chg="mod">
          <ac:chgData name="Brisse, Claire" userId="62eb7f4f-25cd-442b-a170-fbc3de1c2968" providerId="ADAL" clId="{B3157787-BB0E-482E-8804-891148948CDB}" dt="2024-07-25T12:25:27.898" v="703"/>
          <ac:spMkLst>
            <pc:docMk/>
            <pc:sldMk cId="986422007" sldId="4347"/>
            <ac:spMk id="565" creationId="{FF626EB1-FD9F-D473-3D7E-EF927B24D936}"/>
          </ac:spMkLst>
        </pc:spChg>
        <pc:spChg chg="mod">
          <ac:chgData name="Brisse, Claire" userId="62eb7f4f-25cd-442b-a170-fbc3de1c2968" providerId="ADAL" clId="{B3157787-BB0E-482E-8804-891148948CDB}" dt="2024-07-25T12:25:27.898" v="703"/>
          <ac:spMkLst>
            <pc:docMk/>
            <pc:sldMk cId="986422007" sldId="4347"/>
            <ac:spMk id="566" creationId="{5B82AC2A-DD6D-CD78-E4AA-21699B364E62}"/>
          </ac:spMkLst>
        </pc:spChg>
        <pc:spChg chg="mod">
          <ac:chgData name="Brisse, Claire" userId="62eb7f4f-25cd-442b-a170-fbc3de1c2968" providerId="ADAL" clId="{B3157787-BB0E-482E-8804-891148948CDB}" dt="2024-07-25T12:25:27.898" v="703"/>
          <ac:spMkLst>
            <pc:docMk/>
            <pc:sldMk cId="986422007" sldId="4347"/>
            <ac:spMk id="567" creationId="{8B88FC34-0674-657C-3B0C-B639D3C06BF4}"/>
          </ac:spMkLst>
        </pc:spChg>
        <pc:spChg chg="mod">
          <ac:chgData name="Brisse, Claire" userId="62eb7f4f-25cd-442b-a170-fbc3de1c2968" providerId="ADAL" clId="{B3157787-BB0E-482E-8804-891148948CDB}" dt="2024-07-25T12:25:27.898" v="703"/>
          <ac:spMkLst>
            <pc:docMk/>
            <pc:sldMk cId="986422007" sldId="4347"/>
            <ac:spMk id="568" creationId="{42CEE5C0-E391-E21B-3050-2B723089E37F}"/>
          </ac:spMkLst>
        </pc:spChg>
        <pc:spChg chg="mod">
          <ac:chgData name="Brisse, Claire" userId="62eb7f4f-25cd-442b-a170-fbc3de1c2968" providerId="ADAL" clId="{B3157787-BB0E-482E-8804-891148948CDB}" dt="2024-07-25T12:25:27.898" v="703"/>
          <ac:spMkLst>
            <pc:docMk/>
            <pc:sldMk cId="986422007" sldId="4347"/>
            <ac:spMk id="569" creationId="{52B0B3C9-20F9-2B17-62D5-3ABBA8CDC787}"/>
          </ac:spMkLst>
        </pc:spChg>
        <pc:spChg chg="mod">
          <ac:chgData name="Brisse, Claire" userId="62eb7f4f-25cd-442b-a170-fbc3de1c2968" providerId="ADAL" clId="{B3157787-BB0E-482E-8804-891148948CDB}" dt="2024-07-25T12:25:27.898" v="703"/>
          <ac:spMkLst>
            <pc:docMk/>
            <pc:sldMk cId="986422007" sldId="4347"/>
            <ac:spMk id="570" creationId="{0189B7DC-39D9-4C78-07E9-4449A760D57C}"/>
          </ac:spMkLst>
        </pc:spChg>
        <pc:spChg chg="mod">
          <ac:chgData name="Brisse, Claire" userId="62eb7f4f-25cd-442b-a170-fbc3de1c2968" providerId="ADAL" clId="{B3157787-BB0E-482E-8804-891148948CDB}" dt="2024-07-25T12:25:27.898" v="703"/>
          <ac:spMkLst>
            <pc:docMk/>
            <pc:sldMk cId="986422007" sldId="4347"/>
            <ac:spMk id="571" creationId="{E6AF8A3B-C072-BF4A-6261-15EC1E9A0B01}"/>
          </ac:spMkLst>
        </pc:spChg>
        <pc:spChg chg="mod">
          <ac:chgData name="Brisse, Claire" userId="62eb7f4f-25cd-442b-a170-fbc3de1c2968" providerId="ADAL" clId="{B3157787-BB0E-482E-8804-891148948CDB}" dt="2024-07-25T12:25:27.898" v="703"/>
          <ac:spMkLst>
            <pc:docMk/>
            <pc:sldMk cId="986422007" sldId="4347"/>
            <ac:spMk id="572" creationId="{EF5A35BF-F246-BD75-6827-63982BD41CA4}"/>
          </ac:spMkLst>
        </pc:spChg>
        <pc:spChg chg="mod">
          <ac:chgData name="Brisse, Claire" userId="62eb7f4f-25cd-442b-a170-fbc3de1c2968" providerId="ADAL" clId="{B3157787-BB0E-482E-8804-891148948CDB}" dt="2024-07-25T12:25:27.898" v="703"/>
          <ac:spMkLst>
            <pc:docMk/>
            <pc:sldMk cId="986422007" sldId="4347"/>
            <ac:spMk id="573" creationId="{7734F1AF-4DF1-7135-E7C0-856F7B1651D9}"/>
          </ac:spMkLst>
        </pc:spChg>
        <pc:spChg chg="mod">
          <ac:chgData name="Brisse, Claire" userId="62eb7f4f-25cd-442b-a170-fbc3de1c2968" providerId="ADAL" clId="{B3157787-BB0E-482E-8804-891148948CDB}" dt="2024-07-25T12:25:27.898" v="703"/>
          <ac:spMkLst>
            <pc:docMk/>
            <pc:sldMk cId="986422007" sldId="4347"/>
            <ac:spMk id="574" creationId="{553621B7-5F02-504D-5AEC-6F7FB0DAD54B}"/>
          </ac:spMkLst>
        </pc:spChg>
        <pc:spChg chg="mod">
          <ac:chgData name="Brisse, Claire" userId="62eb7f4f-25cd-442b-a170-fbc3de1c2968" providerId="ADAL" clId="{B3157787-BB0E-482E-8804-891148948CDB}" dt="2024-07-25T12:25:27.898" v="703"/>
          <ac:spMkLst>
            <pc:docMk/>
            <pc:sldMk cId="986422007" sldId="4347"/>
            <ac:spMk id="575" creationId="{F2438183-90E1-D25C-A24F-6E2A4F3A07A5}"/>
          </ac:spMkLst>
        </pc:spChg>
        <pc:spChg chg="mod">
          <ac:chgData name="Brisse, Claire" userId="62eb7f4f-25cd-442b-a170-fbc3de1c2968" providerId="ADAL" clId="{B3157787-BB0E-482E-8804-891148948CDB}" dt="2024-07-25T12:25:27.898" v="703"/>
          <ac:spMkLst>
            <pc:docMk/>
            <pc:sldMk cId="986422007" sldId="4347"/>
            <ac:spMk id="576" creationId="{589C2651-9D44-A3B5-FACF-2CD605EC01B2}"/>
          </ac:spMkLst>
        </pc:spChg>
        <pc:spChg chg="mod">
          <ac:chgData name="Brisse, Claire" userId="62eb7f4f-25cd-442b-a170-fbc3de1c2968" providerId="ADAL" clId="{B3157787-BB0E-482E-8804-891148948CDB}" dt="2024-07-25T12:25:27.898" v="703"/>
          <ac:spMkLst>
            <pc:docMk/>
            <pc:sldMk cId="986422007" sldId="4347"/>
            <ac:spMk id="577" creationId="{E0DB098A-B389-D4EA-4537-F1E2D3CB7506}"/>
          </ac:spMkLst>
        </pc:spChg>
        <pc:spChg chg="mod">
          <ac:chgData name="Brisse, Claire" userId="62eb7f4f-25cd-442b-a170-fbc3de1c2968" providerId="ADAL" clId="{B3157787-BB0E-482E-8804-891148948CDB}" dt="2024-07-25T12:25:27.898" v="703"/>
          <ac:spMkLst>
            <pc:docMk/>
            <pc:sldMk cId="986422007" sldId="4347"/>
            <ac:spMk id="578" creationId="{C8A11FCC-B1C6-FB64-65FA-C54E7E424FD1}"/>
          </ac:spMkLst>
        </pc:spChg>
        <pc:spChg chg="mod">
          <ac:chgData name="Brisse, Claire" userId="62eb7f4f-25cd-442b-a170-fbc3de1c2968" providerId="ADAL" clId="{B3157787-BB0E-482E-8804-891148948CDB}" dt="2024-07-25T12:25:27.898" v="703"/>
          <ac:spMkLst>
            <pc:docMk/>
            <pc:sldMk cId="986422007" sldId="4347"/>
            <ac:spMk id="579" creationId="{F8145944-CCD7-8FBA-3E9A-D47DE0778321}"/>
          </ac:spMkLst>
        </pc:spChg>
        <pc:spChg chg="mod">
          <ac:chgData name="Brisse, Claire" userId="62eb7f4f-25cd-442b-a170-fbc3de1c2968" providerId="ADAL" clId="{B3157787-BB0E-482E-8804-891148948CDB}" dt="2024-07-25T12:25:27.898" v="703"/>
          <ac:spMkLst>
            <pc:docMk/>
            <pc:sldMk cId="986422007" sldId="4347"/>
            <ac:spMk id="580" creationId="{69DFAF48-338F-266A-3C66-9FED7BD9F0FE}"/>
          </ac:spMkLst>
        </pc:spChg>
        <pc:spChg chg="mod">
          <ac:chgData name="Brisse, Claire" userId="62eb7f4f-25cd-442b-a170-fbc3de1c2968" providerId="ADAL" clId="{B3157787-BB0E-482E-8804-891148948CDB}" dt="2024-07-25T12:25:27.898" v="703"/>
          <ac:spMkLst>
            <pc:docMk/>
            <pc:sldMk cId="986422007" sldId="4347"/>
            <ac:spMk id="581" creationId="{00FEFFAC-3E3F-6580-DF35-EBE6E9B9CA98}"/>
          </ac:spMkLst>
        </pc:spChg>
        <pc:spChg chg="mod">
          <ac:chgData name="Brisse, Claire" userId="62eb7f4f-25cd-442b-a170-fbc3de1c2968" providerId="ADAL" clId="{B3157787-BB0E-482E-8804-891148948CDB}" dt="2024-07-25T12:25:27.898" v="703"/>
          <ac:spMkLst>
            <pc:docMk/>
            <pc:sldMk cId="986422007" sldId="4347"/>
            <ac:spMk id="582" creationId="{933F8924-E29A-8C64-FB08-DEC59B6420BD}"/>
          </ac:spMkLst>
        </pc:spChg>
        <pc:spChg chg="mod">
          <ac:chgData name="Brisse, Claire" userId="62eb7f4f-25cd-442b-a170-fbc3de1c2968" providerId="ADAL" clId="{B3157787-BB0E-482E-8804-891148948CDB}" dt="2024-07-25T12:25:27.898" v="703"/>
          <ac:spMkLst>
            <pc:docMk/>
            <pc:sldMk cId="986422007" sldId="4347"/>
            <ac:spMk id="583" creationId="{F68A2B22-C131-999B-A4F6-B3E2CB2F3C93}"/>
          </ac:spMkLst>
        </pc:spChg>
        <pc:spChg chg="mod">
          <ac:chgData name="Brisse, Claire" userId="62eb7f4f-25cd-442b-a170-fbc3de1c2968" providerId="ADAL" clId="{B3157787-BB0E-482E-8804-891148948CDB}" dt="2024-07-25T12:25:27.898" v="703"/>
          <ac:spMkLst>
            <pc:docMk/>
            <pc:sldMk cId="986422007" sldId="4347"/>
            <ac:spMk id="584" creationId="{F0C7B4BB-D49C-7580-66C3-0D3851C55B7F}"/>
          </ac:spMkLst>
        </pc:spChg>
        <pc:spChg chg="mod">
          <ac:chgData name="Brisse, Claire" userId="62eb7f4f-25cd-442b-a170-fbc3de1c2968" providerId="ADAL" clId="{B3157787-BB0E-482E-8804-891148948CDB}" dt="2024-07-25T12:25:27.898" v="703"/>
          <ac:spMkLst>
            <pc:docMk/>
            <pc:sldMk cId="986422007" sldId="4347"/>
            <ac:spMk id="585" creationId="{24CA387E-EDC7-5C5F-1B55-E1DCA0841187}"/>
          </ac:spMkLst>
        </pc:spChg>
        <pc:spChg chg="mod">
          <ac:chgData name="Brisse, Claire" userId="62eb7f4f-25cd-442b-a170-fbc3de1c2968" providerId="ADAL" clId="{B3157787-BB0E-482E-8804-891148948CDB}" dt="2024-07-25T12:25:27.898" v="703"/>
          <ac:spMkLst>
            <pc:docMk/>
            <pc:sldMk cId="986422007" sldId="4347"/>
            <ac:spMk id="586" creationId="{544B71A6-D846-7EE9-D742-5516A97EEA58}"/>
          </ac:spMkLst>
        </pc:spChg>
        <pc:spChg chg="mod">
          <ac:chgData name="Brisse, Claire" userId="62eb7f4f-25cd-442b-a170-fbc3de1c2968" providerId="ADAL" clId="{B3157787-BB0E-482E-8804-891148948CDB}" dt="2024-07-25T12:25:27.898" v="703"/>
          <ac:spMkLst>
            <pc:docMk/>
            <pc:sldMk cId="986422007" sldId="4347"/>
            <ac:spMk id="587" creationId="{F1A579A5-904F-EC06-1CCF-C7FD5AEB37A0}"/>
          </ac:spMkLst>
        </pc:spChg>
        <pc:spChg chg="mod">
          <ac:chgData name="Brisse, Claire" userId="62eb7f4f-25cd-442b-a170-fbc3de1c2968" providerId="ADAL" clId="{B3157787-BB0E-482E-8804-891148948CDB}" dt="2024-07-25T12:25:27.898" v="703"/>
          <ac:spMkLst>
            <pc:docMk/>
            <pc:sldMk cId="986422007" sldId="4347"/>
            <ac:spMk id="588" creationId="{8FD24C12-CF7B-5F60-9B8B-5CFD5690E2FC}"/>
          </ac:spMkLst>
        </pc:spChg>
        <pc:spChg chg="mod">
          <ac:chgData name="Brisse, Claire" userId="62eb7f4f-25cd-442b-a170-fbc3de1c2968" providerId="ADAL" clId="{B3157787-BB0E-482E-8804-891148948CDB}" dt="2024-07-25T12:25:27.898" v="703"/>
          <ac:spMkLst>
            <pc:docMk/>
            <pc:sldMk cId="986422007" sldId="4347"/>
            <ac:spMk id="589" creationId="{D60FA321-FA46-3AA1-2521-684CBC5A56E5}"/>
          </ac:spMkLst>
        </pc:spChg>
        <pc:spChg chg="mod">
          <ac:chgData name="Brisse, Claire" userId="62eb7f4f-25cd-442b-a170-fbc3de1c2968" providerId="ADAL" clId="{B3157787-BB0E-482E-8804-891148948CDB}" dt="2024-07-25T12:25:27.898" v="703"/>
          <ac:spMkLst>
            <pc:docMk/>
            <pc:sldMk cId="986422007" sldId="4347"/>
            <ac:spMk id="590" creationId="{6240BC71-A86E-12D1-628F-67E2CB3A7D49}"/>
          </ac:spMkLst>
        </pc:spChg>
        <pc:spChg chg="mod">
          <ac:chgData name="Brisse, Claire" userId="62eb7f4f-25cd-442b-a170-fbc3de1c2968" providerId="ADAL" clId="{B3157787-BB0E-482E-8804-891148948CDB}" dt="2024-07-25T12:25:27.898" v="703"/>
          <ac:spMkLst>
            <pc:docMk/>
            <pc:sldMk cId="986422007" sldId="4347"/>
            <ac:spMk id="591" creationId="{82C03964-A627-D03F-82A8-289455968F53}"/>
          </ac:spMkLst>
        </pc:spChg>
        <pc:spChg chg="mod">
          <ac:chgData name="Brisse, Claire" userId="62eb7f4f-25cd-442b-a170-fbc3de1c2968" providerId="ADAL" clId="{B3157787-BB0E-482E-8804-891148948CDB}" dt="2024-07-25T12:25:27.898" v="703"/>
          <ac:spMkLst>
            <pc:docMk/>
            <pc:sldMk cId="986422007" sldId="4347"/>
            <ac:spMk id="592" creationId="{037844C0-E3BC-B61B-8F7F-553B284CDE4E}"/>
          </ac:spMkLst>
        </pc:spChg>
        <pc:spChg chg="mod">
          <ac:chgData name="Brisse, Claire" userId="62eb7f4f-25cd-442b-a170-fbc3de1c2968" providerId="ADAL" clId="{B3157787-BB0E-482E-8804-891148948CDB}" dt="2024-07-25T12:25:27.898" v="703"/>
          <ac:spMkLst>
            <pc:docMk/>
            <pc:sldMk cId="986422007" sldId="4347"/>
            <ac:spMk id="593" creationId="{9D6C7085-7A69-12D3-C228-DA708053798D}"/>
          </ac:spMkLst>
        </pc:spChg>
        <pc:spChg chg="mod">
          <ac:chgData name="Brisse, Claire" userId="62eb7f4f-25cd-442b-a170-fbc3de1c2968" providerId="ADAL" clId="{B3157787-BB0E-482E-8804-891148948CDB}" dt="2024-07-25T12:25:27.898" v="703"/>
          <ac:spMkLst>
            <pc:docMk/>
            <pc:sldMk cId="986422007" sldId="4347"/>
            <ac:spMk id="594" creationId="{63963EE6-433F-7607-1265-8EEB41722489}"/>
          </ac:spMkLst>
        </pc:spChg>
        <pc:spChg chg="mod">
          <ac:chgData name="Brisse, Claire" userId="62eb7f4f-25cd-442b-a170-fbc3de1c2968" providerId="ADAL" clId="{B3157787-BB0E-482E-8804-891148948CDB}" dt="2024-07-25T12:25:27.898" v="703"/>
          <ac:spMkLst>
            <pc:docMk/>
            <pc:sldMk cId="986422007" sldId="4347"/>
            <ac:spMk id="595" creationId="{CDC28B59-BCFD-77D0-56F2-DF6A1709ADD2}"/>
          </ac:spMkLst>
        </pc:spChg>
        <pc:spChg chg="mod">
          <ac:chgData name="Brisse, Claire" userId="62eb7f4f-25cd-442b-a170-fbc3de1c2968" providerId="ADAL" clId="{B3157787-BB0E-482E-8804-891148948CDB}" dt="2024-07-25T12:25:27.898" v="703"/>
          <ac:spMkLst>
            <pc:docMk/>
            <pc:sldMk cId="986422007" sldId="4347"/>
            <ac:spMk id="596" creationId="{FE4E116D-34A1-032A-A2E9-1D1CBD59ABCB}"/>
          </ac:spMkLst>
        </pc:spChg>
        <pc:spChg chg="mod">
          <ac:chgData name="Brisse, Claire" userId="62eb7f4f-25cd-442b-a170-fbc3de1c2968" providerId="ADAL" clId="{B3157787-BB0E-482E-8804-891148948CDB}" dt="2024-07-25T12:25:27.898" v="703"/>
          <ac:spMkLst>
            <pc:docMk/>
            <pc:sldMk cId="986422007" sldId="4347"/>
            <ac:spMk id="597" creationId="{8243FB7A-ABAE-4B41-391A-FC7C352BD7D9}"/>
          </ac:spMkLst>
        </pc:spChg>
        <pc:spChg chg="mod">
          <ac:chgData name="Brisse, Claire" userId="62eb7f4f-25cd-442b-a170-fbc3de1c2968" providerId="ADAL" clId="{B3157787-BB0E-482E-8804-891148948CDB}" dt="2024-07-25T12:25:27.898" v="703"/>
          <ac:spMkLst>
            <pc:docMk/>
            <pc:sldMk cId="986422007" sldId="4347"/>
            <ac:spMk id="598" creationId="{B86A014C-334C-C371-0DCD-EE2661D8148F}"/>
          </ac:spMkLst>
        </pc:spChg>
        <pc:spChg chg="mod">
          <ac:chgData name="Brisse, Claire" userId="62eb7f4f-25cd-442b-a170-fbc3de1c2968" providerId="ADAL" clId="{B3157787-BB0E-482E-8804-891148948CDB}" dt="2024-07-25T12:25:27.898" v="703"/>
          <ac:spMkLst>
            <pc:docMk/>
            <pc:sldMk cId="986422007" sldId="4347"/>
            <ac:spMk id="599" creationId="{E4EDD4B4-F81E-E76C-886F-DC2E3814959C}"/>
          </ac:spMkLst>
        </pc:spChg>
        <pc:spChg chg="mod">
          <ac:chgData name="Brisse, Claire" userId="62eb7f4f-25cd-442b-a170-fbc3de1c2968" providerId="ADAL" clId="{B3157787-BB0E-482E-8804-891148948CDB}" dt="2024-07-25T12:25:27.898" v="703"/>
          <ac:spMkLst>
            <pc:docMk/>
            <pc:sldMk cId="986422007" sldId="4347"/>
            <ac:spMk id="600" creationId="{42E58FBC-65F9-990B-31D5-E5CC60E66743}"/>
          </ac:spMkLst>
        </pc:spChg>
        <pc:spChg chg="mod">
          <ac:chgData name="Brisse, Claire" userId="62eb7f4f-25cd-442b-a170-fbc3de1c2968" providerId="ADAL" clId="{B3157787-BB0E-482E-8804-891148948CDB}" dt="2024-07-25T12:25:27.898" v="703"/>
          <ac:spMkLst>
            <pc:docMk/>
            <pc:sldMk cId="986422007" sldId="4347"/>
            <ac:spMk id="601" creationId="{3A9079F4-4E25-56F3-86A8-A5512ABEEF85}"/>
          </ac:spMkLst>
        </pc:spChg>
        <pc:spChg chg="mod">
          <ac:chgData name="Brisse, Claire" userId="62eb7f4f-25cd-442b-a170-fbc3de1c2968" providerId="ADAL" clId="{B3157787-BB0E-482E-8804-891148948CDB}" dt="2024-07-25T12:25:27.898" v="703"/>
          <ac:spMkLst>
            <pc:docMk/>
            <pc:sldMk cId="986422007" sldId="4347"/>
            <ac:spMk id="602" creationId="{52133931-5EE2-DCA7-19ED-08F0D3521FF0}"/>
          </ac:spMkLst>
        </pc:spChg>
        <pc:spChg chg="mod">
          <ac:chgData name="Brisse, Claire" userId="62eb7f4f-25cd-442b-a170-fbc3de1c2968" providerId="ADAL" clId="{B3157787-BB0E-482E-8804-891148948CDB}" dt="2024-07-25T12:25:27.898" v="703"/>
          <ac:spMkLst>
            <pc:docMk/>
            <pc:sldMk cId="986422007" sldId="4347"/>
            <ac:spMk id="603" creationId="{DBDADD8D-8148-C2D0-5594-0A8E0A0E8DC5}"/>
          </ac:spMkLst>
        </pc:spChg>
        <pc:spChg chg="mod">
          <ac:chgData name="Brisse, Claire" userId="62eb7f4f-25cd-442b-a170-fbc3de1c2968" providerId="ADAL" clId="{B3157787-BB0E-482E-8804-891148948CDB}" dt="2024-07-25T12:25:27.898" v="703"/>
          <ac:spMkLst>
            <pc:docMk/>
            <pc:sldMk cId="986422007" sldId="4347"/>
            <ac:spMk id="604" creationId="{44DE16A5-EF44-4A46-3A0C-B6DBABECDE10}"/>
          </ac:spMkLst>
        </pc:spChg>
        <pc:spChg chg="mod">
          <ac:chgData name="Brisse, Claire" userId="62eb7f4f-25cd-442b-a170-fbc3de1c2968" providerId="ADAL" clId="{B3157787-BB0E-482E-8804-891148948CDB}" dt="2024-07-25T12:25:27.898" v="703"/>
          <ac:spMkLst>
            <pc:docMk/>
            <pc:sldMk cId="986422007" sldId="4347"/>
            <ac:spMk id="605" creationId="{9DD9D43C-5026-CCB4-2BB4-B3300A3A873E}"/>
          </ac:spMkLst>
        </pc:spChg>
        <pc:spChg chg="mod">
          <ac:chgData name="Brisse, Claire" userId="62eb7f4f-25cd-442b-a170-fbc3de1c2968" providerId="ADAL" clId="{B3157787-BB0E-482E-8804-891148948CDB}" dt="2024-07-25T12:25:27.898" v="703"/>
          <ac:spMkLst>
            <pc:docMk/>
            <pc:sldMk cId="986422007" sldId="4347"/>
            <ac:spMk id="606" creationId="{2FD223C0-4534-FB9B-956D-5937E0527AAC}"/>
          </ac:spMkLst>
        </pc:spChg>
        <pc:spChg chg="mod">
          <ac:chgData name="Brisse, Claire" userId="62eb7f4f-25cd-442b-a170-fbc3de1c2968" providerId="ADAL" clId="{B3157787-BB0E-482E-8804-891148948CDB}" dt="2024-07-25T12:25:27.898" v="703"/>
          <ac:spMkLst>
            <pc:docMk/>
            <pc:sldMk cId="986422007" sldId="4347"/>
            <ac:spMk id="607" creationId="{725D70CE-7902-86D7-5381-FF4585E99E61}"/>
          </ac:spMkLst>
        </pc:spChg>
        <pc:spChg chg="mod">
          <ac:chgData name="Brisse, Claire" userId="62eb7f4f-25cd-442b-a170-fbc3de1c2968" providerId="ADAL" clId="{B3157787-BB0E-482E-8804-891148948CDB}" dt="2024-07-25T12:25:27.898" v="703"/>
          <ac:spMkLst>
            <pc:docMk/>
            <pc:sldMk cId="986422007" sldId="4347"/>
            <ac:spMk id="608" creationId="{2A75F9DC-01CD-6A87-A160-88891EBA9EB9}"/>
          </ac:spMkLst>
        </pc:spChg>
        <pc:spChg chg="mod">
          <ac:chgData name="Brisse, Claire" userId="62eb7f4f-25cd-442b-a170-fbc3de1c2968" providerId="ADAL" clId="{B3157787-BB0E-482E-8804-891148948CDB}" dt="2024-07-25T12:25:27.898" v="703"/>
          <ac:spMkLst>
            <pc:docMk/>
            <pc:sldMk cId="986422007" sldId="4347"/>
            <ac:spMk id="609" creationId="{E6D5684C-7285-1F49-EA93-C01B6F90840F}"/>
          </ac:spMkLst>
        </pc:spChg>
        <pc:spChg chg="mod">
          <ac:chgData name="Brisse, Claire" userId="62eb7f4f-25cd-442b-a170-fbc3de1c2968" providerId="ADAL" clId="{B3157787-BB0E-482E-8804-891148948CDB}" dt="2024-07-25T12:25:27.898" v="703"/>
          <ac:spMkLst>
            <pc:docMk/>
            <pc:sldMk cId="986422007" sldId="4347"/>
            <ac:spMk id="610" creationId="{A0C8CC72-CA30-E6E2-1650-63BBBBF350CA}"/>
          </ac:spMkLst>
        </pc:spChg>
        <pc:spChg chg="mod">
          <ac:chgData name="Brisse, Claire" userId="62eb7f4f-25cd-442b-a170-fbc3de1c2968" providerId="ADAL" clId="{B3157787-BB0E-482E-8804-891148948CDB}" dt="2024-07-25T12:25:27.898" v="703"/>
          <ac:spMkLst>
            <pc:docMk/>
            <pc:sldMk cId="986422007" sldId="4347"/>
            <ac:spMk id="611" creationId="{D7EEAE2B-7233-8FE1-1949-D853F2B0B13D}"/>
          </ac:spMkLst>
        </pc:spChg>
        <pc:spChg chg="mod">
          <ac:chgData name="Brisse, Claire" userId="62eb7f4f-25cd-442b-a170-fbc3de1c2968" providerId="ADAL" clId="{B3157787-BB0E-482E-8804-891148948CDB}" dt="2024-07-25T12:25:27.898" v="703"/>
          <ac:spMkLst>
            <pc:docMk/>
            <pc:sldMk cId="986422007" sldId="4347"/>
            <ac:spMk id="612" creationId="{BEE17C6A-454A-A0A0-0653-C3A6E3F89735}"/>
          </ac:spMkLst>
        </pc:spChg>
        <pc:spChg chg="mod">
          <ac:chgData name="Brisse, Claire" userId="62eb7f4f-25cd-442b-a170-fbc3de1c2968" providerId="ADAL" clId="{B3157787-BB0E-482E-8804-891148948CDB}" dt="2024-07-25T12:25:27.898" v="703"/>
          <ac:spMkLst>
            <pc:docMk/>
            <pc:sldMk cId="986422007" sldId="4347"/>
            <ac:spMk id="613" creationId="{B3091405-700E-1D1C-643F-A79A0CE41071}"/>
          </ac:spMkLst>
        </pc:spChg>
        <pc:spChg chg="mod">
          <ac:chgData name="Brisse, Claire" userId="62eb7f4f-25cd-442b-a170-fbc3de1c2968" providerId="ADAL" clId="{B3157787-BB0E-482E-8804-891148948CDB}" dt="2024-07-25T12:25:27.898" v="703"/>
          <ac:spMkLst>
            <pc:docMk/>
            <pc:sldMk cId="986422007" sldId="4347"/>
            <ac:spMk id="614" creationId="{7A7B2099-44B3-C44D-25C5-14A340D953CE}"/>
          </ac:spMkLst>
        </pc:spChg>
        <pc:spChg chg="mod">
          <ac:chgData name="Brisse, Claire" userId="62eb7f4f-25cd-442b-a170-fbc3de1c2968" providerId="ADAL" clId="{B3157787-BB0E-482E-8804-891148948CDB}" dt="2024-07-25T12:25:27.898" v="703"/>
          <ac:spMkLst>
            <pc:docMk/>
            <pc:sldMk cId="986422007" sldId="4347"/>
            <ac:spMk id="615" creationId="{81E8264C-02C7-15DB-92ED-BC7144F849D9}"/>
          </ac:spMkLst>
        </pc:spChg>
        <pc:spChg chg="mod">
          <ac:chgData name="Brisse, Claire" userId="62eb7f4f-25cd-442b-a170-fbc3de1c2968" providerId="ADAL" clId="{B3157787-BB0E-482E-8804-891148948CDB}" dt="2024-07-25T12:25:27.898" v="703"/>
          <ac:spMkLst>
            <pc:docMk/>
            <pc:sldMk cId="986422007" sldId="4347"/>
            <ac:spMk id="616" creationId="{8E81F5EC-A490-25D1-EE84-98B8028A075E}"/>
          </ac:spMkLst>
        </pc:spChg>
        <pc:spChg chg="mod">
          <ac:chgData name="Brisse, Claire" userId="62eb7f4f-25cd-442b-a170-fbc3de1c2968" providerId="ADAL" clId="{B3157787-BB0E-482E-8804-891148948CDB}" dt="2024-07-25T12:25:27.898" v="703"/>
          <ac:spMkLst>
            <pc:docMk/>
            <pc:sldMk cId="986422007" sldId="4347"/>
            <ac:spMk id="617" creationId="{094CCBBB-BEA2-C4DF-7B5D-3F9412A022E3}"/>
          </ac:spMkLst>
        </pc:spChg>
        <pc:spChg chg="mod">
          <ac:chgData name="Brisse, Claire" userId="62eb7f4f-25cd-442b-a170-fbc3de1c2968" providerId="ADAL" clId="{B3157787-BB0E-482E-8804-891148948CDB}" dt="2024-07-25T12:25:27.898" v="703"/>
          <ac:spMkLst>
            <pc:docMk/>
            <pc:sldMk cId="986422007" sldId="4347"/>
            <ac:spMk id="618" creationId="{F8F2E366-CAD5-F50E-CDFD-34C620338EA8}"/>
          </ac:spMkLst>
        </pc:spChg>
        <pc:spChg chg="mod">
          <ac:chgData name="Brisse, Claire" userId="62eb7f4f-25cd-442b-a170-fbc3de1c2968" providerId="ADAL" clId="{B3157787-BB0E-482E-8804-891148948CDB}" dt="2024-07-25T12:25:27.898" v="703"/>
          <ac:spMkLst>
            <pc:docMk/>
            <pc:sldMk cId="986422007" sldId="4347"/>
            <ac:spMk id="619" creationId="{457258BF-7606-1932-AC22-2740F8123458}"/>
          </ac:spMkLst>
        </pc:spChg>
        <pc:spChg chg="mod">
          <ac:chgData name="Brisse, Claire" userId="62eb7f4f-25cd-442b-a170-fbc3de1c2968" providerId="ADAL" clId="{B3157787-BB0E-482E-8804-891148948CDB}" dt="2024-07-25T12:25:27.898" v="703"/>
          <ac:spMkLst>
            <pc:docMk/>
            <pc:sldMk cId="986422007" sldId="4347"/>
            <ac:spMk id="620" creationId="{5AA02771-A1FA-A4B9-A57C-AF16CC673E1D}"/>
          </ac:spMkLst>
        </pc:spChg>
        <pc:spChg chg="mod">
          <ac:chgData name="Brisse, Claire" userId="62eb7f4f-25cd-442b-a170-fbc3de1c2968" providerId="ADAL" clId="{B3157787-BB0E-482E-8804-891148948CDB}" dt="2024-07-25T12:25:27.898" v="703"/>
          <ac:spMkLst>
            <pc:docMk/>
            <pc:sldMk cId="986422007" sldId="4347"/>
            <ac:spMk id="621" creationId="{9094D2AC-9C7E-3545-4632-97D2845CC04A}"/>
          </ac:spMkLst>
        </pc:spChg>
        <pc:spChg chg="mod">
          <ac:chgData name="Brisse, Claire" userId="62eb7f4f-25cd-442b-a170-fbc3de1c2968" providerId="ADAL" clId="{B3157787-BB0E-482E-8804-891148948CDB}" dt="2024-07-25T12:25:27.898" v="703"/>
          <ac:spMkLst>
            <pc:docMk/>
            <pc:sldMk cId="986422007" sldId="4347"/>
            <ac:spMk id="622" creationId="{1BC8F73A-E578-25A7-6627-413A89C81177}"/>
          </ac:spMkLst>
        </pc:spChg>
        <pc:spChg chg="mod">
          <ac:chgData name="Brisse, Claire" userId="62eb7f4f-25cd-442b-a170-fbc3de1c2968" providerId="ADAL" clId="{B3157787-BB0E-482E-8804-891148948CDB}" dt="2024-07-25T12:25:27.898" v="703"/>
          <ac:spMkLst>
            <pc:docMk/>
            <pc:sldMk cId="986422007" sldId="4347"/>
            <ac:spMk id="623" creationId="{91B3EE16-C5FE-031D-695E-EE5597222BE3}"/>
          </ac:spMkLst>
        </pc:spChg>
        <pc:spChg chg="mod">
          <ac:chgData name="Brisse, Claire" userId="62eb7f4f-25cd-442b-a170-fbc3de1c2968" providerId="ADAL" clId="{B3157787-BB0E-482E-8804-891148948CDB}" dt="2024-07-25T12:25:27.898" v="703"/>
          <ac:spMkLst>
            <pc:docMk/>
            <pc:sldMk cId="986422007" sldId="4347"/>
            <ac:spMk id="624" creationId="{7C4E0B6A-D6EB-6AFF-C456-EFFA23866586}"/>
          </ac:spMkLst>
        </pc:spChg>
        <pc:spChg chg="mod">
          <ac:chgData name="Brisse, Claire" userId="62eb7f4f-25cd-442b-a170-fbc3de1c2968" providerId="ADAL" clId="{B3157787-BB0E-482E-8804-891148948CDB}" dt="2024-07-25T12:25:27.898" v="703"/>
          <ac:spMkLst>
            <pc:docMk/>
            <pc:sldMk cId="986422007" sldId="4347"/>
            <ac:spMk id="625" creationId="{A1C550AE-F444-7DC4-FFAA-18D70CB50B11}"/>
          </ac:spMkLst>
        </pc:spChg>
        <pc:spChg chg="mod">
          <ac:chgData name="Brisse, Claire" userId="62eb7f4f-25cd-442b-a170-fbc3de1c2968" providerId="ADAL" clId="{B3157787-BB0E-482E-8804-891148948CDB}" dt="2024-07-25T12:25:27.898" v="703"/>
          <ac:spMkLst>
            <pc:docMk/>
            <pc:sldMk cId="986422007" sldId="4347"/>
            <ac:spMk id="626" creationId="{07A7E618-835E-ACDD-1D56-ECE22533BA38}"/>
          </ac:spMkLst>
        </pc:spChg>
        <pc:spChg chg="mod">
          <ac:chgData name="Brisse, Claire" userId="62eb7f4f-25cd-442b-a170-fbc3de1c2968" providerId="ADAL" clId="{B3157787-BB0E-482E-8804-891148948CDB}" dt="2024-07-25T12:25:27.898" v="703"/>
          <ac:spMkLst>
            <pc:docMk/>
            <pc:sldMk cId="986422007" sldId="4347"/>
            <ac:spMk id="627" creationId="{A2F51CE3-E334-4082-B7D9-064D7DF7EED3}"/>
          </ac:spMkLst>
        </pc:spChg>
        <pc:spChg chg="mod">
          <ac:chgData name="Brisse, Claire" userId="62eb7f4f-25cd-442b-a170-fbc3de1c2968" providerId="ADAL" clId="{B3157787-BB0E-482E-8804-891148948CDB}" dt="2024-07-25T12:25:27.898" v="703"/>
          <ac:spMkLst>
            <pc:docMk/>
            <pc:sldMk cId="986422007" sldId="4347"/>
            <ac:spMk id="628" creationId="{ECEDD5F3-B917-1772-0D2B-CB2D8F23FCF4}"/>
          </ac:spMkLst>
        </pc:spChg>
        <pc:spChg chg="mod">
          <ac:chgData name="Brisse, Claire" userId="62eb7f4f-25cd-442b-a170-fbc3de1c2968" providerId="ADAL" clId="{B3157787-BB0E-482E-8804-891148948CDB}" dt="2024-07-25T12:25:27.898" v="703"/>
          <ac:spMkLst>
            <pc:docMk/>
            <pc:sldMk cId="986422007" sldId="4347"/>
            <ac:spMk id="629" creationId="{EEA9DD57-B987-AED4-4996-1C888149CF89}"/>
          </ac:spMkLst>
        </pc:spChg>
        <pc:spChg chg="mod">
          <ac:chgData name="Brisse, Claire" userId="62eb7f4f-25cd-442b-a170-fbc3de1c2968" providerId="ADAL" clId="{B3157787-BB0E-482E-8804-891148948CDB}" dt="2024-07-25T12:25:27.898" v="703"/>
          <ac:spMkLst>
            <pc:docMk/>
            <pc:sldMk cId="986422007" sldId="4347"/>
            <ac:spMk id="630" creationId="{4CC66250-93C8-81D8-EE1D-9CC256EB3B54}"/>
          </ac:spMkLst>
        </pc:spChg>
        <pc:spChg chg="mod">
          <ac:chgData name="Brisse, Claire" userId="62eb7f4f-25cd-442b-a170-fbc3de1c2968" providerId="ADAL" clId="{B3157787-BB0E-482E-8804-891148948CDB}" dt="2024-07-25T12:25:27.898" v="703"/>
          <ac:spMkLst>
            <pc:docMk/>
            <pc:sldMk cId="986422007" sldId="4347"/>
            <ac:spMk id="631" creationId="{F0E2EC9A-004D-A511-8414-B07DFB7A5934}"/>
          </ac:spMkLst>
        </pc:spChg>
        <pc:spChg chg="mod">
          <ac:chgData name="Brisse, Claire" userId="62eb7f4f-25cd-442b-a170-fbc3de1c2968" providerId="ADAL" clId="{B3157787-BB0E-482E-8804-891148948CDB}" dt="2024-07-25T12:25:27.898" v="703"/>
          <ac:spMkLst>
            <pc:docMk/>
            <pc:sldMk cId="986422007" sldId="4347"/>
            <ac:spMk id="632" creationId="{1C4AAEA8-F641-3C02-5F05-ACE575857175}"/>
          </ac:spMkLst>
        </pc:spChg>
        <pc:spChg chg="mod">
          <ac:chgData name="Brisse, Claire" userId="62eb7f4f-25cd-442b-a170-fbc3de1c2968" providerId="ADAL" clId="{B3157787-BB0E-482E-8804-891148948CDB}" dt="2024-07-25T12:25:27.898" v="703"/>
          <ac:spMkLst>
            <pc:docMk/>
            <pc:sldMk cId="986422007" sldId="4347"/>
            <ac:spMk id="633" creationId="{BF4F0FA9-A026-B00C-672F-B852A19D0962}"/>
          </ac:spMkLst>
        </pc:spChg>
        <pc:spChg chg="mod">
          <ac:chgData name="Brisse, Claire" userId="62eb7f4f-25cd-442b-a170-fbc3de1c2968" providerId="ADAL" clId="{B3157787-BB0E-482E-8804-891148948CDB}" dt="2024-07-25T12:25:27.898" v="703"/>
          <ac:spMkLst>
            <pc:docMk/>
            <pc:sldMk cId="986422007" sldId="4347"/>
            <ac:spMk id="634" creationId="{37715283-6966-E9BE-22D0-4061BA301B99}"/>
          </ac:spMkLst>
        </pc:spChg>
        <pc:spChg chg="mod">
          <ac:chgData name="Brisse, Claire" userId="62eb7f4f-25cd-442b-a170-fbc3de1c2968" providerId="ADAL" clId="{B3157787-BB0E-482E-8804-891148948CDB}" dt="2024-07-25T12:25:27.898" v="703"/>
          <ac:spMkLst>
            <pc:docMk/>
            <pc:sldMk cId="986422007" sldId="4347"/>
            <ac:spMk id="635" creationId="{E708EC39-B39A-4CFA-1766-BFA622E27B5E}"/>
          </ac:spMkLst>
        </pc:spChg>
        <pc:spChg chg="mod">
          <ac:chgData name="Brisse, Claire" userId="62eb7f4f-25cd-442b-a170-fbc3de1c2968" providerId="ADAL" clId="{B3157787-BB0E-482E-8804-891148948CDB}" dt="2024-07-25T12:25:27.898" v="703"/>
          <ac:spMkLst>
            <pc:docMk/>
            <pc:sldMk cId="986422007" sldId="4347"/>
            <ac:spMk id="636" creationId="{946B311B-5C7B-BD47-5137-286F9C96150C}"/>
          </ac:spMkLst>
        </pc:spChg>
        <pc:spChg chg="mod">
          <ac:chgData name="Brisse, Claire" userId="62eb7f4f-25cd-442b-a170-fbc3de1c2968" providerId="ADAL" clId="{B3157787-BB0E-482E-8804-891148948CDB}" dt="2024-07-25T12:25:27.898" v="703"/>
          <ac:spMkLst>
            <pc:docMk/>
            <pc:sldMk cId="986422007" sldId="4347"/>
            <ac:spMk id="637" creationId="{9681F20C-1E64-3668-29E3-F2C4C2566EB4}"/>
          </ac:spMkLst>
        </pc:spChg>
        <pc:spChg chg="mod">
          <ac:chgData name="Brisse, Claire" userId="62eb7f4f-25cd-442b-a170-fbc3de1c2968" providerId="ADAL" clId="{B3157787-BB0E-482E-8804-891148948CDB}" dt="2024-07-25T12:25:27.898" v="703"/>
          <ac:spMkLst>
            <pc:docMk/>
            <pc:sldMk cId="986422007" sldId="4347"/>
            <ac:spMk id="638" creationId="{1B574FF4-0CAB-99FB-2231-CAE5DEC4DD89}"/>
          </ac:spMkLst>
        </pc:spChg>
        <pc:spChg chg="mod">
          <ac:chgData name="Brisse, Claire" userId="62eb7f4f-25cd-442b-a170-fbc3de1c2968" providerId="ADAL" clId="{B3157787-BB0E-482E-8804-891148948CDB}" dt="2024-07-25T12:25:27.898" v="703"/>
          <ac:spMkLst>
            <pc:docMk/>
            <pc:sldMk cId="986422007" sldId="4347"/>
            <ac:spMk id="639" creationId="{2C5AD7D4-A8CE-E606-1CF2-320C3EEAEBB2}"/>
          </ac:spMkLst>
        </pc:spChg>
        <pc:spChg chg="mod">
          <ac:chgData name="Brisse, Claire" userId="62eb7f4f-25cd-442b-a170-fbc3de1c2968" providerId="ADAL" clId="{B3157787-BB0E-482E-8804-891148948CDB}" dt="2024-07-25T12:25:27.898" v="703"/>
          <ac:spMkLst>
            <pc:docMk/>
            <pc:sldMk cId="986422007" sldId="4347"/>
            <ac:spMk id="640" creationId="{8285291A-3810-3AEB-13D4-03B5933A0D7A}"/>
          </ac:spMkLst>
        </pc:spChg>
        <pc:spChg chg="mod">
          <ac:chgData name="Brisse, Claire" userId="62eb7f4f-25cd-442b-a170-fbc3de1c2968" providerId="ADAL" clId="{B3157787-BB0E-482E-8804-891148948CDB}" dt="2024-07-25T12:25:27.898" v="703"/>
          <ac:spMkLst>
            <pc:docMk/>
            <pc:sldMk cId="986422007" sldId="4347"/>
            <ac:spMk id="641" creationId="{BA3D2181-9146-B4D2-66A3-D26193FF9872}"/>
          </ac:spMkLst>
        </pc:spChg>
        <pc:spChg chg="mod">
          <ac:chgData name="Brisse, Claire" userId="62eb7f4f-25cd-442b-a170-fbc3de1c2968" providerId="ADAL" clId="{B3157787-BB0E-482E-8804-891148948CDB}" dt="2024-07-25T12:25:27.898" v="703"/>
          <ac:spMkLst>
            <pc:docMk/>
            <pc:sldMk cId="986422007" sldId="4347"/>
            <ac:spMk id="642" creationId="{89546F21-4A82-C756-AB6D-A7B8800F056E}"/>
          </ac:spMkLst>
        </pc:spChg>
        <pc:spChg chg="mod">
          <ac:chgData name="Brisse, Claire" userId="62eb7f4f-25cd-442b-a170-fbc3de1c2968" providerId="ADAL" clId="{B3157787-BB0E-482E-8804-891148948CDB}" dt="2024-07-25T12:25:27.898" v="703"/>
          <ac:spMkLst>
            <pc:docMk/>
            <pc:sldMk cId="986422007" sldId="4347"/>
            <ac:spMk id="643" creationId="{C5EE2D76-3045-FD6E-79FA-EA8C3274BC6D}"/>
          </ac:spMkLst>
        </pc:spChg>
        <pc:spChg chg="mod">
          <ac:chgData name="Brisse, Claire" userId="62eb7f4f-25cd-442b-a170-fbc3de1c2968" providerId="ADAL" clId="{B3157787-BB0E-482E-8804-891148948CDB}" dt="2024-07-25T12:25:27.898" v="703"/>
          <ac:spMkLst>
            <pc:docMk/>
            <pc:sldMk cId="986422007" sldId="4347"/>
            <ac:spMk id="644" creationId="{37B19F72-5C0B-569A-8816-6E14A856C9E7}"/>
          </ac:spMkLst>
        </pc:spChg>
        <pc:spChg chg="mod">
          <ac:chgData name="Brisse, Claire" userId="62eb7f4f-25cd-442b-a170-fbc3de1c2968" providerId="ADAL" clId="{B3157787-BB0E-482E-8804-891148948CDB}" dt="2024-07-25T12:25:27.898" v="703"/>
          <ac:spMkLst>
            <pc:docMk/>
            <pc:sldMk cId="986422007" sldId="4347"/>
            <ac:spMk id="645" creationId="{BAE74920-070A-39F0-F68C-D39463764052}"/>
          </ac:spMkLst>
        </pc:spChg>
        <pc:spChg chg="mod">
          <ac:chgData name="Brisse, Claire" userId="62eb7f4f-25cd-442b-a170-fbc3de1c2968" providerId="ADAL" clId="{B3157787-BB0E-482E-8804-891148948CDB}" dt="2024-07-25T12:25:27.898" v="703"/>
          <ac:spMkLst>
            <pc:docMk/>
            <pc:sldMk cId="986422007" sldId="4347"/>
            <ac:spMk id="646" creationId="{EAF0A7A4-90CB-1831-BB9B-1DEBB6FFD7F5}"/>
          </ac:spMkLst>
        </pc:spChg>
        <pc:spChg chg="mod">
          <ac:chgData name="Brisse, Claire" userId="62eb7f4f-25cd-442b-a170-fbc3de1c2968" providerId="ADAL" clId="{B3157787-BB0E-482E-8804-891148948CDB}" dt="2024-07-25T12:28:44.844" v="724" actId="1076"/>
          <ac:spMkLst>
            <pc:docMk/>
            <pc:sldMk cId="986422007" sldId="4347"/>
            <ac:spMk id="647" creationId="{4D511CC6-7D78-4BE5-5116-FDCCA9881B37}"/>
          </ac:spMkLst>
        </pc:spChg>
        <pc:spChg chg="mod">
          <ac:chgData name="Brisse, Claire" userId="62eb7f4f-25cd-442b-a170-fbc3de1c2968" providerId="ADAL" clId="{B3157787-BB0E-482E-8804-891148948CDB}" dt="2024-07-25T12:28:44.844" v="724" actId="1076"/>
          <ac:spMkLst>
            <pc:docMk/>
            <pc:sldMk cId="986422007" sldId="4347"/>
            <ac:spMk id="648" creationId="{BF4183ED-7404-5BA5-C91A-69A54144359E}"/>
          </ac:spMkLst>
        </pc:spChg>
        <pc:spChg chg="mod">
          <ac:chgData name="Brisse, Claire" userId="62eb7f4f-25cd-442b-a170-fbc3de1c2968" providerId="ADAL" clId="{B3157787-BB0E-482E-8804-891148948CDB}" dt="2024-07-25T12:25:27.898" v="703"/>
          <ac:spMkLst>
            <pc:docMk/>
            <pc:sldMk cId="986422007" sldId="4347"/>
            <ac:spMk id="649" creationId="{4D22F846-D7CB-A616-1139-27376FF11AC3}"/>
          </ac:spMkLst>
        </pc:spChg>
        <pc:spChg chg="mod">
          <ac:chgData name="Brisse, Claire" userId="62eb7f4f-25cd-442b-a170-fbc3de1c2968" providerId="ADAL" clId="{B3157787-BB0E-482E-8804-891148948CDB}" dt="2024-07-25T12:25:27.898" v="703"/>
          <ac:spMkLst>
            <pc:docMk/>
            <pc:sldMk cId="986422007" sldId="4347"/>
            <ac:spMk id="650" creationId="{BB8882BA-C57A-0447-DA98-8A3FA671B435}"/>
          </ac:spMkLst>
        </pc:spChg>
        <pc:spChg chg="mod">
          <ac:chgData name="Brisse, Claire" userId="62eb7f4f-25cd-442b-a170-fbc3de1c2968" providerId="ADAL" clId="{B3157787-BB0E-482E-8804-891148948CDB}" dt="2024-07-25T12:25:27.898" v="703"/>
          <ac:spMkLst>
            <pc:docMk/>
            <pc:sldMk cId="986422007" sldId="4347"/>
            <ac:spMk id="651" creationId="{D844651C-7204-9824-914C-3F837103AFE6}"/>
          </ac:spMkLst>
        </pc:spChg>
        <pc:spChg chg="mod">
          <ac:chgData name="Brisse, Claire" userId="62eb7f4f-25cd-442b-a170-fbc3de1c2968" providerId="ADAL" clId="{B3157787-BB0E-482E-8804-891148948CDB}" dt="2024-07-25T12:25:27.898" v="703"/>
          <ac:spMkLst>
            <pc:docMk/>
            <pc:sldMk cId="986422007" sldId="4347"/>
            <ac:spMk id="652" creationId="{C2411B0E-B59F-AC95-AA6A-505E7EEEFC75}"/>
          </ac:spMkLst>
        </pc:spChg>
        <pc:spChg chg="mod">
          <ac:chgData name="Brisse, Claire" userId="62eb7f4f-25cd-442b-a170-fbc3de1c2968" providerId="ADAL" clId="{B3157787-BB0E-482E-8804-891148948CDB}" dt="2024-07-25T12:28:44.844" v="724" actId="1076"/>
          <ac:spMkLst>
            <pc:docMk/>
            <pc:sldMk cId="986422007" sldId="4347"/>
            <ac:spMk id="653" creationId="{FD2A3CF6-6EAC-13E5-789A-87FD4F3B6957}"/>
          </ac:spMkLst>
        </pc:spChg>
        <pc:spChg chg="mod">
          <ac:chgData name="Brisse, Claire" userId="62eb7f4f-25cd-442b-a170-fbc3de1c2968" providerId="ADAL" clId="{B3157787-BB0E-482E-8804-891148948CDB}" dt="2024-07-25T12:28:44.844" v="724" actId="1076"/>
          <ac:spMkLst>
            <pc:docMk/>
            <pc:sldMk cId="986422007" sldId="4347"/>
            <ac:spMk id="654" creationId="{BCEDB86D-626D-DF16-4DF5-4D699F80F806}"/>
          </ac:spMkLst>
        </pc:spChg>
        <pc:spChg chg="mod">
          <ac:chgData name="Brisse, Claire" userId="62eb7f4f-25cd-442b-a170-fbc3de1c2968" providerId="ADAL" clId="{B3157787-BB0E-482E-8804-891148948CDB}" dt="2024-07-25T12:28:44.844" v="724" actId="1076"/>
          <ac:spMkLst>
            <pc:docMk/>
            <pc:sldMk cId="986422007" sldId="4347"/>
            <ac:spMk id="655" creationId="{D7AFA885-E1BC-A553-C2C0-638498FAADD8}"/>
          </ac:spMkLst>
        </pc:spChg>
        <pc:spChg chg="mod">
          <ac:chgData name="Brisse, Claire" userId="62eb7f4f-25cd-442b-a170-fbc3de1c2968" providerId="ADAL" clId="{B3157787-BB0E-482E-8804-891148948CDB}" dt="2024-07-25T12:28:44.844" v="724" actId="1076"/>
          <ac:spMkLst>
            <pc:docMk/>
            <pc:sldMk cId="986422007" sldId="4347"/>
            <ac:spMk id="656" creationId="{5671DB1C-5B10-22A0-5C1D-2A014B597792}"/>
          </ac:spMkLst>
        </pc:spChg>
        <pc:spChg chg="mod">
          <ac:chgData name="Brisse, Claire" userId="62eb7f4f-25cd-442b-a170-fbc3de1c2968" providerId="ADAL" clId="{B3157787-BB0E-482E-8804-891148948CDB}" dt="2024-07-25T12:28:44.844" v="724" actId="1076"/>
          <ac:spMkLst>
            <pc:docMk/>
            <pc:sldMk cId="986422007" sldId="4347"/>
            <ac:spMk id="657" creationId="{29D833DF-974F-4AB9-03AD-FAA03C5C56BA}"/>
          </ac:spMkLst>
        </pc:spChg>
        <pc:spChg chg="mod">
          <ac:chgData name="Brisse, Claire" userId="62eb7f4f-25cd-442b-a170-fbc3de1c2968" providerId="ADAL" clId="{B3157787-BB0E-482E-8804-891148948CDB}" dt="2024-07-25T12:28:44.844" v="724" actId="1076"/>
          <ac:spMkLst>
            <pc:docMk/>
            <pc:sldMk cId="986422007" sldId="4347"/>
            <ac:spMk id="658" creationId="{264A6ACC-F0AA-EE79-691F-981EF0974657}"/>
          </ac:spMkLst>
        </pc:spChg>
        <pc:spChg chg="mod">
          <ac:chgData name="Brisse, Claire" userId="62eb7f4f-25cd-442b-a170-fbc3de1c2968" providerId="ADAL" clId="{B3157787-BB0E-482E-8804-891148948CDB}" dt="2024-07-25T12:28:44.844" v="724" actId="1076"/>
          <ac:spMkLst>
            <pc:docMk/>
            <pc:sldMk cId="986422007" sldId="4347"/>
            <ac:spMk id="659" creationId="{630131CB-8E0F-C084-6FEE-7BDA916549B4}"/>
          </ac:spMkLst>
        </pc:spChg>
        <pc:spChg chg="mod">
          <ac:chgData name="Brisse, Claire" userId="62eb7f4f-25cd-442b-a170-fbc3de1c2968" providerId="ADAL" clId="{B3157787-BB0E-482E-8804-891148948CDB}" dt="2024-07-25T12:28:44.844" v="724" actId="1076"/>
          <ac:spMkLst>
            <pc:docMk/>
            <pc:sldMk cId="986422007" sldId="4347"/>
            <ac:spMk id="660" creationId="{CAECAB0D-95E9-F618-1022-9F764A9B80F2}"/>
          </ac:spMkLst>
        </pc:spChg>
        <pc:spChg chg="mod">
          <ac:chgData name="Brisse, Claire" userId="62eb7f4f-25cd-442b-a170-fbc3de1c2968" providerId="ADAL" clId="{B3157787-BB0E-482E-8804-891148948CDB}" dt="2024-07-25T12:28:44.844" v="724" actId="1076"/>
          <ac:spMkLst>
            <pc:docMk/>
            <pc:sldMk cId="986422007" sldId="4347"/>
            <ac:spMk id="661" creationId="{57B9FA53-6E43-0DF2-39A2-5F9EBC1A0547}"/>
          </ac:spMkLst>
        </pc:spChg>
        <pc:spChg chg="mod">
          <ac:chgData name="Brisse, Claire" userId="62eb7f4f-25cd-442b-a170-fbc3de1c2968" providerId="ADAL" clId="{B3157787-BB0E-482E-8804-891148948CDB}" dt="2024-07-25T12:28:44.844" v="724" actId="1076"/>
          <ac:spMkLst>
            <pc:docMk/>
            <pc:sldMk cId="986422007" sldId="4347"/>
            <ac:spMk id="662" creationId="{DC2D2A59-2F39-8AD1-C4F2-AB160CCC315B}"/>
          </ac:spMkLst>
        </pc:spChg>
        <pc:spChg chg="mod">
          <ac:chgData name="Brisse, Claire" userId="62eb7f4f-25cd-442b-a170-fbc3de1c2968" providerId="ADAL" clId="{B3157787-BB0E-482E-8804-891148948CDB}" dt="2024-07-25T12:28:44.844" v="724" actId="1076"/>
          <ac:spMkLst>
            <pc:docMk/>
            <pc:sldMk cId="986422007" sldId="4347"/>
            <ac:spMk id="663" creationId="{F6A8BD29-5FEB-C26A-539F-63A5DB1F28B4}"/>
          </ac:spMkLst>
        </pc:spChg>
        <pc:spChg chg="mod">
          <ac:chgData name="Brisse, Claire" userId="62eb7f4f-25cd-442b-a170-fbc3de1c2968" providerId="ADAL" clId="{B3157787-BB0E-482E-8804-891148948CDB}" dt="2024-07-25T12:28:44.844" v="724" actId="1076"/>
          <ac:spMkLst>
            <pc:docMk/>
            <pc:sldMk cId="986422007" sldId="4347"/>
            <ac:spMk id="664" creationId="{B69D82F8-FE87-F583-867A-685922C50863}"/>
          </ac:spMkLst>
        </pc:spChg>
        <pc:spChg chg="mod">
          <ac:chgData name="Brisse, Claire" userId="62eb7f4f-25cd-442b-a170-fbc3de1c2968" providerId="ADAL" clId="{B3157787-BB0E-482E-8804-891148948CDB}" dt="2024-07-25T12:28:44.844" v="724" actId="1076"/>
          <ac:spMkLst>
            <pc:docMk/>
            <pc:sldMk cId="986422007" sldId="4347"/>
            <ac:spMk id="665" creationId="{0BC36290-B4BA-5C58-75A5-1C95D332E7FC}"/>
          </ac:spMkLst>
        </pc:spChg>
        <pc:spChg chg="mod">
          <ac:chgData name="Brisse, Claire" userId="62eb7f4f-25cd-442b-a170-fbc3de1c2968" providerId="ADAL" clId="{B3157787-BB0E-482E-8804-891148948CDB}" dt="2024-07-25T12:28:44.844" v="724" actId="1076"/>
          <ac:spMkLst>
            <pc:docMk/>
            <pc:sldMk cId="986422007" sldId="4347"/>
            <ac:spMk id="666" creationId="{5D8B9620-3A70-C946-2875-EA51D8CAEB75}"/>
          </ac:spMkLst>
        </pc:spChg>
        <pc:spChg chg="mod">
          <ac:chgData name="Brisse, Claire" userId="62eb7f4f-25cd-442b-a170-fbc3de1c2968" providerId="ADAL" clId="{B3157787-BB0E-482E-8804-891148948CDB}" dt="2024-07-25T12:28:44.844" v="724" actId="1076"/>
          <ac:spMkLst>
            <pc:docMk/>
            <pc:sldMk cId="986422007" sldId="4347"/>
            <ac:spMk id="667" creationId="{11F516B7-5B5E-78CC-EBF6-52851517BE76}"/>
          </ac:spMkLst>
        </pc:spChg>
        <pc:spChg chg="mod">
          <ac:chgData name="Brisse, Claire" userId="62eb7f4f-25cd-442b-a170-fbc3de1c2968" providerId="ADAL" clId="{B3157787-BB0E-482E-8804-891148948CDB}" dt="2024-07-25T12:28:44.844" v="724" actId="1076"/>
          <ac:spMkLst>
            <pc:docMk/>
            <pc:sldMk cId="986422007" sldId="4347"/>
            <ac:spMk id="668" creationId="{0515298D-639D-6DBD-A7B7-BD4ECC4AEACA}"/>
          </ac:spMkLst>
        </pc:spChg>
        <pc:spChg chg="mod">
          <ac:chgData name="Brisse, Claire" userId="62eb7f4f-25cd-442b-a170-fbc3de1c2968" providerId="ADAL" clId="{B3157787-BB0E-482E-8804-891148948CDB}" dt="2024-07-25T12:28:44.844" v="724" actId="1076"/>
          <ac:spMkLst>
            <pc:docMk/>
            <pc:sldMk cId="986422007" sldId="4347"/>
            <ac:spMk id="669" creationId="{8C12089C-68FC-FC94-BA75-FC3DB98402F2}"/>
          </ac:spMkLst>
        </pc:spChg>
        <pc:spChg chg="mod">
          <ac:chgData name="Brisse, Claire" userId="62eb7f4f-25cd-442b-a170-fbc3de1c2968" providerId="ADAL" clId="{B3157787-BB0E-482E-8804-891148948CDB}" dt="2024-07-25T12:28:44.844" v="724" actId="1076"/>
          <ac:spMkLst>
            <pc:docMk/>
            <pc:sldMk cId="986422007" sldId="4347"/>
            <ac:spMk id="670" creationId="{2D999055-6E5D-FF84-C687-32FB01D644A4}"/>
          </ac:spMkLst>
        </pc:spChg>
        <pc:spChg chg="mod">
          <ac:chgData name="Brisse, Claire" userId="62eb7f4f-25cd-442b-a170-fbc3de1c2968" providerId="ADAL" clId="{B3157787-BB0E-482E-8804-891148948CDB}" dt="2024-07-25T12:28:44.844" v="724" actId="1076"/>
          <ac:spMkLst>
            <pc:docMk/>
            <pc:sldMk cId="986422007" sldId="4347"/>
            <ac:spMk id="671" creationId="{222429A7-10F7-251B-3D76-E55D704F61FD}"/>
          </ac:spMkLst>
        </pc:spChg>
        <pc:spChg chg="mod">
          <ac:chgData name="Brisse, Claire" userId="62eb7f4f-25cd-442b-a170-fbc3de1c2968" providerId="ADAL" clId="{B3157787-BB0E-482E-8804-891148948CDB}" dt="2024-07-25T12:28:44.844" v="724" actId="1076"/>
          <ac:spMkLst>
            <pc:docMk/>
            <pc:sldMk cId="986422007" sldId="4347"/>
            <ac:spMk id="672" creationId="{64FD2216-4156-520F-CB0C-005C897E391D}"/>
          </ac:spMkLst>
        </pc:spChg>
        <pc:spChg chg="mod">
          <ac:chgData name="Brisse, Claire" userId="62eb7f4f-25cd-442b-a170-fbc3de1c2968" providerId="ADAL" clId="{B3157787-BB0E-482E-8804-891148948CDB}" dt="2024-07-25T12:25:27.898" v="703"/>
          <ac:spMkLst>
            <pc:docMk/>
            <pc:sldMk cId="986422007" sldId="4347"/>
            <ac:spMk id="673" creationId="{5C66E41F-C4CB-FB21-C3BC-74DB1B423FE1}"/>
          </ac:spMkLst>
        </pc:spChg>
        <pc:spChg chg="mod">
          <ac:chgData name="Brisse, Claire" userId="62eb7f4f-25cd-442b-a170-fbc3de1c2968" providerId="ADAL" clId="{B3157787-BB0E-482E-8804-891148948CDB}" dt="2024-07-25T12:25:27.898" v="703"/>
          <ac:spMkLst>
            <pc:docMk/>
            <pc:sldMk cId="986422007" sldId="4347"/>
            <ac:spMk id="674" creationId="{343A14DF-92C1-CFD6-DB8E-4D9CB12EDB43}"/>
          </ac:spMkLst>
        </pc:spChg>
        <pc:spChg chg="mod">
          <ac:chgData name="Brisse, Claire" userId="62eb7f4f-25cd-442b-a170-fbc3de1c2968" providerId="ADAL" clId="{B3157787-BB0E-482E-8804-891148948CDB}" dt="2024-07-25T12:29:58.547" v="735" actId="571"/>
          <ac:spMkLst>
            <pc:docMk/>
            <pc:sldMk cId="986422007" sldId="4347"/>
            <ac:spMk id="677" creationId="{185A2C20-4543-2E28-8BD1-28EC6B0B602C}"/>
          </ac:spMkLst>
        </pc:spChg>
        <pc:spChg chg="mod">
          <ac:chgData name="Brisse, Claire" userId="62eb7f4f-25cd-442b-a170-fbc3de1c2968" providerId="ADAL" clId="{B3157787-BB0E-482E-8804-891148948CDB}" dt="2024-07-25T12:29:58.547" v="735" actId="571"/>
          <ac:spMkLst>
            <pc:docMk/>
            <pc:sldMk cId="986422007" sldId="4347"/>
            <ac:spMk id="690" creationId="{4D7EBD8E-D229-A144-85E2-468A51796993}"/>
          </ac:spMkLst>
        </pc:spChg>
        <pc:spChg chg="mod">
          <ac:chgData name="Brisse, Claire" userId="62eb7f4f-25cd-442b-a170-fbc3de1c2968" providerId="ADAL" clId="{B3157787-BB0E-482E-8804-891148948CDB}" dt="2024-07-25T12:29:58.547" v="735" actId="571"/>
          <ac:spMkLst>
            <pc:docMk/>
            <pc:sldMk cId="986422007" sldId="4347"/>
            <ac:spMk id="691" creationId="{C1B9C922-D3C6-54E8-3125-A1D4C8B640D6}"/>
          </ac:spMkLst>
        </pc:spChg>
        <pc:spChg chg="mod">
          <ac:chgData name="Brisse, Claire" userId="62eb7f4f-25cd-442b-a170-fbc3de1c2968" providerId="ADAL" clId="{B3157787-BB0E-482E-8804-891148948CDB}" dt="2024-07-25T12:29:58.547" v="735" actId="571"/>
          <ac:spMkLst>
            <pc:docMk/>
            <pc:sldMk cId="986422007" sldId="4347"/>
            <ac:spMk id="692" creationId="{089F013A-8777-8A0E-4005-5CC50260EE71}"/>
          </ac:spMkLst>
        </pc:spChg>
        <pc:spChg chg="mod">
          <ac:chgData name="Brisse, Claire" userId="62eb7f4f-25cd-442b-a170-fbc3de1c2968" providerId="ADAL" clId="{B3157787-BB0E-482E-8804-891148948CDB}" dt="2024-07-25T12:29:58.547" v="735" actId="571"/>
          <ac:spMkLst>
            <pc:docMk/>
            <pc:sldMk cId="986422007" sldId="4347"/>
            <ac:spMk id="697" creationId="{F32EEEA7-A515-A13D-E8A5-47F4CCA90B5E}"/>
          </ac:spMkLst>
        </pc:spChg>
        <pc:spChg chg="mod">
          <ac:chgData name="Brisse, Claire" userId="62eb7f4f-25cd-442b-a170-fbc3de1c2968" providerId="ADAL" clId="{B3157787-BB0E-482E-8804-891148948CDB}" dt="2024-07-25T12:29:58.547" v="735" actId="571"/>
          <ac:spMkLst>
            <pc:docMk/>
            <pc:sldMk cId="986422007" sldId="4347"/>
            <ac:spMk id="758" creationId="{6AACEE83-9017-9CB9-7E01-8058259628FE}"/>
          </ac:spMkLst>
        </pc:spChg>
        <pc:spChg chg="mod">
          <ac:chgData name="Brisse, Claire" userId="62eb7f4f-25cd-442b-a170-fbc3de1c2968" providerId="ADAL" clId="{B3157787-BB0E-482E-8804-891148948CDB}" dt="2024-07-25T12:29:58.547" v="735" actId="571"/>
          <ac:spMkLst>
            <pc:docMk/>
            <pc:sldMk cId="986422007" sldId="4347"/>
            <ac:spMk id="763" creationId="{4F9970E1-B50E-8013-7278-558F59D0BF95}"/>
          </ac:spMkLst>
        </pc:spChg>
        <pc:spChg chg="mod">
          <ac:chgData name="Brisse, Claire" userId="62eb7f4f-25cd-442b-a170-fbc3de1c2968" providerId="ADAL" clId="{B3157787-BB0E-482E-8804-891148948CDB}" dt="2024-07-25T12:29:58.547" v="735" actId="571"/>
          <ac:spMkLst>
            <pc:docMk/>
            <pc:sldMk cId="986422007" sldId="4347"/>
            <ac:spMk id="764" creationId="{717D56C8-D1FF-C9BD-F8DD-7B1A7650EAB9}"/>
          </ac:spMkLst>
        </pc:spChg>
        <pc:spChg chg="mod">
          <ac:chgData name="Brisse, Claire" userId="62eb7f4f-25cd-442b-a170-fbc3de1c2968" providerId="ADAL" clId="{B3157787-BB0E-482E-8804-891148948CDB}" dt="2024-07-25T12:29:58.547" v="735" actId="571"/>
          <ac:spMkLst>
            <pc:docMk/>
            <pc:sldMk cId="986422007" sldId="4347"/>
            <ac:spMk id="765" creationId="{BF5DE870-1300-6367-AC16-EB33B96D9CE1}"/>
          </ac:spMkLst>
        </pc:spChg>
        <pc:spChg chg="mod">
          <ac:chgData name="Brisse, Claire" userId="62eb7f4f-25cd-442b-a170-fbc3de1c2968" providerId="ADAL" clId="{B3157787-BB0E-482E-8804-891148948CDB}" dt="2024-07-25T12:29:58.547" v="735" actId="571"/>
          <ac:spMkLst>
            <pc:docMk/>
            <pc:sldMk cId="986422007" sldId="4347"/>
            <ac:spMk id="766" creationId="{DD8F7577-B4BA-A9DB-8D97-FC102D043B71}"/>
          </ac:spMkLst>
        </pc:spChg>
        <pc:spChg chg="mod">
          <ac:chgData name="Brisse, Claire" userId="62eb7f4f-25cd-442b-a170-fbc3de1c2968" providerId="ADAL" clId="{B3157787-BB0E-482E-8804-891148948CDB}" dt="2024-07-25T12:29:58.547" v="735" actId="571"/>
          <ac:spMkLst>
            <pc:docMk/>
            <pc:sldMk cId="986422007" sldId="4347"/>
            <ac:spMk id="767" creationId="{0DE40F01-4BA9-C4A0-F8C5-AC51125584DF}"/>
          </ac:spMkLst>
        </pc:spChg>
        <pc:spChg chg="mod">
          <ac:chgData name="Brisse, Claire" userId="62eb7f4f-25cd-442b-a170-fbc3de1c2968" providerId="ADAL" clId="{B3157787-BB0E-482E-8804-891148948CDB}" dt="2024-07-25T12:29:58.547" v="735" actId="571"/>
          <ac:spMkLst>
            <pc:docMk/>
            <pc:sldMk cId="986422007" sldId="4347"/>
            <ac:spMk id="768" creationId="{86801ADB-6062-AB32-9DCB-01368B258339}"/>
          </ac:spMkLst>
        </pc:spChg>
        <pc:spChg chg="mod">
          <ac:chgData name="Brisse, Claire" userId="62eb7f4f-25cd-442b-a170-fbc3de1c2968" providerId="ADAL" clId="{B3157787-BB0E-482E-8804-891148948CDB}" dt="2024-07-25T12:29:58.547" v="735" actId="571"/>
          <ac:spMkLst>
            <pc:docMk/>
            <pc:sldMk cId="986422007" sldId="4347"/>
            <ac:spMk id="769" creationId="{2443E12B-FDBC-7FF4-08B8-9C7AA3E6699D}"/>
          </ac:spMkLst>
        </pc:spChg>
        <pc:spChg chg="mod">
          <ac:chgData name="Brisse, Claire" userId="62eb7f4f-25cd-442b-a170-fbc3de1c2968" providerId="ADAL" clId="{B3157787-BB0E-482E-8804-891148948CDB}" dt="2024-07-25T12:29:58.547" v="735" actId="571"/>
          <ac:spMkLst>
            <pc:docMk/>
            <pc:sldMk cId="986422007" sldId="4347"/>
            <ac:spMk id="770" creationId="{EDE3B1D2-958C-775B-025C-EBB2787754DB}"/>
          </ac:spMkLst>
        </pc:spChg>
        <pc:spChg chg="mod">
          <ac:chgData name="Brisse, Claire" userId="62eb7f4f-25cd-442b-a170-fbc3de1c2968" providerId="ADAL" clId="{B3157787-BB0E-482E-8804-891148948CDB}" dt="2024-07-25T12:29:58.547" v="735" actId="571"/>
          <ac:spMkLst>
            <pc:docMk/>
            <pc:sldMk cId="986422007" sldId="4347"/>
            <ac:spMk id="771" creationId="{BD9031E6-4B2B-80A0-10FC-66CF117E6249}"/>
          </ac:spMkLst>
        </pc:spChg>
        <pc:spChg chg="mod">
          <ac:chgData name="Brisse, Claire" userId="62eb7f4f-25cd-442b-a170-fbc3de1c2968" providerId="ADAL" clId="{B3157787-BB0E-482E-8804-891148948CDB}" dt="2024-07-25T12:29:58.547" v="735" actId="571"/>
          <ac:spMkLst>
            <pc:docMk/>
            <pc:sldMk cId="986422007" sldId="4347"/>
            <ac:spMk id="772" creationId="{98A18DF6-30A0-B7D6-B7F2-BA379005AD73}"/>
          </ac:spMkLst>
        </pc:spChg>
        <pc:spChg chg="mod">
          <ac:chgData name="Brisse, Claire" userId="62eb7f4f-25cd-442b-a170-fbc3de1c2968" providerId="ADAL" clId="{B3157787-BB0E-482E-8804-891148948CDB}" dt="2024-07-25T12:29:58.547" v="735" actId="571"/>
          <ac:spMkLst>
            <pc:docMk/>
            <pc:sldMk cId="986422007" sldId="4347"/>
            <ac:spMk id="773" creationId="{891209AA-6350-DA1A-C247-4C0B9A58B9D4}"/>
          </ac:spMkLst>
        </pc:spChg>
        <pc:spChg chg="mod">
          <ac:chgData name="Brisse, Claire" userId="62eb7f4f-25cd-442b-a170-fbc3de1c2968" providerId="ADAL" clId="{B3157787-BB0E-482E-8804-891148948CDB}" dt="2024-07-25T12:29:58.547" v="735" actId="571"/>
          <ac:spMkLst>
            <pc:docMk/>
            <pc:sldMk cId="986422007" sldId="4347"/>
            <ac:spMk id="774" creationId="{CAFDB6C6-6CD0-39ED-C634-F1603E44CBA3}"/>
          </ac:spMkLst>
        </pc:spChg>
        <pc:spChg chg="mod">
          <ac:chgData name="Brisse, Claire" userId="62eb7f4f-25cd-442b-a170-fbc3de1c2968" providerId="ADAL" clId="{B3157787-BB0E-482E-8804-891148948CDB}" dt="2024-07-25T12:29:58.547" v="735" actId="571"/>
          <ac:spMkLst>
            <pc:docMk/>
            <pc:sldMk cId="986422007" sldId="4347"/>
            <ac:spMk id="775" creationId="{17F91CC5-A751-4A2A-4F44-97D55F94381B}"/>
          </ac:spMkLst>
        </pc:spChg>
        <pc:spChg chg="mod">
          <ac:chgData name="Brisse, Claire" userId="62eb7f4f-25cd-442b-a170-fbc3de1c2968" providerId="ADAL" clId="{B3157787-BB0E-482E-8804-891148948CDB}" dt="2024-07-25T12:29:58.547" v="735" actId="571"/>
          <ac:spMkLst>
            <pc:docMk/>
            <pc:sldMk cId="986422007" sldId="4347"/>
            <ac:spMk id="776" creationId="{3EB0A8C1-400C-738A-C4B1-167C2CC941BD}"/>
          </ac:spMkLst>
        </pc:spChg>
        <pc:spChg chg="mod">
          <ac:chgData name="Brisse, Claire" userId="62eb7f4f-25cd-442b-a170-fbc3de1c2968" providerId="ADAL" clId="{B3157787-BB0E-482E-8804-891148948CDB}" dt="2024-07-25T12:29:58.547" v="735" actId="571"/>
          <ac:spMkLst>
            <pc:docMk/>
            <pc:sldMk cId="986422007" sldId="4347"/>
            <ac:spMk id="777" creationId="{3A587B67-3B66-B0FC-E5B8-A622069A4CBA}"/>
          </ac:spMkLst>
        </pc:spChg>
        <pc:spChg chg="mod">
          <ac:chgData name="Brisse, Claire" userId="62eb7f4f-25cd-442b-a170-fbc3de1c2968" providerId="ADAL" clId="{B3157787-BB0E-482E-8804-891148948CDB}" dt="2024-07-25T12:29:58.547" v="735" actId="571"/>
          <ac:spMkLst>
            <pc:docMk/>
            <pc:sldMk cId="986422007" sldId="4347"/>
            <ac:spMk id="778" creationId="{620EFADE-DB00-EE45-5EF6-6DF1F03F2F66}"/>
          </ac:spMkLst>
        </pc:spChg>
        <pc:spChg chg="mod">
          <ac:chgData name="Brisse, Claire" userId="62eb7f4f-25cd-442b-a170-fbc3de1c2968" providerId="ADAL" clId="{B3157787-BB0E-482E-8804-891148948CDB}" dt="2024-07-25T12:29:58.547" v="735" actId="571"/>
          <ac:spMkLst>
            <pc:docMk/>
            <pc:sldMk cId="986422007" sldId="4347"/>
            <ac:spMk id="779" creationId="{806B8466-73D3-9B06-3F72-8946466016B2}"/>
          </ac:spMkLst>
        </pc:spChg>
        <pc:spChg chg="mod">
          <ac:chgData name="Brisse, Claire" userId="62eb7f4f-25cd-442b-a170-fbc3de1c2968" providerId="ADAL" clId="{B3157787-BB0E-482E-8804-891148948CDB}" dt="2024-07-25T12:29:58.547" v="735" actId="571"/>
          <ac:spMkLst>
            <pc:docMk/>
            <pc:sldMk cId="986422007" sldId="4347"/>
            <ac:spMk id="780" creationId="{3D29CB65-C787-F98D-2144-2586ADC9A5A8}"/>
          </ac:spMkLst>
        </pc:spChg>
        <pc:spChg chg="mod">
          <ac:chgData name="Brisse, Claire" userId="62eb7f4f-25cd-442b-a170-fbc3de1c2968" providerId="ADAL" clId="{B3157787-BB0E-482E-8804-891148948CDB}" dt="2024-07-25T12:29:58.547" v="735" actId="571"/>
          <ac:spMkLst>
            <pc:docMk/>
            <pc:sldMk cId="986422007" sldId="4347"/>
            <ac:spMk id="781" creationId="{D2C2EB8F-B19A-D665-B498-C646FA53A885}"/>
          </ac:spMkLst>
        </pc:spChg>
        <pc:spChg chg="mod">
          <ac:chgData name="Brisse, Claire" userId="62eb7f4f-25cd-442b-a170-fbc3de1c2968" providerId="ADAL" clId="{B3157787-BB0E-482E-8804-891148948CDB}" dt="2024-07-25T12:29:58.547" v="735" actId="571"/>
          <ac:spMkLst>
            <pc:docMk/>
            <pc:sldMk cId="986422007" sldId="4347"/>
            <ac:spMk id="782" creationId="{DBB3214E-432D-8BAA-648D-308BABF782DF}"/>
          </ac:spMkLst>
        </pc:spChg>
        <pc:spChg chg="mod">
          <ac:chgData name="Brisse, Claire" userId="62eb7f4f-25cd-442b-a170-fbc3de1c2968" providerId="ADAL" clId="{B3157787-BB0E-482E-8804-891148948CDB}" dt="2024-07-25T12:29:58.547" v="735" actId="571"/>
          <ac:spMkLst>
            <pc:docMk/>
            <pc:sldMk cId="986422007" sldId="4347"/>
            <ac:spMk id="783" creationId="{86278A2C-8C79-A6BC-1686-17F28715EAB4}"/>
          </ac:spMkLst>
        </pc:spChg>
        <pc:spChg chg="mod">
          <ac:chgData name="Brisse, Claire" userId="62eb7f4f-25cd-442b-a170-fbc3de1c2968" providerId="ADAL" clId="{B3157787-BB0E-482E-8804-891148948CDB}" dt="2024-07-25T12:29:58.547" v="735" actId="571"/>
          <ac:spMkLst>
            <pc:docMk/>
            <pc:sldMk cId="986422007" sldId="4347"/>
            <ac:spMk id="784" creationId="{0ED45063-5F55-225A-303E-BF150C246DD8}"/>
          </ac:spMkLst>
        </pc:spChg>
        <pc:spChg chg="mod">
          <ac:chgData name="Brisse, Claire" userId="62eb7f4f-25cd-442b-a170-fbc3de1c2968" providerId="ADAL" clId="{B3157787-BB0E-482E-8804-891148948CDB}" dt="2024-07-25T12:29:58.547" v="735" actId="571"/>
          <ac:spMkLst>
            <pc:docMk/>
            <pc:sldMk cId="986422007" sldId="4347"/>
            <ac:spMk id="785" creationId="{668C7F13-AD72-BF75-C4B5-D15B5DE03836}"/>
          </ac:spMkLst>
        </pc:spChg>
        <pc:spChg chg="mod">
          <ac:chgData name="Brisse, Claire" userId="62eb7f4f-25cd-442b-a170-fbc3de1c2968" providerId="ADAL" clId="{B3157787-BB0E-482E-8804-891148948CDB}" dt="2024-07-25T12:29:58.547" v="735" actId="571"/>
          <ac:spMkLst>
            <pc:docMk/>
            <pc:sldMk cId="986422007" sldId="4347"/>
            <ac:spMk id="786" creationId="{24198F95-B878-9153-307C-4CEB8FDCFE70}"/>
          </ac:spMkLst>
        </pc:spChg>
        <pc:spChg chg="mod">
          <ac:chgData name="Brisse, Claire" userId="62eb7f4f-25cd-442b-a170-fbc3de1c2968" providerId="ADAL" clId="{B3157787-BB0E-482E-8804-891148948CDB}" dt="2024-07-25T12:29:58.547" v="735" actId="571"/>
          <ac:spMkLst>
            <pc:docMk/>
            <pc:sldMk cId="986422007" sldId="4347"/>
            <ac:spMk id="787" creationId="{5BD9BD76-424D-88CC-A48F-A3A33ABCB04A}"/>
          </ac:spMkLst>
        </pc:spChg>
        <pc:spChg chg="mod">
          <ac:chgData name="Brisse, Claire" userId="62eb7f4f-25cd-442b-a170-fbc3de1c2968" providerId="ADAL" clId="{B3157787-BB0E-482E-8804-891148948CDB}" dt="2024-07-25T12:29:58.547" v="735" actId="571"/>
          <ac:spMkLst>
            <pc:docMk/>
            <pc:sldMk cId="986422007" sldId="4347"/>
            <ac:spMk id="788" creationId="{360BB021-581B-A69E-6595-BC541AEFEE27}"/>
          </ac:spMkLst>
        </pc:spChg>
        <pc:spChg chg="mod">
          <ac:chgData name="Brisse, Claire" userId="62eb7f4f-25cd-442b-a170-fbc3de1c2968" providerId="ADAL" clId="{B3157787-BB0E-482E-8804-891148948CDB}" dt="2024-07-25T12:29:58.547" v="735" actId="571"/>
          <ac:spMkLst>
            <pc:docMk/>
            <pc:sldMk cId="986422007" sldId="4347"/>
            <ac:spMk id="789" creationId="{79570121-91E0-82DF-4266-59AA14456E7F}"/>
          </ac:spMkLst>
        </pc:spChg>
        <pc:spChg chg="mod">
          <ac:chgData name="Brisse, Claire" userId="62eb7f4f-25cd-442b-a170-fbc3de1c2968" providerId="ADAL" clId="{B3157787-BB0E-482E-8804-891148948CDB}" dt="2024-07-25T12:29:58.547" v="735" actId="571"/>
          <ac:spMkLst>
            <pc:docMk/>
            <pc:sldMk cId="986422007" sldId="4347"/>
            <ac:spMk id="790" creationId="{A0B49752-6D19-007A-BD77-5E118C7BE8C8}"/>
          </ac:spMkLst>
        </pc:spChg>
        <pc:spChg chg="mod">
          <ac:chgData name="Brisse, Claire" userId="62eb7f4f-25cd-442b-a170-fbc3de1c2968" providerId="ADAL" clId="{B3157787-BB0E-482E-8804-891148948CDB}" dt="2024-07-25T12:29:58.547" v="735" actId="571"/>
          <ac:spMkLst>
            <pc:docMk/>
            <pc:sldMk cId="986422007" sldId="4347"/>
            <ac:spMk id="791" creationId="{3698DD15-F12A-E8AA-2FC3-90D10B74C312}"/>
          </ac:spMkLst>
        </pc:spChg>
        <pc:spChg chg="mod">
          <ac:chgData name="Brisse, Claire" userId="62eb7f4f-25cd-442b-a170-fbc3de1c2968" providerId="ADAL" clId="{B3157787-BB0E-482E-8804-891148948CDB}" dt="2024-07-25T12:29:58.547" v="735" actId="571"/>
          <ac:spMkLst>
            <pc:docMk/>
            <pc:sldMk cId="986422007" sldId="4347"/>
            <ac:spMk id="792" creationId="{D4B42B32-2B46-97D5-4340-62D62AF0DC9A}"/>
          </ac:spMkLst>
        </pc:spChg>
        <pc:spChg chg="mod">
          <ac:chgData name="Brisse, Claire" userId="62eb7f4f-25cd-442b-a170-fbc3de1c2968" providerId="ADAL" clId="{B3157787-BB0E-482E-8804-891148948CDB}" dt="2024-07-25T12:29:58.547" v="735" actId="571"/>
          <ac:spMkLst>
            <pc:docMk/>
            <pc:sldMk cId="986422007" sldId="4347"/>
            <ac:spMk id="793" creationId="{A1638ED5-12A7-850E-020D-907A955606FB}"/>
          </ac:spMkLst>
        </pc:spChg>
        <pc:spChg chg="mod">
          <ac:chgData name="Brisse, Claire" userId="62eb7f4f-25cd-442b-a170-fbc3de1c2968" providerId="ADAL" clId="{B3157787-BB0E-482E-8804-891148948CDB}" dt="2024-07-25T12:29:58.547" v="735" actId="571"/>
          <ac:spMkLst>
            <pc:docMk/>
            <pc:sldMk cId="986422007" sldId="4347"/>
            <ac:spMk id="794" creationId="{DA7B419B-66E1-FB7D-F028-11494E398B13}"/>
          </ac:spMkLst>
        </pc:spChg>
        <pc:spChg chg="mod">
          <ac:chgData name="Brisse, Claire" userId="62eb7f4f-25cd-442b-a170-fbc3de1c2968" providerId="ADAL" clId="{B3157787-BB0E-482E-8804-891148948CDB}" dt="2024-07-25T12:29:58.547" v="735" actId="571"/>
          <ac:spMkLst>
            <pc:docMk/>
            <pc:sldMk cId="986422007" sldId="4347"/>
            <ac:spMk id="795" creationId="{30043115-50A5-9787-D7DC-0F447499607A}"/>
          </ac:spMkLst>
        </pc:spChg>
        <pc:spChg chg="mod">
          <ac:chgData name="Brisse, Claire" userId="62eb7f4f-25cd-442b-a170-fbc3de1c2968" providerId="ADAL" clId="{B3157787-BB0E-482E-8804-891148948CDB}" dt="2024-07-25T12:29:58.547" v="735" actId="571"/>
          <ac:spMkLst>
            <pc:docMk/>
            <pc:sldMk cId="986422007" sldId="4347"/>
            <ac:spMk id="796" creationId="{A8C529AC-F803-C8B9-4E6B-EE7349AFABFD}"/>
          </ac:spMkLst>
        </pc:spChg>
        <pc:spChg chg="mod">
          <ac:chgData name="Brisse, Claire" userId="62eb7f4f-25cd-442b-a170-fbc3de1c2968" providerId="ADAL" clId="{B3157787-BB0E-482E-8804-891148948CDB}" dt="2024-07-25T12:29:58.547" v="735" actId="571"/>
          <ac:spMkLst>
            <pc:docMk/>
            <pc:sldMk cId="986422007" sldId="4347"/>
            <ac:spMk id="797" creationId="{A1038CCD-C9E2-A5B2-DFC7-5FE8EA208ACA}"/>
          </ac:spMkLst>
        </pc:spChg>
        <pc:spChg chg="mod">
          <ac:chgData name="Brisse, Claire" userId="62eb7f4f-25cd-442b-a170-fbc3de1c2968" providerId="ADAL" clId="{B3157787-BB0E-482E-8804-891148948CDB}" dt="2024-07-25T12:29:58.547" v="735" actId="571"/>
          <ac:spMkLst>
            <pc:docMk/>
            <pc:sldMk cId="986422007" sldId="4347"/>
            <ac:spMk id="798" creationId="{DFB01EFC-3A5D-847D-FA77-5A3CAE6B0E29}"/>
          </ac:spMkLst>
        </pc:spChg>
        <pc:spChg chg="mod">
          <ac:chgData name="Brisse, Claire" userId="62eb7f4f-25cd-442b-a170-fbc3de1c2968" providerId="ADAL" clId="{B3157787-BB0E-482E-8804-891148948CDB}" dt="2024-07-25T12:29:58.547" v="735" actId="571"/>
          <ac:spMkLst>
            <pc:docMk/>
            <pc:sldMk cId="986422007" sldId="4347"/>
            <ac:spMk id="799" creationId="{F5C90A9A-DB28-FFDF-82CD-9E34E1263EB5}"/>
          </ac:spMkLst>
        </pc:spChg>
        <pc:spChg chg="mod">
          <ac:chgData name="Brisse, Claire" userId="62eb7f4f-25cd-442b-a170-fbc3de1c2968" providerId="ADAL" clId="{B3157787-BB0E-482E-8804-891148948CDB}" dt="2024-07-25T12:29:58.547" v="735" actId="571"/>
          <ac:spMkLst>
            <pc:docMk/>
            <pc:sldMk cId="986422007" sldId="4347"/>
            <ac:spMk id="800" creationId="{D0579C89-085D-693A-33EA-349472B98B74}"/>
          </ac:spMkLst>
        </pc:spChg>
        <pc:spChg chg="mod">
          <ac:chgData name="Brisse, Claire" userId="62eb7f4f-25cd-442b-a170-fbc3de1c2968" providerId="ADAL" clId="{B3157787-BB0E-482E-8804-891148948CDB}" dt="2024-07-25T12:29:58.547" v="735" actId="571"/>
          <ac:spMkLst>
            <pc:docMk/>
            <pc:sldMk cId="986422007" sldId="4347"/>
            <ac:spMk id="801" creationId="{CE5004AA-9D80-3531-5211-34D7CB626A54}"/>
          </ac:spMkLst>
        </pc:spChg>
        <pc:spChg chg="mod">
          <ac:chgData name="Brisse, Claire" userId="62eb7f4f-25cd-442b-a170-fbc3de1c2968" providerId="ADAL" clId="{B3157787-BB0E-482E-8804-891148948CDB}" dt="2024-07-25T12:29:58.547" v="735" actId="571"/>
          <ac:spMkLst>
            <pc:docMk/>
            <pc:sldMk cId="986422007" sldId="4347"/>
            <ac:spMk id="802" creationId="{20DA3C0C-666E-0B5A-6643-D6DC475EA40C}"/>
          </ac:spMkLst>
        </pc:spChg>
        <pc:spChg chg="mod">
          <ac:chgData name="Brisse, Claire" userId="62eb7f4f-25cd-442b-a170-fbc3de1c2968" providerId="ADAL" clId="{B3157787-BB0E-482E-8804-891148948CDB}" dt="2024-07-25T12:29:58.547" v="735" actId="571"/>
          <ac:spMkLst>
            <pc:docMk/>
            <pc:sldMk cId="986422007" sldId="4347"/>
            <ac:spMk id="803" creationId="{B1773A7C-4893-B716-4ACF-3FC280A2B2E7}"/>
          </ac:spMkLst>
        </pc:spChg>
        <pc:spChg chg="mod">
          <ac:chgData name="Brisse, Claire" userId="62eb7f4f-25cd-442b-a170-fbc3de1c2968" providerId="ADAL" clId="{B3157787-BB0E-482E-8804-891148948CDB}" dt="2024-07-25T12:29:58.547" v="735" actId="571"/>
          <ac:spMkLst>
            <pc:docMk/>
            <pc:sldMk cId="986422007" sldId="4347"/>
            <ac:spMk id="804" creationId="{37DD1CF9-3C98-4A50-2F50-0182AE08BFC1}"/>
          </ac:spMkLst>
        </pc:spChg>
        <pc:spChg chg="mod">
          <ac:chgData name="Brisse, Claire" userId="62eb7f4f-25cd-442b-a170-fbc3de1c2968" providerId="ADAL" clId="{B3157787-BB0E-482E-8804-891148948CDB}" dt="2024-07-25T12:29:58.547" v="735" actId="571"/>
          <ac:spMkLst>
            <pc:docMk/>
            <pc:sldMk cId="986422007" sldId="4347"/>
            <ac:spMk id="805" creationId="{0B22A216-185A-9EFF-A882-89EC6EA011FB}"/>
          </ac:spMkLst>
        </pc:spChg>
        <pc:spChg chg="mod">
          <ac:chgData name="Brisse, Claire" userId="62eb7f4f-25cd-442b-a170-fbc3de1c2968" providerId="ADAL" clId="{B3157787-BB0E-482E-8804-891148948CDB}" dt="2024-07-25T12:29:58.547" v="735" actId="571"/>
          <ac:spMkLst>
            <pc:docMk/>
            <pc:sldMk cId="986422007" sldId="4347"/>
            <ac:spMk id="806" creationId="{77013E4C-3E61-E2DC-1DF8-EC662631752A}"/>
          </ac:spMkLst>
        </pc:spChg>
        <pc:spChg chg="mod">
          <ac:chgData name="Brisse, Claire" userId="62eb7f4f-25cd-442b-a170-fbc3de1c2968" providerId="ADAL" clId="{B3157787-BB0E-482E-8804-891148948CDB}" dt="2024-07-25T12:29:58.547" v="735" actId="571"/>
          <ac:spMkLst>
            <pc:docMk/>
            <pc:sldMk cId="986422007" sldId="4347"/>
            <ac:spMk id="807" creationId="{D2746752-7828-1BEE-5FBE-2B7AE5513944}"/>
          </ac:spMkLst>
        </pc:spChg>
        <pc:spChg chg="mod">
          <ac:chgData name="Brisse, Claire" userId="62eb7f4f-25cd-442b-a170-fbc3de1c2968" providerId="ADAL" clId="{B3157787-BB0E-482E-8804-891148948CDB}" dt="2024-07-25T12:29:58.547" v="735" actId="571"/>
          <ac:spMkLst>
            <pc:docMk/>
            <pc:sldMk cId="986422007" sldId="4347"/>
            <ac:spMk id="808" creationId="{2D17297C-F3EB-78F7-F90A-50EC16713691}"/>
          </ac:spMkLst>
        </pc:spChg>
        <pc:spChg chg="mod">
          <ac:chgData name="Brisse, Claire" userId="62eb7f4f-25cd-442b-a170-fbc3de1c2968" providerId="ADAL" clId="{B3157787-BB0E-482E-8804-891148948CDB}" dt="2024-07-25T12:29:58.547" v="735" actId="571"/>
          <ac:spMkLst>
            <pc:docMk/>
            <pc:sldMk cId="986422007" sldId="4347"/>
            <ac:spMk id="809" creationId="{9122A720-05F7-AF02-1BBD-F8AD7A0D6395}"/>
          </ac:spMkLst>
        </pc:spChg>
        <pc:spChg chg="mod">
          <ac:chgData name="Brisse, Claire" userId="62eb7f4f-25cd-442b-a170-fbc3de1c2968" providerId="ADAL" clId="{B3157787-BB0E-482E-8804-891148948CDB}" dt="2024-07-25T12:29:58.547" v="735" actId="571"/>
          <ac:spMkLst>
            <pc:docMk/>
            <pc:sldMk cId="986422007" sldId="4347"/>
            <ac:spMk id="810" creationId="{C7062C89-E6EC-1414-B6F1-E4145F171B66}"/>
          </ac:spMkLst>
        </pc:spChg>
        <pc:spChg chg="mod">
          <ac:chgData name="Brisse, Claire" userId="62eb7f4f-25cd-442b-a170-fbc3de1c2968" providerId="ADAL" clId="{B3157787-BB0E-482E-8804-891148948CDB}" dt="2024-07-25T12:29:58.547" v="735" actId="571"/>
          <ac:spMkLst>
            <pc:docMk/>
            <pc:sldMk cId="986422007" sldId="4347"/>
            <ac:spMk id="811" creationId="{8C86206A-7769-DCE3-2F9C-0B8FF1687B0A}"/>
          </ac:spMkLst>
        </pc:spChg>
        <pc:spChg chg="mod">
          <ac:chgData name="Brisse, Claire" userId="62eb7f4f-25cd-442b-a170-fbc3de1c2968" providerId="ADAL" clId="{B3157787-BB0E-482E-8804-891148948CDB}" dt="2024-07-25T12:29:58.547" v="735" actId="571"/>
          <ac:spMkLst>
            <pc:docMk/>
            <pc:sldMk cId="986422007" sldId="4347"/>
            <ac:spMk id="812" creationId="{5D9EF760-9C64-26D5-4980-2C141DFD5562}"/>
          </ac:spMkLst>
        </pc:spChg>
        <pc:spChg chg="mod">
          <ac:chgData name="Brisse, Claire" userId="62eb7f4f-25cd-442b-a170-fbc3de1c2968" providerId="ADAL" clId="{B3157787-BB0E-482E-8804-891148948CDB}" dt="2024-07-25T12:29:58.547" v="735" actId="571"/>
          <ac:spMkLst>
            <pc:docMk/>
            <pc:sldMk cId="986422007" sldId="4347"/>
            <ac:spMk id="813" creationId="{045EBFF2-5D32-DCA1-6C9B-49FABA72B3F0}"/>
          </ac:spMkLst>
        </pc:spChg>
        <pc:spChg chg="mod">
          <ac:chgData name="Brisse, Claire" userId="62eb7f4f-25cd-442b-a170-fbc3de1c2968" providerId="ADAL" clId="{B3157787-BB0E-482E-8804-891148948CDB}" dt="2024-07-25T12:29:58.547" v="735" actId="571"/>
          <ac:spMkLst>
            <pc:docMk/>
            <pc:sldMk cId="986422007" sldId="4347"/>
            <ac:spMk id="814" creationId="{287BCA41-E6E1-466E-7A9F-73736064F641}"/>
          </ac:spMkLst>
        </pc:spChg>
        <pc:spChg chg="mod">
          <ac:chgData name="Brisse, Claire" userId="62eb7f4f-25cd-442b-a170-fbc3de1c2968" providerId="ADAL" clId="{B3157787-BB0E-482E-8804-891148948CDB}" dt="2024-07-25T12:29:58.547" v="735" actId="571"/>
          <ac:spMkLst>
            <pc:docMk/>
            <pc:sldMk cId="986422007" sldId="4347"/>
            <ac:spMk id="815" creationId="{CA5A3BF5-1F3A-5650-A128-9C04991763CF}"/>
          </ac:spMkLst>
        </pc:spChg>
        <pc:spChg chg="mod">
          <ac:chgData name="Brisse, Claire" userId="62eb7f4f-25cd-442b-a170-fbc3de1c2968" providerId="ADAL" clId="{B3157787-BB0E-482E-8804-891148948CDB}" dt="2024-07-25T12:29:58.547" v="735" actId="571"/>
          <ac:spMkLst>
            <pc:docMk/>
            <pc:sldMk cId="986422007" sldId="4347"/>
            <ac:spMk id="816" creationId="{A524FAB9-6B43-19BB-6E48-BEF39C8B2C63}"/>
          </ac:spMkLst>
        </pc:spChg>
        <pc:spChg chg="mod">
          <ac:chgData name="Brisse, Claire" userId="62eb7f4f-25cd-442b-a170-fbc3de1c2968" providerId="ADAL" clId="{B3157787-BB0E-482E-8804-891148948CDB}" dt="2024-07-25T12:29:58.547" v="735" actId="571"/>
          <ac:spMkLst>
            <pc:docMk/>
            <pc:sldMk cId="986422007" sldId="4347"/>
            <ac:spMk id="817" creationId="{E4F2DEE0-FA8E-9B4E-B9FA-22E1FFF8DB21}"/>
          </ac:spMkLst>
        </pc:spChg>
        <pc:spChg chg="mod">
          <ac:chgData name="Brisse, Claire" userId="62eb7f4f-25cd-442b-a170-fbc3de1c2968" providerId="ADAL" clId="{B3157787-BB0E-482E-8804-891148948CDB}" dt="2024-07-25T12:29:58.547" v="735" actId="571"/>
          <ac:spMkLst>
            <pc:docMk/>
            <pc:sldMk cId="986422007" sldId="4347"/>
            <ac:spMk id="818" creationId="{34C7F63A-CBE7-E75E-FD2A-9925E9E54F50}"/>
          </ac:spMkLst>
        </pc:spChg>
        <pc:spChg chg="mod">
          <ac:chgData name="Brisse, Claire" userId="62eb7f4f-25cd-442b-a170-fbc3de1c2968" providerId="ADAL" clId="{B3157787-BB0E-482E-8804-891148948CDB}" dt="2024-07-25T12:29:58.547" v="735" actId="571"/>
          <ac:spMkLst>
            <pc:docMk/>
            <pc:sldMk cId="986422007" sldId="4347"/>
            <ac:spMk id="819" creationId="{6601997B-5E15-A49B-C2FE-95F650DC62CF}"/>
          </ac:spMkLst>
        </pc:spChg>
        <pc:spChg chg="mod">
          <ac:chgData name="Brisse, Claire" userId="62eb7f4f-25cd-442b-a170-fbc3de1c2968" providerId="ADAL" clId="{B3157787-BB0E-482E-8804-891148948CDB}" dt="2024-07-25T12:29:58.547" v="735" actId="571"/>
          <ac:spMkLst>
            <pc:docMk/>
            <pc:sldMk cId="986422007" sldId="4347"/>
            <ac:spMk id="820" creationId="{CB9997C9-8560-911F-F6FF-9078FCCDF56B}"/>
          </ac:spMkLst>
        </pc:spChg>
        <pc:spChg chg="mod">
          <ac:chgData name="Brisse, Claire" userId="62eb7f4f-25cd-442b-a170-fbc3de1c2968" providerId="ADAL" clId="{B3157787-BB0E-482E-8804-891148948CDB}" dt="2024-07-25T12:29:58.547" v="735" actId="571"/>
          <ac:spMkLst>
            <pc:docMk/>
            <pc:sldMk cId="986422007" sldId="4347"/>
            <ac:spMk id="821" creationId="{8E01F6B1-7A7B-16C6-6E3B-5BCBECFC194B}"/>
          </ac:spMkLst>
        </pc:spChg>
        <pc:spChg chg="mod">
          <ac:chgData name="Brisse, Claire" userId="62eb7f4f-25cd-442b-a170-fbc3de1c2968" providerId="ADAL" clId="{B3157787-BB0E-482E-8804-891148948CDB}" dt="2024-07-25T12:29:58.547" v="735" actId="571"/>
          <ac:spMkLst>
            <pc:docMk/>
            <pc:sldMk cId="986422007" sldId="4347"/>
            <ac:spMk id="822" creationId="{F9216977-9E2C-7BC1-174B-E612718C4433}"/>
          </ac:spMkLst>
        </pc:spChg>
        <pc:spChg chg="mod">
          <ac:chgData name="Brisse, Claire" userId="62eb7f4f-25cd-442b-a170-fbc3de1c2968" providerId="ADAL" clId="{B3157787-BB0E-482E-8804-891148948CDB}" dt="2024-07-25T12:29:58.547" v="735" actId="571"/>
          <ac:spMkLst>
            <pc:docMk/>
            <pc:sldMk cId="986422007" sldId="4347"/>
            <ac:spMk id="823" creationId="{67EF8A01-E3A6-8AAE-6D00-235253A39423}"/>
          </ac:spMkLst>
        </pc:spChg>
        <pc:spChg chg="mod">
          <ac:chgData name="Brisse, Claire" userId="62eb7f4f-25cd-442b-a170-fbc3de1c2968" providerId="ADAL" clId="{B3157787-BB0E-482E-8804-891148948CDB}" dt="2024-07-25T12:29:58.547" v="735" actId="571"/>
          <ac:spMkLst>
            <pc:docMk/>
            <pc:sldMk cId="986422007" sldId="4347"/>
            <ac:spMk id="824" creationId="{D0F6A571-A1AF-BDDF-F18B-82BB51500D78}"/>
          </ac:spMkLst>
        </pc:spChg>
        <pc:spChg chg="mod">
          <ac:chgData name="Brisse, Claire" userId="62eb7f4f-25cd-442b-a170-fbc3de1c2968" providerId="ADAL" clId="{B3157787-BB0E-482E-8804-891148948CDB}" dt="2024-07-25T12:29:58.547" v="735" actId="571"/>
          <ac:spMkLst>
            <pc:docMk/>
            <pc:sldMk cId="986422007" sldId="4347"/>
            <ac:spMk id="825" creationId="{047EFE5B-9056-A315-6128-2A5C84A1F054}"/>
          </ac:spMkLst>
        </pc:spChg>
        <pc:spChg chg="mod">
          <ac:chgData name="Brisse, Claire" userId="62eb7f4f-25cd-442b-a170-fbc3de1c2968" providerId="ADAL" clId="{B3157787-BB0E-482E-8804-891148948CDB}" dt="2024-07-25T12:29:58.547" v="735" actId="571"/>
          <ac:spMkLst>
            <pc:docMk/>
            <pc:sldMk cId="986422007" sldId="4347"/>
            <ac:spMk id="826" creationId="{1BDC1975-A5F7-8C80-54E0-874B5CC2E788}"/>
          </ac:spMkLst>
        </pc:spChg>
        <pc:spChg chg="mod">
          <ac:chgData name="Brisse, Claire" userId="62eb7f4f-25cd-442b-a170-fbc3de1c2968" providerId="ADAL" clId="{B3157787-BB0E-482E-8804-891148948CDB}" dt="2024-07-25T12:29:58.547" v="735" actId="571"/>
          <ac:spMkLst>
            <pc:docMk/>
            <pc:sldMk cId="986422007" sldId="4347"/>
            <ac:spMk id="827" creationId="{45556516-01AC-0D71-10E0-BCF39277B9A5}"/>
          </ac:spMkLst>
        </pc:spChg>
        <pc:spChg chg="mod">
          <ac:chgData name="Brisse, Claire" userId="62eb7f4f-25cd-442b-a170-fbc3de1c2968" providerId="ADAL" clId="{B3157787-BB0E-482E-8804-891148948CDB}" dt="2024-07-25T12:29:58.547" v="735" actId="571"/>
          <ac:spMkLst>
            <pc:docMk/>
            <pc:sldMk cId="986422007" sldId="4347"/>
            <ac:spMk id="828" creationId="{4A8D68E0-5B5A-AF13-FB27-0CC4E3EDE832}"/>
          </ac:spMkLst>
        </pc:spChg>
        <pc:spChg chg="mod">
          <ac:chgData name="Brisse, Claire" userId="62eb7f4f-25cd-442b-a170-fbc3de1c2968" providerId="ADAL" clId="{B3157787-BB0E-482E-8804-891148948CDB}" dt="2024-07-25T12:29:58.547" v="735" actId="571"/>
          <ac:spMkLst>
            <pc:docMk/>
            <pc:sldMk cId="986422007" sldId="4347"/>
            <ac:spMk id="829" creationId="{05EEA6B1-7561-A7AD-CA20-32BFA298790B}"/>
          </ac:spMkLst>
        </pc:spChg>
        <pc:spChg chg="mod">
          <ac:chgData name="Brisse, Claire" userId="62eb7f4f-25cd-442b-a170-fbc3de1c2968" providerId="ADAL" clId="{B3157787-BB0E-482E-8804-891148948CDB}" dt="2024-07-25T12:29:58.547" v="735" actId="571"/>
          <ac:spMkLst>
            <pc:docMk/>
            <pc:sldMk cId="986422007" sldId="4347"/>
            <ac:spMk id="830" creationId="{F40F598A-9448-EE44-F7E3-35341CB634AB}"/>
          </ac:spMkLst>
        </pc:spChg>
        <pc:spChg chg="mod">
          <ac:chgData name="Brisse, Claire" userId="62eb7f4f-25cd-442b-a170-fbc3de1c2968" providerId="ADAL" clId="{B3157787-BB0E-482E-8804-891148948CDB}" dt="2024-07-25T12:29:58.547" v="735" actId="571"/>
          <ac:spMkLst>
            <pc:docMk/>
            <pc:sldMk cId="986422007" sldId="4347"/>
            <ac:spMk id="831" creationId="{718F384E-3057-5CFA-0A7A-A50DDA3D9732}"/>
          </ac:spMkLst>
        </pc:spChg>
        <pc:spChg chg="mod">
          <ac:chgData name="Brisse, Claire" userId="62eb7f4f-25cd-442b-a170-fbc3de1c2968" providerId="ADAL" clId="{B3157787-BB0E-482E-8804-891148948CDB}" dt="2024-07-25T12:29:58.547" v="735" actId="571"/>
          <ac:spMkLst>
            <pc:docMk/>
            <pc:sldMk cId="986422007" sldId="4347"/>
            <ac:spMk id="832" creationId="{B42409B8-2113-FB55-8BBC-DD063E849C07}"/>
          </ac:spMkLst>
        </pc:spChg>
        <pc:spChg chg="mod">
          <ac:chgData name="Brisse, Claire" userId="62eb7f4f-25cd-442b-a170-fbc3de1c2968" providerId="ADAL" clId="{B3157787-BB0E-482E-8804-891148948CDB}" dt="2024-07-25T12:29:58.547" v="735" actId="571"/>
          <ac:spMkLst>
            <pc:docMk/>
            <pc:sldMk cId="986422007" sldId="4347"/>
            <ac:spMk id="833" creationId="{4A8C2BB0-D723-5E48-DFD7-E1D1989381A4}"/>
          </ac:spMkLst>
        </pc:spChg>
        <pc:spChg chg="mod">
          <ac:chgData name="Brisse, Claire" userId="62eb7f4f-25cd-442b-a170-fbc3de1c2968" providerId="ADAL" clId="{B3157787-BB0E-482E-8804-891148948CDB}" dt="2024-07-25T12:29:58.547" v="735" actId="571"/>
          <ac:spMkLst>
            <pc:docMk/>
            <pc:sldMk cId="986422007" sldId="4347"/>
            <ac:spMk id="834" creationId="{4949AFC7-D9EF-7AA6-A6F5-D4145B328E3F}"/>
          </ac:spMkLst>
        </pc:spChg>
        <pc:spChg chg="mod">
          <ac:chgData name="Brisse, Claire" userId="62eb7f4f-25cd-442b-a170-fbc3de1c2968" providerId="ADAL" clId="{B3157787-BB0E-482E-8804-891148948CDB}" dt="2024-07-25T12:29:58.547" v="735" actId="571"/>
          <ac:spMkLst>
            <pc:docMk/>
            <pc:sldMk cId="986422007" sldId="4347"/>
            <ac:spMk id="835" creationId="{BBA85E61-4855-94E9-97C8-4AC2D947CE86}"/>
          </ac:spMkLst>
        </pc:spChg>
        <pc:spChg chg="mod">
          <ac:chgData name="Brisse, Claire" userId="62eb7f4f-25cd-442b-a170-fbc3de1c2968" providerId="ADAL" clId="{B3157787-BB0E-482E-8804-891148948CDB}" dt="2024-07-25T12:29:58.547" v="735" actId="571"/>
          <ac:spMkLst>
            <pc:docMk/>
            <pc:sldMk cId="986422007" sldId="4347"/>
            <ac:spMk id="836" creationId="{1745992D-BBE9-2529-22C6-6C0852C9D04E}"/>
          </ac:spMkLst>
        </pc:spChg>
        <pc:spChg chg="mod">
          <ac:chgData name="Brisse, Claire" userId="62eb7f4f-25cd-442b-a170-fbc3de1c2968" providerId="ADAL" clId="{B3157787-BB0E-482E-8804-891148948CDB}" dt="2024-07-25T12:29:58.547" v="735" actId="571"/>
          <ac:spMkLst>
            <pc:docMk/>
            <pc:sldMk cId="986422007" sldId="4347"/>
            <ac:spMk id="837" creationId="{D2619CC1-B785-3659-B25E-FF515D3268A8}"/>
          </ac:spMkLst>
        </pc:spChg>
        <pc:spChg chg="mod">
          <ac:chgData name="Brisse, Claire" userId="62eb7f4f-25cd-442b-a170-fbc3de1c2968" providerId="ADAL" clId="{B3157787-BB0E-482E-8804-891148948CDB}" dt="2024-07-25T12:29:58.547" v="735" actId="571"/>
          <ac:spMkLst>
            <pc:docMk/>
            <pc:sldMk cId="986422007" sldId="4347"/>
            <ac:spMk id="838" creationId="{FE01B422-55B2-502A-FA87-F9C580A8E6D5}"/>
          </ac:spMkLst>
        </pc:spChg>
        <pc:spChg chg="mod">
          <ac:chgData name="Brisse, Claire" userId="62eb7f4f-25cd-442b-a170-fbc3de1c2968" providerId="ADAL" clId="{B3157787-BB0E-482E-8804-891148948CDB}" dt="2024-07-25T12:29:58.547" v="735" actId="571"/>
          <ac:spMkLst>
            <pc:docMk/>
            <pc:sldMk cId="986422007" sldId="4347"/>
            <ac:spMk id="839" creationId="{5CCBDDDE-0C85-D456-1272-B99B46A9FCFF}"/>
          </ac:spMkLst>
        </pc:spChg>
        <pc:spChg chg="mod">
          <ac:chgData name="Brisse, Claire" userId="62eb7f4f-25cd-442b-a170-fbc3de1c2968" providerId="ADAL" clId="{B3157787-BB0E-482E-8804-891148948CDB}" dt="2024-07-25T12:29:58.547" v="735" actId="571"/>
          <ac:spMkLst>
            <pc:docMk/>
            <pc:sldMk cId="986422007" sldId="4347"/>
            <ac:spMk id="840" creationId="{071D6FD2-A0DE-97D6-1205-B63A5E870B79}"/>
          </ac:spMkLst>
        </pc:spChg>
        <pc:spChg chg="mod">
          <ac:chgData name="Brisse, Claire" userId="62eb7f4f-25cd-442b-a170-fbc3de1c2968" providerId="ADAL" clId="{B3157787-BB0E-482E-8804-891148948CDB}" dt="2024-07-25T12:29:58.547" v="735" actId="571"/>
          <ac:spMkLst>
            <pc:docMk/>
            <pc:sldMk cId="986422007" sldId="4347"/>
            <ac:spMk id="841" creationId="{69369BE6-57E7-FE58-975E-58B6BB313E8C}"/>
          </ac:spMkLst>
        </pc:spChg>
        <pc:spChg chg="mod">
          <ac:chgData name="Brisse, Claire" userId="62eb7f4f-25cd-442b-a170-fbc3de1c2968" providerId="ADAL" clId="{B3157787-BB0E-482E-8804-891148948CDB}" dt="2024-07-25T12:29:58.547" v="735" actId="571"/>
          <ac:spMkLst>
            <pc:docMk/>
            <pc:sldMk cId="986422007" sldId="4347"/>
            <ac:spMk id="842" creationId="{01B4084E-4207-05BC-B7AD-93D85401AFF5}"/>
          </ac:spMkLst>
        </pc:spChg>
        <pc:spChg chg="mod">
          <ac:chgData name="Brisse, Claire" userId="62eb7f4f-25cd-442b-a170-fbc3de1c2968" providerId="ADAL" clId="{B3157787-BB0E-482E-8804-891148948CDB}" dt="2024-07-25T12:29:58.547" v="735" actId="571"/>
          <ac:spMkLst>
            <pc:docMk/>
            <pc:sldMk cId="986422007" sldId="4347"/>
            <ac:spMk id="843" creationId="{82EF5CAD-1FE6-6B57-EBA4-6C9A75696403}"/>
          </ac:spMkLst>
        </pc:spChg>
        <pc:spChg chg="mod">
          <ac:chgData name="Brisse, Claire" userId="62eb7f4f-25cd-442b-a170-fbc3de1c2968" providerId="ADAL" clId="{B3157787-BB0E-482E-8804-891148948CDB}" dt="2024-07-25T12:29:58.547" v="735" actId="571"/>
          <ac:spMkLst>
            <pc:docMk/>
            <pc:sldMk cId="986422007" sldId="4347"/>
            <ac:spMk id="844" creationId="{70D51401-B35E-FB48-E626-6CB36AE99AF5}"/>
          </ac:spMkLst>
        </pc:spChg>
        <pc:spChg chg="mod">
          <ac:chgData name="Brisse, Claire" userId="62eb7f4f-25cd-442b-a170-fbc3de1c2968" providerId="ADAL" clId="{B3157787-BB0E-482E-8804-891148948CDB}" dt="2024-07-25T12:29:58.547" v="735" actId="571"/>
          <ac:spMkLst>
            <pc:docMk/>
            <pc:sldMk cId="986422007" sldId="4347"/>
            <ac:spMk id="845" creationId="{B883DC41-38B4-6F8E-3C4C-B2D7648E3084}"/>
          </ac:spMkLst>
        </pc:spChg>
        <pc:spChg chg="mod">
          <ac:chgData name="Brisse, Claire" userId="62eb7f4f-25cd-442b-a170-fbc3de1c2968" providerId="ADAL" clId="{B3157787-BB0E-482E-8804-891148948CDB}" dt="2024-07-25T12:29:58.547" v="735" actId="571"/>
          <ac:spMkLst>
            <pc:docMk/>
            <pc:sldMk cId="986422007" sldId="4347"/>
            <ac:spMk id="846" creationId="{53F20BF3-B5CB-2057-DF09-C200FEAF4D50}"/>
          </ac:spMkLst>
        </pc:spChg>
        <pc:spChg chg="mod">
          <ac:chgData name="Brisse, Claire" userId="62eb7f4f-25cd-442b-a170-fbc3de1c2968" providerId="ADAL" clId="{B3157787-BB0E-482E-8804-891148948CDB}" dt="2024-07-25T12:29:58.547" v="735" actId="571"/>
          <ac:spMkLst>
            <pc:docMk/>
            <pc:sldMk cId="986422007" sldId="4347"/>
            <ac:spMk id="847" creationId="{1156D171-6016-502C-913B-18301B585D59}"/>
          </ac:spMkLst>
        </pc:spChg>
        <pc:spChg chg="mod">
          <ac:chgData name="Brisse, Claire" userId="62eb7f4f-25cd-442b-a170-fbc3de1c2968" providerId="ADAL" clId="{B3157787-BB0E-482E-8804-891148948CDB}" dt="2024-07-25T12:29:58.547" v="735" actId="571"/>
          <ac:spMkLst>
            <pc:docMk/>
            <pc:sldMk cId="986422007" sldId="4347"/>
            <ac:spMk id="848" creationId="{47719E8B-E5B8-25D2-B303-F4D3D294D9D7}"/>
          </ac:spMkLst>
        </pc:spChg>
        <pc:spChg chg="mod">
          <ac:chgData name="Brisse, Claire" userId="62eb7f4f-25cd-442b-a170-fbc3de1c2968" providerId="ADAL" clId="{B3157787-BB0E-482E-8804-891148948CDB}" dt="2024-07-25T12:29:58.547" v="735" actId="571"/>
          <ac:spMkLst>
            <pc:docMk/>
            <pc:sldMk cId="986422007" sldId="4347"/>
            <ac:spMk id="849" creationId="{1884BF4E-1900-48C4-43C7-6D5A8F255117}"/>
          </ac:spMkLst>
        </pc:spChg>
        <pc:spChg chg="mod">
          <ac:chgData name="Brisse, Claire" userId="62eb7f4f-25cd-442b-a170-fbc3de1c2968" providerId="ADAL" clId="{B3157787-BB0E-482E-8804-891148948CDB}" dt="2024-07-25T12:29:58.547" v="735" actId="571"/>
          <ac:spMkLst>
            <pc:docMk/>
            <pc:sldMk cId="986422007" sldId="4347"/>
            <ac:spMk id="850" creationId="{55F3B05C-1424-4CAA-05F7-39598FE99908}"/>
          </ac:spMkLst>
        </pc:spChg>
        <pc:spChg chg="mod">
          <ac:chgData name="Brisse, Claire" userId="62eb7f4f-25cd-442b-a170-fbc3de1c2968" providerId="ADAL" clId="{B3157787-BB0E-482E-8804-891148948CDB}" dt="2024-07-25T12:29:58.547" v="735" actId="571"/>
          <ac:spMkLst>
            <pc:docMk/>
            <pc:sldMk cId="986422007" sldId="4347"/>
            <ac:spMk id="851" creationId="{8BC46C18-BE3E-CC4B-73D2-38A1040F095A}"/>
          </ac:spMkLst>
        </pc:spChg>
        <pc:spChg chg="mod">
          <ac:chgData name="Brisse, Claire" userId="62eb7f4f-25cd-442b-a170-fbc3de1c2968" providerId="ADAL" clId="{B3157787-BB0E-482E-8804-891148948CDB}" dt="2024-07-25T12:29:58.547" v="735" actId="571"/>
          <ac:spMkLst>
            <pc:docMk/>
            <pc:sldMk cId="986422007" sldId="4347"/>
            <ac:spMk id="852" creationId="{EF65B11C-2A63-A3F9-2EC7-960EBDAEC7CC}"/>
          </ac:spMkLst>
        </pc:spChg>
        <pc:spChg chg="mod">
          <ac:chgData name="Brisse, Claire" userId="62eb7f4f-25cd-442b-a170-fbc3de1c2968" providerId="ADAL" clId="{B3157787-BB0E-482E-8804-891148948CDB}" dt="2024-07-25T12:29:58.547" v="735" actId="571"/>
          <ac:spMkLst>
            <pc:docMk/>
            <pc:sldMk cId="986422007" sldId="4347"/>
            <ac:spMk id="853" creationId="{0569EA94-2907-EA3F-79A5-A95F50E81306}"/>
          </ac:spMkLst>
        </pc:spChg>
        <pc:spChg chg="mod">
          <ac:chgData name="Brisse, Claire" userId="62eb7f4f-25cd-442b-a170-fbc3de1c2968" providerId="ADAL" clId="{B3157787-BB0E-482E-8804-891148948CDB}" dt="2024-07-25T12:29:58.547" v="735" actId="571"/>
          <ac:spMkLst>
            <pc:docMk/>
            <pc:sldMk cId="986422007" sldId="4347"/>
            <ac:spMk id="854" creationId="{2F015935-2B19-8337-4CA0-6F498A1C09A8}"/>
          </ac:spMkLst>
        </pc:spChg>
        <pc:spChg chg="mod">
          <ac:chgData name="Brisse, Claire" userId="62eb7f4f-25cd-442b-a170-fbc3de1c2968" providerId="ADAL" clId="{B3157787-BB0E-482E-8804-891148948CDB}" dt="2024-07-25T12:29:58.547" v="735" actId="571"/>
          <ac:spMkLst>
            <pc:docMk/>
            <pc:sldMk cId="986422007" sldId="4347"/>
            <ac:spMk id="855" creationId="{CD199B2E-83CF-7104-5477-1DEE685B6A9A}"/>
          </ac:spMkLst>
        </pc:spChg>
        <pc:spChg chg="mod">
          <ac:chgData name="Brisse, Claire" userId="62eb7f4f-25cd-442b-a170-fbc3de1c2968" providerId="ADAL" clId="{B3157787-BB0E-482E-8804-891148948CDB}" dt="2024-07-25T12:29:58.547" v="735" actId="571"/>
          <ac:spMkLst>
            <pc:docMk/>
            <pc:sldMk cId="986422007" sldId="4347"/>
            <ac:spMk id="856" creationId="{8C6EB11E-6871-2E4F-96F7-50E31CA52A09}"/>
          </ac:spMkLst>
        </pc:spChg>
        <pc:spChg chg="mod">
          <ac:chgData name="Brisse, Claire" userId="62eb7f4f-25cd-442b-a170-fbc3de1c2968" providerId="ADAL" clId="{B3157787-BB0E-482E-8804-891148948CDB}" dt="2024-07-25T12:29:58.547" v="735" actId="571"/>
          <ac:spMkLst>
            <pc:docMk/>
            <pc:sldMk cId="986422007" sldId="4347"/>
            <ac:spMk id="857" creationId="{F7D72D82-64BD-B9A8-7F1C-0619F305E568}"/>
          </ac:spMkLst>
        </pc:spChg>
        <pc:spChg chg="mod">
          <ac:chgData name="Brisse, Claire" userId="62eb7f4f-25cd-442b-a170-fbc3de1c2968" providerId="ADAL" clId="{B3157787-BB0E-482E-8804-891148948CDB}" dt="2024-07-25T12:29:58.547" v="735" actId="571"/>
          <ac:spMkLst>
            <pc:docMk/>
            <pc:sldMk cId="986422007" sldId="4347"/>
            <ac:spMk id="858" creationId="{3FF8DC6D-E5B3-E808-A68F-2982919F4D57}"/>
          </ac:spMkLst>
        </pc:spChg>
        <pc:spChg chg="mod">
          <ac:chgData name="Brisse, Claire" userId="62eb7f4f-25cd-442b-a170-fbc3de1c2968" providerId="ADAL" clId="{B3157787-BB0E-482E-8804-891148948CDB}" dt="2024-07-25T12:29:58.547" v="735" actId="571"/>
          <ac:spMkLst>
            <pc:docMk/>
            <pc:sldMk cId="986422007" sldId="4347"/>
            <ac:spMk id="859" creationId="{32273EAC-831C-8D7E-0553-976B1B64AD66}"/>
          </ac:spMkLst>
        </pc:spChg>
        <pc:spChg chg="mod">
          <ac:chgData name="Brisse, Claire" userId="62eb7f4f-25cd-442b-a170-fbc3de1c2968" providerId="ADAL" clId="{B3157787-BB0E-482E-8804-891148948CDB}" dt="2024-07-25T12:29:58.547" v="735" actId="571"/>
          <ac:spMkLst>
            <pc:docMk/>
            <pc:sldMk cId="986422007" sldId="4347"/>
            <ac:spMk id="860" creationId="{9FB627FF-5F21-8812-ADE6-57ACC7D3F905}"/>
          </ac:spMkLst>
        </pc:spChg>
        <pc:spChg chg="mod">
          <ac:chgData name="Brisse, Claire" userId="62eb7f4f-25cd-442b-a170-fbc3de1c2968" providerId="ADAL" clId="{B3157787-BB0E-482E-8804-891148948CDB}" dt="2024-07-25T12:29:58.547" v="735" actId="571"/>
          <ac:spMkLst>
            <pc:docMk/>
            <pc:sldMk cId="986422007" sldId="4347"/>
            <ac:spMk id="861" creationId="{51F21A85-B41A-9A56-DDCF-651F2C2AB61B}"/>
          </ac:spMkLst>
        </pc:spChg>
        <pc:spChg chg="mod">
          <ac:chgData name="Brisse, Claire" userId="62eb7f4f-25cd-442b-a170-fbc3de1c2968" providerId="ADAL" clId="{B3157787-BB0E-482E-8804-891148948CDB}" dt="2024-07-25T12:29:58.547" v="735" actId="571"/>
          <ac:spMkLst>
            <pc:docMk/>
            <pc:sldMk cId="986422007" sldId="4347"/>
            <ac:spMk id="862" creationId="{F4B5B46D-06A1-EC05-0DD4-1A0E9C53FBAB}"/>
          </ac:spMkLst>
        </pc:spChg>
        <pc:spChg chg="mod">
          <ac:chgData name="Brisse, Claire" userId="62eb7f4f-25cd-442b-a170-fbc3de1c2968" providerId="ADAL" clId="{B3157787-BB0E-482E-8804-891148948CDB}" dt="2024-07-25T12:29:58.547" v="735" actId="571"/>
          <ac:spMkLst>
            <pc:docMk/>
            <pc:sldMk cId="986422007" sldId="4347"/>
            <ac:spMk id="863" creationId="{82A75E12-D1F9-85A2-F43F-FF5340929D55}"/>
          </ac:spMkLst>
        </pc:spChg>
        <pc:spChg chg="mod">
          <ac:chgData name="Brisse, Claire" userId="62eb7f4f-25cd-442b-a170-fbc3de1c2968" providerId="ADAL" clId="{B3157787-BB0E-482E-8804-891148948CDB}" dt="2024-07-25T12:29:58.547" v="735" actId="571"/>
          <ac:spMkLst>
            <pc:docMk/>
            <pc:sldMk cId="986422007" sldId="4347"/>
            <ac:spMk id="864" creationId="{C44F7E2C-D1E3-1B13-F3A5-2A22CD423566}"/>
          </ac:spMkLst>
        </pc:spChg>
        <pc:spChg chg="mod">
          <ac:chgData name="Brisse, Claire" userId="62eb7f4f-25cd-442b-a170-fbc3de1c2968" providerId="ADAL" clId="{B3157787-BB0E-482E-8804-891148948CDB}" dt="2024-07-25T12:29:58.547" v="735" actId="571"/>
          <ac:spMkLst>
            <pc:docMk/>
            <pc:sldMk cId="986422007" sldId="4347"/>
            <ac:spMk id="865" creationId="{BEE353B4-6CC1-04F3-D7A1-47110C204129}"/>
          </ac:spMkLst>
        </pc:spChg>
        <pc:spChg chg="mod">
          <ac:chgData name="Brisse, Claire" userId="62eb7f4f-25cd-442b-a170-fbc3de1c2968" providerId="ADAL" clId="{B3157787-BB0E-482E-8804-891148948CDB}" dt="2024-07-25T12:29:58.547" v="735" actId="571"/>
          <ac:spMkLst>
            <pc:docMk/>
            <pc:sldMk cId="986422007" sldId="4347"/>
            <ac:spMk id="866" creationId="{A43131F6-42A2-BF31-3543-84A2E8BBF86A}"/>
          </ac:spMkLst>
        </pc:spChg>
        <pc:spChg chg="mod">
          <ac:chgData name="Brisse, Claire" userId="62eb7f4f-25cd-442b-a170-fbc3de1c2968" providerId="ADAL" clId="{B3157787-BB0E-482E-8804-891148948CDB}" dt="2024-07-25T12:29:58.547" v="735" actId="571"/>
          <ac:spMkLst>
            <pc:docMk/>
            <pc:sldMk cId="986422007" sldId="4347"/>
            <ac:spMk id="867" creationId="{70E3DE04-70BB-4E0E-AFD5-B120E8E04CE5}"/>
          </ac:spMkLst>
        </pc:spChg>
        <pc:spChg chg="mod">
          <ac:chgData name="Brisse, Claire" userId="62eb7f4f-25cd-442b-a170-fbc3de1c2968" providerId="ADAL" clId="{B3157787-BB0E-482E-8804-891148948CDB}" dt="2024-07-25T12:29:58.547" v="735" actId="571"/>
          <ac:spMkLst>
            <pc:docMk/>
            <pc:sldMk cId="986422007" sldId="4347"/>
            <ac:spMk id="868" creationId="{9A6245D9-510A-88B6-8A8A-6C91F6ACDACC}"/>
          </ac:spMkLst>
        </pc:spChg>
        <pc:spChg chg="mod">
          <ac:chgData name="Brisse, Claire" userId="62eb7f4f-25cd-442b-a170-fbc3de1c2968" providerId="ADAL" clId="{B3157787-BB0E-482E-8804-891148948CDB}" dt="2024-07-25T12:29:58.547" v="735" actId="571"/>
          <ac:spMkLst>
            <pc:docMk/>
            <pc:sldMk cId="986422007" sldId="4347"/>
            <ac:spMk id="869" creationId="{E279FF07-7B17-D244-08FC-DEA2CA4E904D}"/>
          </ac:spMkLst>
        </pc:spChg>
        <pc:spChg chg="mod">
          <ac:chgData name="Brisse, Claire" userId="62eb7f4f-25cd-442b-a170-fbc3de1c2968" providerId="ADAL" clId="{B3157787-BB0E-482E-8804-891148948CDB}" dt="2024-07-25T12:29:58.547" v="735" actId="571"/>
          <ac:spMkLst>
            <pc:docMk/>
            <pc:sldMk cId="986422007" sldId="4347"/>
            <ac:spMk id="870" creationId="{37119637-B18C-2C7B-71F0-4630626D99F7}"/>
          </ac:spMkLst>
        </pc:spChg>
        <pc:spChg chg="mod">
          <ac:chgData name="Brisse, Claire" userId="62eb7f4f-25cd-442b-a170-fbc3de1c2968" providerId="ADAL" clId="{B3157787-BB0E-482E-8804-891148948CDB}" dt="2024-07-25T12:29:58.547" v="735" actId="571"/>
          <ac:spMkLst>
            <pc:docMk/>
            <pc:sldMk cId="986422007" sldId="4347"/>
            <ac:spMk id="871" creationId="{EF678114-766A-36BE-5960-23DDA342B6D6}"/>
          </ac:spMkLst>
        </pc:spChg>
        <pc:spChg chg="mod">
          <ac:chgData name="Brisse, Claire" userId="62eb7f4f-25cd-442b-a170-fbc3de1c2968" providerId="ADAL" clId="{B3157787-BB0E-482E-8804-891148948CDB}" dt="2024-07-25T12:29:58.547" v="735" actId="571"/>
          <ac:spMkLst>
            <pc:docMk/>
            <pc:sldMk cId="986422007" sldId="4347"/>
            <ac:spMk id="872" creationId="{376345DA-C96A-D291-EF0B-54BFCBD6D229}"/>
          </ac:spMkLst>
        </pc:spChg>
        <pc:spChg chg="mod">
          <ac:chgData name="Brisse, Claire" userId="62eb7f4f-25cd-442b-a170-fbc3de1c2968" providerId="ADAL" clId="{B3157787-BB0E-482E-8804-891148948CDB}" dt="2024-07-25T12:29:58.547" v="735" actId="571"/>
          <ac:spMkLst>
            <pc:docMk/>
            <pc:sldMk cId="986422007" sldId="4347"/>
            <ac:spMk id="873" creationId="{D8B91AE8-7E94-50BE-2A2F-6E58440C9528}"/>
          </ac:spMkLst>
        </pc:spChg>
        <pc:spChg chg="mod">
          <ac:chgData name="Brisse, Claire" userId="62eb7f4f-25cd-442b-a170-fbc3de1c2968" providerId="ADAL" clId="{B3157787-BB0E-482E-8804-891148948CDB}" dt="2024-07-25T12:29:58.547" v="735" actId="571"/>
          <ac:spMkLst>
            <pc:docMk/>
            <pc:sldMk cId="986422007" sldId="4347"/>
            <ac:spMk id="874" creationId="{FEF02708-343A-E8AB-817A-515F98354997}"/>
          </ac:spMkLst>
        </pc:spChg>
        <pc:spChg chg="mod">
          <ac:chgData name="Brisse, Claire" userId="62eb7f4f-25cd-442b-a170-fbc3de1c2968" providerId="ADAL" clId="{B3157787-BB0E-482E-8804-891148948CDB}" dt="2024-07-25T12:29:58.547" v="735" actId="571"/>
          <ac:spMkLst>
            <pc:docMk/>
            <pc:sldMk cId="986422007" sldId="4347"/>
            <ac:spMk id="875" creationId="{6EA453BE-8E53-9B1B-9385-8DAC4609D05C}"/>
          </ac:spMkLst>
        </pc:spChg>
        <pc:spChg chg="mod">
          <ac:chgData name="Brisse, Claire" userId="62eb7f4f-25cd-442b-a170-fbc3de1c2968" providerId="ADAL" clId="{B3157787-BB0E-482E-8804-891148948CDB}" dt="2024-07-25T12:29:58.547" v="735" actId="571"/>
          <ac:spMkLst>
            <pc:docMk/>
            <pc:sldMk cId="986422007" sldId="4347"/>
            <ac:spMk id="876" creationId="{4E160178-56FA-4522-AECF-3193CB2C1C72}"/>
          </ac:spMkLst>
        </pc:spChg>
        <pc:spChg chg="mod">
          <ac:chgData name="Brisse, Claire" userId="62eb7f4f-25cd-442b-a170-fbc3de1c2968" providerId="ADAL" clId="{B3157787-BB0E-482E-8804-891148948CDB}" dt="2024-07-25T12:29:58.547" v="735" actId="571"/>
          <ac:spMkLst>
            <pc:docMk/>
            <pc:sldMk cId="986422007" sldId="4347"/>
            <ac:spMk id="877" creationId="{3129EB49-2C05-4623-48E4-F69CDA30C5B6}"/>
          </ac:spMkLst>
        </pc:spChg>
        <pc:spChg chg="mod">
          <ac:chgData name="Brisse, Claire" userId="62eb7f4f-25cd-442b-a170-fbc3de1c2968" providerId="ADAL" clId="{B3157787-BB0E-482E-8804-891148948CDB}" dt="2024-07-25T12:29:58.547" v="735" actId="571"/>
          <ac:spMkLst>
            <pc:docMk/>
            <pc:sldMk cId="986422007" sldId="4347"/>
            <ac:spMk id="878" creationId="{D9E26E47-12A1-45F1-3514-8024AEB19264}"/>
          </ac:spMkLst>
        </pc:spChg>
        <pc:spChg chg="mod">
          <ac:chgData name="Brisse, Claire" userId="62eb7f4f-25cd-442b-a170-fbc3de1c2968" providerId="ADAL" clId="{B3157787-BB0E-482E-8804-891148948CDB}" dt="2024-07-25T12:29:58.547" v="735" actId="571"/>
          <ac:spMkLst>
            <pc:docMk/>
            <pc:sldMk cId="986422007" sldId="4347"/>
            <ac:spMk id="879" creationId="{F3B83658-90EA-198E-EECA-1E745CB9B185}"/>
          </ac:spMkLst>
        </pc:spChg>
        <pc:spChg chg="mod">
          <ac:chgData name="Brisse, Claire" userId="62eb7f4f-25cd-442b-a170-fbc3de1c2968" providerId="ADAL" clId="{B3157787-BB0E-482E-8804-891148948CDB}" dt="2024-07-25T12:29:58.547" v="735" actId="571"/>
          <ac:spMkLst>
            <pc:docMk/>
            <pc:sldMk cId="986422007" sldId="4347"/>
            <ac:spMk id="880" creationId="{62DEF346-5325-EF3C-2CFB-9F1FB8B61651}"/>
          </ac:spMkLst>
        </pc:spChg>
        <pc:spChg chg="mod">
          <ac:chgData name="Brisse, Claire" userId="62eb7f4f-25cd-442b-a170-fbc3de1c2968" providerId="ADAL" clId="{B3157787-BB0E-482E-8804-891148948CDB}" dt="2024-07-25T12:29:58.547" v="735" actId="571"/>
          <ac:spMkLst>
            <pc:docMk/>
            <pc:sldMk cId="986422007" sldId="4347"/>
            <ac:spMk id="881" creationId="{9575AC65-0085-3CF0-85BB-170A877D45FC}"/>
          </ac:spMkLst>
        </pc:spChg>
        <pc:spChg chg="mod">
          <ac:chgData name="Brisse, Claire" userId="62eb7f4f-25cd-442b-a170-fbc3de1c2968" providerId="ADAL" clId="{B3157787-BB0E-482E-8804-891148948CDB}" dt="2024-07-25T12:29:58.547" v="735" actId="571"/>
          <ac:spMkLst>
            <pc:docMk/>
            <pc:sldMk cId="986422007" sldId="4347"/>
            <ac:spMk id="882" creationId="{30857265-EA72-2FEB-8D5C-DB2DD863B6DE}"/>
          </ac:spMkLst>
        </pc:spChg>
        <pc:spChg chg="mod">
          <ac:chgData name="Brisse, Claire" userId="62eb7f4f-25cd-442b-a170-fbc3de1c2968" providerId="ADAL" clId="{B3157787-BB0E-482E-8804-891148948CDB}" dt="2024-07-25T12:29:58.547" v="735" actId="571"/>
          <ac:spMkLst>
            <pc:docMk/>
            <pc:sldMk cId="986422007" sldId="4347"/>
            <ac:spMk id="883" creationId="{D1031537-6E6E-7586-3446-B6694FE1B4E5}"/>
          </ac:spMkLst>
        </pc:spChg>
        <pc:spChg chg="mod">
          <ac:chgData name="Brisse, Claire" userId="62eb7f4f-25cd-442b-a170-fbc3de1c2968" providerId="ADAL" clId="{B3157787-BB0E-482E-8804-891148948CDB}" dt="2024-07-25T12:29:58.547" v="735" actId="571"/>
          <ac:spMkLst>
            <pc:docMk/>
            <pc:sldMk cId="986422007" sldId="4347"/>
            <ac:spMk id="884" creationId="{4A7092E2-E7C2-51C4-4125-32334CAC369F}"/>
          </ac:spMkLst>
        </pc:spChg>
        <pc:spChg chg="mod">
          <ac:chgData name="Brisse, Claire" userId="62eb7f4f-25cd-442b-a170-fbc3de1c2968" providerId="ADAL" clId="{B3157787-BB0E-482E-8804-891148948CDB}" dt="2024-07-25T12:29:58.547" v="735" actId="571"/>
          <ac:spMkLst>
            <pc:docMk/>
            <pc:sldMk cId="986422007" sldId="4347"/>
            <ac:spMk id="885" creationId="{3259756C-4167-0DDC-A313-F92180FF43E1}"/>
          </ac:spMkLst>
        </pc:spChg>
        <pc:spChg chg="mod">
          <ac:chgData name="Brisse, Claire" userId="62eb7f4f-25cd-442b-a170-fbc3de1c2968" providerId="ADAL" clId="{B3157787-BB0E-482E-8804-891148948CDB}" dt="2024-07-25T12:29:58.547" v="735" actId="571"/>
          <ac:spMkLst>
            <pc:docMk/>
            <pc:sldMk cId="986422007" sldId="4347"/>
            <ac:spMk id="886" creationId="{BA96F56D-1F40-32AC-1922-4DC6DA186E2E}"/>
          </ac:spMkLst>
        </pc:spChg>
        <pc:spChg chg="mod">
          <ac:chgData name="Brisse, Claire" userId="62eb7f4f-25cd-442b-a170-fbc3de1c2968" providerId="ADAL" clId="{B3157787-BB0E-482E-8804-891148948CDB}" dt="2024-07-25T12:29:58.547" v="735" actId="571"/>
          <ac:spMkLst>
            <pc:docMk/>
            <pc:sldMk cId="986422007" sldId="4347"/>
            <ac:spMk id="887" creationId="{C3730EC7-7232-91BF-EB24-152C8F6EFB86}"/>
          </ac:spMkLst>
        </pc:spChg>
        <pc:spChg chg="mod">
          <ac:chgData name="Brisse, Claire" userId="62eb7f4f-25cd-442b-a170-fbc3de1c2968" providerId="ADAL" clId="{B3157787-BB0E-482E-8804-891148948CDB}" dt="2024-07-25T12:29:58.547" v="735" actId="571"/>
          <ac:spMkLst>
            <pc:docMk/>
            <pc:sldMk cId="986422007" sldId="4347"/>
            <ac:spMk id="888" creationId="{53B56192-DC77-BB9F-4430-B2F573A02AB0}"/>
          </ac:spMkLst>
        </pc:spChg>
        <pc:spChg chg="mod">
          <ac:chgData name="Brisse, Claire" userId="62eb7f4f-25cd-442b-a170-fbc3de1c2968" providerId="ADAL" clId="{B3157787-BB0E-482E-8804-891148948CDB}" dt="2024-07-25T12:29:58.547" v="735" actId="571"/>
          <ac:spMkLst>
            <pc:docMk/>
            <pc:sldMk cId="986422007" sldId="4347"/>
            <ac:spMk id="889" creationId="{5BDB06F5-A446-93C2-1F3F-D2952D845178}"/>
          </ac:spMkLst>
        </pc:spChg>
        <pc:spChg chg="mod">
          <ac:chgData name="Brisse, Claire" userId="62eb7f4f-25cd-442b-a170-fbc3de1c2968" providerId="ADAL" clId="{B3157787-BB0E-482E-8804-891148948CDB}" dt="2024-07-25T12:29:58.547" v="735" actId="571"/>
          <ac:spMkLst>
            <pc:docMk/>
            <pc:sldMk cId="986422007" sldId="4347"/>
            <ac:spMk id="890" creationId="{47B7DAB8-73E7-6512-C0B1-1757297AF2C9}"/>
          </ac:spMkLst>
        </pc:spChg>
        <pc:spChg chg="mod">
          <ac:chgData name="Brisse, Claire" userId="62eb7f4f-25cd-442b-a170-fbc3de1c2968" providerId="ADAL" clId="{B3157787-BB0E-482E-8804-891148948CDB}" dt="2024-07-25T12:29:58.547" v="735" actId="571"/>
          <ac:spMkLst>
            <pc:docMk/>
            <pc:sldMk cId="986422007" sldId="4347"/>
            <ac:spMk id="891" creationId="{0B4C72D8-FC65-FCDF-B9DD-24067EFB3882}"/>
          </ac:spMkLst>
        </pc:spChg>
        <pc:spChg chg="mod">
          <ac:chgData name="Brisse, Claire" userId="62eb7f4f-25cd-442b-a170-fbc3de1c2968" providerId="ADAL" clId="{B3157787-BB0E-482E-8804-891148948CDB}" dt="2024-07-25T12:29:58.547" v="735" actId="571"/>
          <ac:spMkLst>
            <pc:docMk/>
            <pc:sldMk cId="986422007" sldId="4347"/>
            <ac:spMk id="892" creationId="{5B354887-05EC-5521-3075-869371A75FE5}"/>
          </ac:spMkLst>
        </pc:spChg>
        <pc:spChg chg="mod">
          <ac:chgData name="Brisse, Claire" userId="62eb7f4f-25cd-442b-a170-fbc3de1c2968" providerId="ADAL" clId="{B3157787-BB0E-482E-8804-891148948CDB}" dt="2024-07-25T12:37:08.858" v="781"/>
          <ac:spMkLst>
            <pc:docMk/>
            <pc:sldMk cId="986422007" sldId="4347"/>
            <ac:spMk id="897" creationId="{B671D4BB-4766-3DA3-5ED2-174D237F1A43}"/>
          </ac:spMkLst>
        </pc:spChg>
        <pc:spChg chg="mod">
          <ac:chgData name="Brisse, Claire" userId="62eb7f4f-25cd-442b-a170-fbc3de1c2968" providerId="ADAL" clId="{B3157787-BB0E-482E-8804-891148948CDB}" dt="2024-07-25T12:37:08.858" v="781"/>
          <ac:spMkLst>
            <pc:docMk/>
            <pc:sldMk cId="986422007" sldId="4347"/>
            <ac:spMk id="899" creationId="{41AFD67A-F615-B64D-89C7-3EA51AAC8225}"/>
          </ac:spMkLst>
        </pc:spChg>
        <pc:spChg chg="mod">
          <ac:chgData name="Brisse, Claire" userId="62eb7f4f-25cd-442b-a170-fbc3de1c2968" providerId="ADAL" clId="{B3157787-BB0E-482E-8804-891148948CDB}" dt="2024-07-25T12:37:08.858" v="781"/>
          <ac:spMkLst>
            <pc:docMk/>
            <pc:sldMk cId="986422007" sldId="4347"/>
            <ac:spMk id="901" creationId="{FDFCFB85-2BE1-6BA0-8FBF-093F54D99B66}"/>
          </ac:spMkLst>
        </pc:spChg>
        <pc:spChg chg="mod">
          <ac:chgData name="Brisse, Claire" userId="62eb7f4f-25cd-442b-a170-fbc3de1c2968" providerId="ADAL" clId="{B3157787-BB0E-482E-8804-891148948CDB}" dt="2024-07-25T12:37:08.858" v="781"/>
          <ac:spMkLst>
            <pc:docMk/>
            <pc:sldMk cId="986422007" sldId="4347"/>
            <ac:spMk id="902" creationId="{24EFB205-0C83-1543-A463-54C7EA859151}"/>
          </ac:spMkLst>
        </pc:spChg>
        <pc:spChg chg="mod">
          <ac:chgData name="Brisse, Claire" userId="62eb7f4f-25cd-442b-a170-fbc3de1c2968" providerId="ADAL" clId="{B3157787-BB0E-482E-8804-891148948CDB}" dt="2024-07-25T12:37:08.858" v="781"/>
          <ac:spMkLst>
            <pc:docMk/>
            <pc:sldMk cId="986422007" sldId="4347"/>
            <ac:spMk id="903" creationId="{B1D25B7C-2FC1-0E20-CDBB-B5F532835D3B}"/>
          </ac:spMkLst>
        </pc:spChg>
        <pc:spChg chg="mod">
          <ac:chgData name="Brisse, Claire" userId="62eb7f4f-25cd-442b-a170-fbc3de1c2968" providerId="ADAL" clId="{B3157787-BB0E-482E-8804-891148948CDB}" dt="2024-07-25T12:37:08.858" v="781"/>
          <ac:spMkLst>
            <pc:docMk/>
            <pc:sldMk cId="986422007" sldId="4347"/>
            <ac:spMk id="904" creationId="{5D6D15E8-BE22-B32B-3F67-8990AC85A229}"/>
          </ac:spMkLst>
        </pc:spChg>
        <pc:spChg chg="mod">
          <ac:chgData name="Brisse, Claire" userId="62eb7f4f-25cd-442b-a170-fbc3de1c2968" providerId="ADAL" clId="{B3157787-BB0E-482E-8804-891148948CDB}" dt="2024-07-25T12:37:08.858" v="781"/>
          <ac:spMkLst>
            <pc:docMk/>
            <pc:sldMk cId="986422007" sldId="4347"/>
            <ac:spMk id="905" creationId="{2176EE81-866D-5F2B-5295-66DA720EB365}"/>
          </ac:spMkLst>
        </pc:spChg>
        <pc:spChg chg="mod">
          <ac:chgData name="Brisse, Claire" userId="62eb7f4f-25cd-442b-a170-fbc3de1c2968" providerId="ADAL" clId="{B3157787-BB0E-482E-8804-891148948CDB}" dt="2024-07-25T12:37:08.858" v="781"/>
          <ac:spMkLst>
            <pc:docMk/>
            <pc:sldMk cId="986422007" sldId="4347"/>
            <ac:spMk id="907" creationId="{CDB7B9B6-5CA9-CF95-ACF7-6698863F757C}"/>
          </ac:spMkLst>
        </pc:spChg>
        <pc:spChg chg="mod">
          <ac:chgData name="Brisse, Claire" userId="62eb7f4f-25cd-442b-a170-fbc3de1c2968" providerId="ADAL" clId="{B3157787-BB0E-482E-8804-891148948CDB}" dt="2024-07-25T12:37:08.858" v="781"/>
          <ac:spMkLst>
            <pc:docMk/>
            <pc:sldMk cId="986422007" sldId="4347"/>
            <ac:spMk id="908" creationId="{5EB892A3-5BA3-4FC7-51A0-E9625C0944B9}"/>
          </ac:spMkLst>
        </pc:spChg>
        <pc:spChg chg="mod">
          <ac:chgData name="Brisse, Claire" userId="62eb7f4f-25cd-442b-a170-fbc3de1c2968" providerId="ADAL" clId="{B3157787-BB0E-482E-8804-891148948CDB}" dt="2024-07-25T12:37:08.858" v="781"/>
          <ac:spMkLst>
            <pc:docMk/>
            <pc:sldMk cId="986422007" sldId="4347"/>
            <ac:spMk id="909" creationId="{298C8583-224E-EDA8-F4A0-79B7A2F23FD8}"/>
          </ac:spMkLst>
        </pc:spChg>
        <pc:spChg chg="mod">
          <ac:chgData name="Brisse, Claire" userId="62eb7f4f-25cd-442b-a170-fbc3de1c2968" providerId="ADAL" clId="{B3157787-BB0E-482E-8804-891148948CDB}" dt="2024-07-25T12:37:08.858" v="781"/>
          <ac:spMkLst>
            <pc:docMk/>
            <pc:sldMk cId="986422007" sldId="4347"/>
            <ac:spMk id="910" creationId="{19D89790-8176-6CBA-2449-49066FDB45AA}"/>
          </ac:spMkLst>
        </pc:spChg>
        <pc:spChg chg="mod">
          <ac:chgData name="Brisse, Claire" userId="62eb7f4f-25cd-442b-a170-fbc3de1c2968" providerId="ADAL" clId="{B3157787-BB0E-482E-8804-891148948CDB}" dt="2024-07-25T12:37:08.858" v="781"/>
          <ac:spMkLst>
            <pc:docMk/>
            <pc:sldMk cId="986422007" sldId="4347"/>
            <ac:spMk id="911" creationId="{3B0A9D12-BBF7-AC3C-FD83-8E00DA0EEB6B}"/>
          </ac:spMkLst>
        </pc:spChg>
        <pc:spChg chg="mod">
          <ac:chgData name="Brisse, Claire" userId="62eb7f4f-25cd-442b-a170-fbc3de1c2968" providerId="ADAL" clId="{B3157787-BB0E-482E-8804-891148948CDB}" dt="2024-07-25T12:37:08.858" v="781"/>
          <ac:spMkLst>
            <pc:docMk/>
            <pc:sldMk cId="986422007" sldId="4347"/>
            <ac:spMk id="912" creationId="{E6D2E429-520B-497B-567E-50208C3A80D4}"/>
          </ac:spMkLst>
        </pc:spChg>
        <pc:spChg chg="mod">
          <ac:chgData name="Brisse, Claire" userId="62eb7f4f-25cd-442b-a170-fbc3de1c2968" providerId="ADAL" clId="{B3157787-BB0E-482E-8804-891148948CDB}" dt="2024-07-25T12:37:08.858" v="781"/>
          <ac:spMkLst>
            <pc:docMk/>
            <pc:sldMk cId="986422007" sldId="4347"/>
            <ac:spMk id="913" creationId="{AF77B18C-34C4-FD5A-6692-930743E97440}"/>
          </ac:spMkLst>
        </pc:spChg>
        <pc:spChg chg="mod">
          <ac:chgData name="Brisse, Claire" userId="62eb7f4f-25cd-442b-a170-fbc3de1c2968" providerId="ADAL" clId="{B3157787-BB0E-482E-8804-891148948CDB}" dt="2024-07-25T12:37:08.858" v="781"/>
          <ac:spMkLst>
            <pc:docMk/>
            <pc:sldMk cId="986422007" sldId="4347"/>
            <ac:spMk id="914" creationId="{831F59DA-B706-FA58-8CD5-B5ADE30E8558}"/>
          </ac:spMkLst>
        </pc:spChg>
        <pc:spChg chg="mod">
          <ac:chgData name="Brisse, Claire" userId="62eb7f4f-25cd-442b-a170-fbc3de1c2968" providerId="ADAL" clId="{B3157787-BB0E-482E-8804-891148948CDB}" dt="2024-07-25T12:37:08.858" v="781"/>
          <ac:spMkLst>
            <pc:docMk/>
            <pc:sldMk cId="986422007" sldId="4347"/>
            <ac:spMk id="915" creationId="{5B6490BF-299E-29AF-5014-5559DFA9D924}"/>
          </ac:spMkLst>
        </pc:spChg>
        <pc:spChg chg="mod">
          <ac:chgData name="Brisse, Claire" userId="62eb7f4f-25cd-442b-a170-fbc3de1c2968" providerId="ADAL" clId="{B3157787-BB0E-482E-8804-891148948CDB}" dt="2024-07-25T12:40:47.986" v="810" actId="164"/>
          <ac:spMkLst>
            <pc:docMk/>
            <pc:sldMk cId="986422007" sldId="4347"/>
            <ac:spMk id="920" creationId="{9722CCAF-5B70-3128-DD87-908049CD2C4A}"/>
          </ac:spMkLst>
        </pc:spChg>
        <pc:spChg chg="mod">
          <ac:chgData name="Brisse, Claire" userId="62eb7f4f-25cd-442b-a170-fbc3de1c2968" providerId="ADAL" clId="{B3157787-BB0E-482E-8804-891148948CDB}" dt="2024-07-25T12:41:24.730" v="815" actId="1076"/>
          <ac:spMkLst>
            <pc:docMk/>
            <pc:sldMk cId="986422007" sldId="4347"/>
            <ac:spMk id="921" creationId="{69431FA8-E414-CA97-6D6F-CF5EFF9E7A1A}"/>
          </ac:spMkLst>
        </pc:spChg>
        <pc:spChg chg="mod">
          <ac:chgData name="Brisse, Claire" userId="62eb7f4f-25cd-442b-a170-fbc3de1c2968" providerId="ADAL" clId="{B3157787-BB0E-482E-8804-891148948CDB}" dt="2024-07-25T12:40:56.273" v="811" actId="1076"/>
          <ac:spMkLst>
            <pc:docMk/>
            <pc:sldMk cId="986422007" sldId="4347"/>
            <ac:spMk id="922" creationId="{1766C279-5900-56A1-9F3B-7182B7525772}"/>
          </ac:spMkLst>
        </pc:spChg>
        <pc:spChg chg="mod">
          <ac:chgData name="Brisse, Claire" userId="62eb7f4f-25cd-442b-a170-fbc3de1c2968" providerId="ADAL" clId="{B3157787-BB0E-482E-8804-891148948CDB}" dt="2024-07-25T12:40:56.273" v="811" actId="1076"/>
          <ac:spMkLst>
            <pc:docMk/>
            <pc:sldMk cId="986422007" sldId="4347"/>
            <ac:spMk id="923" creationId="{C93CA312-CBE8-7BAD-98F0-49C5C40C73AE}"/>
          </ac:spMkLst>
        </pc:spChg>
        <pc:spChg chg="mod">
          <ac:chgData name="Brisse, Claire" userId="62eb7f4f-25cd-442b-a170-fbc3de1c2968" providerId="ADAL" clId="{B3157787-BB0E-482E-8804-891148948CDB}" dt="2024-07-25T12:40:56.273" v="811" actId="1076"/>
          <ac:spMkLst>
            <pc:docMk/>
            <pc:sldMk cId="986422007" sldId="4347"/>
            <ac:spMk id="924" creationId="{8033CFAE-1675-9F96-1BDF-4CB30FF82B20}"/>
          </ac:spMkLst>
        </pc:spChg>
        <pc:spChg chg="mod">
          <ac:chgData name="Brisse, Claire" userId="62eb7f4f-25cd-442b-a170-fbc3de1c2968" providerId="ADAL" clId="{B3157787-BB0E-482E-8804-891148948CDB}" dt="2024-07-25T14:11:58.273" v="914" actId="20577"/>
          <ac:spMkLst>
            <pc:docMk/>
            <pc:sldMk cId="986422007" sldId="4347"/>
            <ac:spMk id="925" creationId="{B8305E2E-03F4-029A-2D67-9A60AA30D5B9}"/>
          </ac:spMkLst>
        </pc:spChg>
        <pc:spChg chg="mod">
          <ac:chgData name="Brisse, Claire" userId="62eb7f4f-25cd-442b-a170-fbc3de1c2968" providerId="ADAL" clId="{B3157787-BB0E-482E-8804-891148948CDB}" dt="2024-07-25T12:40:56.273" v="811" actId="1076"/>
          <ac:spMkLst>
            <pc:docMk/>
            <pc:sldMk cId="986422007" sldId="4347"/>
            <ac:spMk id="926" creationId="{98472224-83F8-CAC8-CB8C-EDB0F94FE972}"/>
          </ac:spMkLst>
        </pc:spChg>
        <pc:grpChg chg="add mod">
          <ac:chgData name="Brisse, Claire" userId="62eb7f4f-25cd-442b-a170-fbc3de1c2968" providerId="ADAL" clId="{B3157787-BB0E-482E-8804-891148948CDB}" dt="2024-07-25T12:42:57.276" v="833" actId="1076"/>
          <ac:grpSpMkLst>
            <pc:docMk/>
            <pc:sldMk cId="986422007" sldId="4347"/>
            <ac:grpSpMk id="2" creationId="{9D52FD7E-73E4-2F64-5612-5F2B2E7BECA2}"/>
          </ac:grpSpMkLst>
        </pc:grpChg>
        <pc:grpChg chg="mod">
          <ac:chgData name="Brisse, Claire" userId="62eb7f4f-25cd-442b-a170-fbc3de1c2968" providerId="ADAL" clId="{B3157787-BB0E-482E-8804-891148948CDB}" dt="2024-07-25T12:17:50.128" v="676"/>
          <ac:grpSpMkLst>
            <pc:docMk/>
            <pc:sldMk cId="986422007" sldId="4347"/>
            <ac:grpSpMk id="12" creationId="{DD72068A-8725-9EC1-5DF5-BE4CB796ED4E}"/>
          </ac:grpSpMkLst>
        </pc:grpChg>
        <pc:grpChg chg="mod">
          <ac:chgData name="Brisse, Claire" userId="62eb7f4f-25cd-442b-a170-fbc3de1c2968" providerId="ADAL" clId="{B3157787-BB0E-482E-8804-891148948CDB}" dt="2024-07-25T12:17:50.128" v="676"/>
          <ac:grpSpMkLst>
            <pc:docMk/>
            <pc:sldMk cId="986422007" sldId="4347"/>
            <ac:grpSpMk id="16" creationId="{E4858034-3400-AC97-1543-5DCEBFED26B5}"/>
          </ac:grpSpMkLst>
        </pc:grpChg>
        <pc:grpChg chg="mod">
          <ac:chgData name="Brisse, Claire" userId="62eb7f4f-25cd-442b-a170-fbc3de1c2968" providerId="ADAL" clId="{B3157787-BB0E-482E-8804-891148948CDB}" dt="2024-07-25T12:17:50.128" v="676"/>
          <ac:grpSpMkLst>
            <pc:docMk/>
            <pc:sldMk cId="986422007" sldId="4347"/>
            <ac:grpSpMk id="18" creationId="{A6113F4D-E2F6-A93D-8CF3-A3EE3C876621}"/>
          </ac:grpSpMkLst>
        </pc:grpChg>
        <pc:grpChg chg="mod">
          <ac:chgData name="Brisse, Claire" userId="62eb7f4f-25cd-442b-a170-fbc3de1c2968" providerId="ADAL" clId="{B3157787-BB0E-482E-8804-891148948CDB}" dt="2024-07-25T12:17:50.128" v="676"/>
          <ac:grpSpMkLst>
            <pc:docMk/>
            <pc:sldMk cId="986422007" sldId="4347"/>
            <ac:grpSpMk id="24" creationId="{AE8EEA2A-CF04-554B-F9A0-F9CE03B51232}"/>
          </ac:grpSpMkLst>
        </pc:grpChg>
        <pc:grpChg chg="add del mod">
          <ac:chgData name="Brisse, Claire" userId="62eb7f4f-25cd-442b-a170-fbc3de1c2968" providerId="ADAL" clId="{B3157787-BB0E-482E-8804-891148948CDB}" dt="2024-07-25T12:25:20.051" v="698" actId="478"/>
          <ac:grpSpMkLst>
            <pc:docMk/>
            <pc:sldMk cId="986422007" sldId="4347"/>
            <ac:grpSpMk id="34" creationId="{6E34682A-5B0A-D249-2F66-3F2BB2F7D6A9}"/>
          </ac:grpSpMkLst>
        </pc:grpChg>
        <pc:grpChg chg="mod">
          <ac:chgData name="Brisse, Claire" userId="62eb7f4f-25cd-442b-a170-fbc3de1c2968" providerId="ADAL" clId="{B3157787-BB0E-482E-8804-891148948CDB}" dt="2024-07-25T12:22:02.477" v="680"/>
          <ac:grpSpMkLst>
            <pc:docMk/>
            <pc:sldMk cId="986422007" sldId="4347"/>
            <ac:grpSpMk id="36" creationId="{3DC47484-652C-EC56-9B85-2D59D043AB11}"/>
          </ac:grpSpMkLst>
        </pc:grpChg>
        <pc:grpChg chg="mod">
          <ac:chgData name="Brisse, Claire" userId="62eb7f4f-25cd-442b-a170-fbc3de1c2968" providerId="ADAL" clId="{B3157787-BB0E-482E-8804-891148948CDB}" dt="2024-07-25T12:22:02.477" v="680"/>
          <ac:grpSpMkLst>
            <pc:docMk/>
            <pc:sldMk cId="986422007" sldId="4347"/>
            <ac:grpSpMk id="39" creationId="{B891D4F2-D864-87E6-8481-83221815F5A5}"/>
          </ac:grpSpMkLst>
        </pc:grpChg>
        <pc:grpChg chg="mod">
          <ac:chgData name="Brisse, Claire" userId="62eb7f4f-25cd-442b-a170-fbc3de1c2968" providerId="ADAL" clId="{B3157787-BB0E-482E-8804-891148948CDB}" dt="2024-07-25T12:22:02.477" v="680"/>
          <ac:grpSpMkLst>
            <pc:docMk/>
            <pc:sldMk cId="986422007" sldId="4347"/>
            <ac:grpSpMk id="41" creationId="{37174110-BF6C-8BED-9D6A-3765440ADD5C}"/>
          </ac:grpSpMkLst>
        </pc:grpChg>
        <pc:grpChg chg="mod">
          <ac:chgData name="Brisse, Claire" userId="62eb7f4f-25cd-442b-a170-fbc3de1c2968" providerId="ADAL" clId="{B3157787-BB0E-482E-8804-891148948CDB}" dt="2024-07-25T12:22:02.477" v="680"/>
          <ac:grpSpMkLst>
            <pc:docMk/>
            <pc:sldMk cId="986422007" sldId="4347"/>
            <ac:grpSpMk id="42" creationId="{DF45CC83-95CE-3449-8E4A-630444179B86}"/>
          </ac:grpSpMkLst>
        </pc:grpChg>
        <pc:grpChg chg="mod">
          <ac:chgData name="Brisse, Claire" userId="62eb7f4f-25cd-442b-a170-fbc3de1c2968" providerId="ADAL" clId="{B3157787-BB0E-482E-8804-891148948CDB}" dt="2024-07-25T12:22:02.477" v="680"/>
          <ac:grpSpMkLst>
            <pc:docMk/>
            <pc:sldMk cId="986422007" sldId="4347"/>
            <ac:grpSpMk id="43" creationId="{213EDF09-2EAE-52E5-AEFA-5874A1371807}"/>
          </ac:grpSpMkLst>
        </pc:grpChg>
        <pc:grpChg chg="mod">
          <ac:chgData name="Brisse, Claire" userId="62eb7f4f-25cd-442b-a170-fbc3de1c2968" providerId="ADAL" clId="{B3157787-BB0E-482E-8804-891148948CDB}" dt="2024-07-25T12:22:02.477" v="680"/>
          <ac:grpSpMkLst>
            <pc:docMk/>
            <pc:sldMk cId="986422007" sldId="4347"/>
            <ac:grpSpMk id="44" creationId="{64B54404-34C7-0325-7660-E761122CDDE9}"/>
          </ac:grpSpMkLst>
        </pc:grpChg>
        <pc:grpChg chg="mod">
          <ac:chgData name="Brisse, Claire" userId="62eb7f4f-25cd-442b-a170-fbc3de1c2968" providerId="ADAL" clId="{B3157787-BB0E-482E-8804-891148948CDB}" dt="2024-07-25T12:22:02.477" v="680"/>
          <ac:grpSpMkLst>
            <pc:docMk/>
            <pc:sldMk cId="986422007" sldId="4347"/>
            <ac:grpSpMk id="45" creationId="{E7FFD1A6-0E42-F97D-2108-8A62B087FEE5}"/>
          </ac:grpSpMkLst>
        </pc:grpChg>
        <pc:grpChg chg="mod">
          <ac:chgData name="Brisse, Claire" userId="62eb7f4f-25cd-442b-a170-fbc3de1c2968" providerId="ADAL" clId="{B3157787-BB0E-482E-8804-891148948CDB}" dt="2024-07-25T12:22:02.477" v="680"/>
          <ac:grpSpMkLst>
            <pc:docMk/>
            <pc:sldMk cId="986422007" sldId="4347"/>
            <ac:grpSpMk id="46" creationId="{12451739-024D-628D-1206-CB621AD0076C}"/>
          </ac:grpSpMkLst>
        </pc:grpChg>
        <pc:grpChg chg="mod">
          <ac:chgData name="Brisse, Claire" userId="62eb7f4f-25cd-442b-a170-fbc3de1c2968" providerId="ADAL" clId="{B3157787-BB0E-482E-8804-891148948CDB}" dt="2024-07-25T12:22:02.477" v="680"/>
          <ac:grpSpMkLst>
            <pc:docMk/>
            <pc:sldMk cId="986422007" sldId="4347"/>
            <ac:grpSpMk id="47" creationId="{903A9323-7C89-1F44-4D92-CD029E193BFB}"/>
          </ac:grpSpMkLst>
        </pc:grpChg>
        <pc:grpChg chg="mod">
          <ac:chgData name="Brisse, Claire" userId="62eb7f4f-25cd-442b-a170-fbc3de1c2968" providerId="ADAL" clId="{B3157787-BB0E-482E-8804-891148948CDB}" dt="2024-07-25T12:22:02.477" v="680"/>
          <ac:grpSpMkLst>
            <pc:docMk/>
            <pc:sldMk cId="986422007" sldId="4347"/>
            <ac:grpSpMk id="48" creationId="{D8D396AD-274E-1CDA-C026-980BEF05E1D1}"/>
          </ac:grpSpMkLst>
        </pc:grpChg>
        <pc:grpChg chg="mod">
          <ac:chgData name="Brisse, Claire" userId="62eb7f4f-25cd-442b-a170-fbc3de1c2968" providerId="ADAL" clId="{B3157787-BB0E-482E-8804-891148948CDB}" dt="2024-07-25T12:22:02.477" v="680"/>
          <ac:grpSpMkLst>
            <pc:docMk/>
            <pc:sldMk cId="986422007" sldId="4347"/>
            <ac:grpSpMk id="49" creationId="{9B16F939-2307-C304-DB64-7AD367E56FF2}"/>
          </ac:grpSpMkLst>
        </pc:grpChg>
        <pc:grpChg chg="mod">
          <ac:chgData name="Brisse, Claire" userId="62eb7f4f-25cd-442b-a170-fbc3de1c2968" providerId="ADAL" clId="{B3157787-BB0E-482E-8804-891148948CDB}" dt="2024-07-25T12:22:02.477" v="680"/>
          <ac:grpSpMkLst>
            <pc:docMk/>
            <pc:sldMk cId="986422007" sldId="4347"/>
            <ac:grpSpMk id="50" creationId="{D320203E-C8CD-66E7-7904-B50878FED356}"/>
          </ac:grpSpMkLst>
        </pc:grpChg>
        <pc:grpChg chg="mod">
          <ac:chgData name="Brisse, Claire" userId="62eb7f4f-25cd-442b-a170-fbc3de1c2968" providerId="ADAL" clId="{B3157787-BB0E-482E-8804-891148948CDB}" dt="2024-07-25T12:22:02.477" v="680"/>
          <ac:grpSpMkLst>
            <pc:docMk/>
            <pc:sldMk cId="986422007" sldId="4347"/>
            <ac:grpSpMk id="51" creationId="{220D6595-82C4-17F9-8D0A-38103A23AC2C}"/>
          </ac:grpSpMkLst>
        </pc:grpChg>
        <pc:grpChg chg="mod">
          <ac:chgData name="Brisse, Claire" userId="62eb7f4f-25cd-442b-a170-fbc3de1c2968" providerId="ADAL" clId="{B3157787-BB0E-482E-8804-891148948CDB}" dt="2024-07-25T12:22:02.477" v="680"/>
          <ac:grpSpMkLst>
            <pc:docMk/>
            <pc:sldMk cId="986422007" sldId="4347"/>
            <ac:grpSpMk id="52" creationId="{1704F6E9-B2CD-BE34-48BE-038C617D76ED}"/>
          </ac:grpSpMkLst>
        </pc:grpChg>
        <pc:grpChg chg="mod">
          <ac:chgData name="Brisse, Claire" userId="62eb7f4f-25cd-442b-a170-fbc3de1c2968" providerId="ADAL" clId="{B3157787-BB0E-482E-8804-891148948CDB}" dt="2024-07-25T12:22:02.477" v="680"/>
          <ac:grpSpMkLst>
            <pc:docMk/>
            <pc:sldMk cId="986422007" sldId="4347"/>
            <ac:grpSpMk id="53" creationId="{0FC9E250-3C35-A932-7DE9-D9BFA3A8E181}"/>
          </ac:grpSpMkLst>
        </pc:grpChg>
        <pc:grpChg chg="mod">
          <ac:chgData name="Brisse, Claire" userId="62eb7f4f-25cd-442b-a170-fbc3de1c2968" providerId="ADAL" clId="{B3157787-BB0E-482E-8804-891148948CDB}" dt="2024-07-25T12:22:02.477" v="680"/>
          <ac:grpSpMkLst>
            <pc:docMk/>
            <pc:sldMk cId="986422007" sldId="4347"/>
            <ac:grpSpMk id="54" creationId="{FB9A40A3-3C40-5FDA-0EB9-5CB2D755BD14}"/>
          </ac:grpSpMkLst>
        </pc:grpChg>
        <pc:grpChg chg="mod">
          <ac:chgData name="Brisse, Claire" userId="62eb7f4f-25cd-442b-a170-fbc3de1c2968" providerId="ADAL" clId="{B3157787-BB0E-482E-8804-891148948CDB}" dt="2024-07-25T12:22:02.477" v="680"/>
          <ac:grpSpMkLst>
            <pc:docMk/>
            <pc:sldMk cId="986422007" sldId="4347"/>
            <ac:grpSpMk id="55" creationId="{45F56E73-1BE2-DA42-5795-349D421D413E}"/>
          </ac:grpSpMkLst>
        </pc:grpChg>
        <pc:grpChg chg="mod">
          <ac:chgData name="Brisse, Claire" userId="62eb7f4f-25cd-442b-a170-fbc3de1c2968" providerId="ADAL" clId="{B3157787-BB0E-482E-8804-891148948CDB}" dt="2024-07-25T12:22:02.477" v="680"/>
          <ac:grpSpMkLst>
            <pc:docMk/>
            <pc:sldMk cId="986422007" sldId="4347"/>
            <ac:grpSpMk id="56" creationId="{8C94FFEF-B486-A7DC-4538-84E0D04B8FFC}"/>
          </ac:grpSpMkLst>
        </pc:grpChg>
        <pc:grpChg chg="mod">
          <ac:chgData name="Brisse, Claire" userId="62eb7f4f-25cd-442b-a170-fbc3de1c2968" providerId="ADAL" clId="{B3157787-BB0E-482E-8804-891148948CDB}" dt="2024-07-25T12:22:02.477" v="680"/>
          <ac:grpSpMkLst>
            <pc:docMk/>
            <pc:sldMk cId="986422007" sldId="4347"/>
            <ac:grpSpMk id="57" creationId="{F082AA76-C418-49A6-F0E8-0F8B32E79BD6}"/>
          </ac:grpSpMkLst>
        </pc:grpChg>
        <pc:grpChg chg="mod">
          <ac:chgData name="Brisse, Claire" userId="62eb7f4f-25cd-442b-a170-fbc3de1c2968" providerId="ADAL" clId="{B3157787-BB0E-482E-8804-891148948CDB}" dt="2024-07-25T12:22:02.477" v="680"/>
          <ac:grpSpMkLst>
            <pc:docMk/>
            <pc:sldMk cId="986422007" sldId="4347"/>
            <ac:grpSpMk id="58" creationId="{D106F262-944E-B369-866A-7D164F664359}"/>
          </ac:grpSpMkLst>
        </pc:grpChg>
        <pc:grpChg chg="mod">
          <ac:chgData name="Brisse, Claire" userId="62eb7f4f-25cd-442b-a170-fbc3de1c2968" providerId="ADAL" clId="{B3157787-BB0E-482E-8804-891148948CDB}" dt="2024-07-25T12:22:02.477" v="680"/>
          <ac:grpSpMkLst>
            <pc:docMk/>
            <pc:sldMk cId="986422007" sldId="4347"/>
            <ac:grpSpMk id="59" creationId="{FC9D444D-7282-F550-057B-DA8EB1053176}"/>
          </ac:grpSpMkLst>
        </pc:grpChg>
        <pc:grpChg chg="mod">
          <ac:chgData name="Brisse, Claire" userId="62eb7f4f-25cd-442b-a170-fbc3de1c2968" providerId="ADAL" clId="{B3157787-BB0E-482E-8804-891148948CDB}" dt="2024-07-25T12:22:02.477" v="680"/>
          <ac:grpSpMkLst>
            <pc:docMk/>
            <pc:sldMk cId="986422007" sldId="4347"/>
            <ac:grpSpMk id="60" creationId="{582B358F-498F-E7D0-560A-30E26A4895A1}"/>
          </ac:grpSpMkLst>
        </pc:grpChg>
        <pc:grpChg chg="mod">
          <ac:chgData name="Brisse, Claire" userId="62eb7f4f-25cd-442b-a170-fbc3de1c2968" providerId="ADAL" clId="{B3157787-BB0E-482E-8804-891148948CDB}" dt="2024-07-25T12:22:02.477" v="680"/>
          <ac:grpSpMkLst>
            <pc:docMk/>
            <pc:sldMk cId="986422007" sldId="4347"/>
            <ac:grpSpMk id="61" creationId="{4F3AF40B-A43B-4DAA-9416-E60234C0EBF8}"/>
          </ac:grpSpMkLst>
        </pc:grpChg>
        <pc:grpChg chg="mod">
          <ac:chgData name="Brisse, Claire" userId="62eb7f4f-25cd-442b-a170-fbc3de1c2968" providerId="ADAL" clId="{B3157787-BB0E-482E-8804-891148948CDB}" dt="2024-07-25T12:22:02.477" v="680"/>
          <ac:grpSpMkLst>
            <pc:docMk/>
            <pc:sldMk cId="986422007" sldId="4347"/>
            <ac:grpSpMk id="62" creationId="{496A4C25-18AB-C0A7-2D26-204E3153B437}"/>
          </ac:grpSpMkLst>
        </pc:grpChg>
        <pc:grpChg chg="mod">
          <ac:chgData name="Brisse, Claire" userId="62eb7f4f-25cd-442b-a170-fbc3de1c2968" providerId="ADAL" clId="{B3157787-BB0E-482E-8804-891148948CDB}" dt="2024-07-25T12:22:02.477" v="680"/>
          <ac:grpSpMkLst>
            <pc:docMk/>
            <pc:sldMk cId="986422007" sldId="4347"/>
            <ac:grpSpMk id="63" creationId="{8B21F4B0-9695-C7AD-5CED-CB8BC45EED5D}"/>
          </ac:grpSpMkLst>
        </pc:grpChg>
        <pc:grpChg chg="mod">
          <ac:chgData name="Brisse, Claire" userId="62eb7f4f-25cd-442b-a170-fbc3de1c2968" providerId="ADAL" clId="{B3157787-BB0E-482E-8804-891148948CDB}" dt="2024-07-25T12:22:02.477" v="680"/>
          <ac:grpSpMkLst>
            <pc:docMk/>
            <pc:sldMk cId="986422007" sldId="4347"/>
            <ac:grpSpMk id="64" creationId="{E125CA31-BE34-3D65-44F0-F4BCC36675A6}"/>
          </ac:grpSpMkLst>
        </pc:grpChg>
        <pc:grpChg chg="mod">
          <ac:chgData name="Brisse, Claire" userId="62eb7f4f-25cd-442b-a170-fbc3de1c2968" providerId="ADAL" clId="{B3157787-BB0E-482E-8804-891148948CDB}" dt="2024-07-25T12:22:02.477" v="680"/>
          <ac:grpSpMkLst>
            <pc:docMk/>
            <pc:sldMk cId="986422007" sldId="4347"/>
            <ac:grpSpMk id="65" creationId="{0257C214-EB9E-E34B-629A-2B3C151E446C}"/>
          </ac:grpSpMkLst>
        </pc:grpChg>
        <pc:grpChg chg="mod">
          <ac:chgData name="Brisse, Claire" userId="62eb7f4f-25cd-442b-a170-fbc3de1c2968" providerId="ADAL" clId="{B3157787-BB0E-482E-8804-891148948CDB}" dt="2024-07-25T12:22:02.477" v="680"/>
          <ac:grpSpMkLst>
            <pc:docMk/>
            <pc:sldMk cId="986422007" sldId="4347"/>
            <ac:grpSpMk id="66" creationId="{E4F6BA5A-76C1-3E11-44D8-AE7519B79E54}"/>
          </ac:grpSpMkLst>
        </pc:grpChg>
        <pc:grpChg chg="mod">
          <ac:chgData name="Brisse, Claire" userId="62eb7f4f-25cd-442b-a170-fbc3de1c2968" providerId="ADAL" clId="{B3157787-BB0E-482E-8804-891148948CDB}" dt="2024-07-25T12:22:02.477" v="680"/>
          <ac:grpSpMkLst>
            <pc:docMk/>
            <pc:sldMk cId="986422007" sldId="4347"/>
            <ac:grpSpMk id="67" creationId="{1E524B53-4CF6-0EA4-6B7F-7AC06A880326}"/>
          </ac:grpSpMkLst>
        </pc:grpChg>
        <pc:grpChg chg="mod">
          <ac:chgData name="Brisse, Claire" userId="62eb7f4f-25cd-442b-a170-fbc3de1c2968" providerId="ADAL" clId="{B3157787-BB0E-482E-8804-891148948CDB}" dt="2024-07-25T12:22:02.477" v="680"/>
          <ac:grpSpMkLst>
            <pc:docMk/>
            <pc:sldMk cId="986422007" sldId="4347"/>
            <ac:grpSpMk id="68" creationId="{58EF04AB-92CF-5A51-CE17-4FD1AF9D69C2}"/>
          </ac:grpSpMkLst>
        </pc:grpChg>
        <pc:grpChg chg="mod">
          <ac:chgData name="Brisse, Claire" userId="62eb7f4f-25cd-442b-a170-fbc3de1c2968" providerId="ADAL" clId="{B3157787-BB0E-482E-8804-891148948CDB}" dt="2024-07-25T12:22:02.477" v="680"/>
          <ac:grpSpMkLst>
            <pc:docMk/>
            <pc:sldMk cId="986422007" sldId="4347"/>
            <ac:grpSpMk id="69" creationId="{206EB651-3187-3EC3-4669-DBD6A6576906}"/>
          </ac:grpSpMkLst>
        </pc:grpChg>
        <pc:grpChg chg="mod">
          <ac:chgData name="Brisse, Claire" userId="62eb7f4f-25cd-442b-a170-fbc3de1c2968" providerId="ADAL" clId="{B3157787-BB0E-482E-8804-891148948CDB}" dt="2024-07-25T12:22:02.477" v="680"/>
          <ac:grpSpMkLst>
            <pc:docMk/>
            <pc:sldMk cId="986422007" sldId="4347"/>
            <ac:grpSpMk id="70" creationId="{40002860-9667-F7A3-68EF-2E25A8FAB3CE}"/>
          </ac:grpSpMkLst>
        </pc:grpChg>
        <pc:grpChg chg="mod">
          <ac:chgData name="Brisse, Claire" userId="62eb7f4f-25cd-442b-a170-fbc3de1c2968" providerId="ADAL" clId="{B3157787-BB0E-482E-8804-891148948CDB}" dt="2024-07-25T12:22:02.477" v="680"/>
          <ac:grpSpMkLst>
            <pc:docMk/>
            <pc:sldMk cId="986422007" sldId="4347"/>
            <ac:grpSpMk id="71" creationId="{7C81BFC8-D7EB-1F80-42E9-15C74A566226}"/>
          </ac:grpSpMkLst>
        </pc:grpChg>
        <pc:grpChg chg="mod">
          <ac:chgData name="Brisse, Claire" userId="62eb7f4f-25cd-442b-a170-fbc3de1c2968" providerId="ADAL" clId="{B3157787-BB0E-482E-8804-891148948CDB}" dt="2024-07-25T12:22:02.477" v="680"/>
          <ac:grpSpMkLst>
            <pc:docMk/>
            <pc:sldMk cId="986422007" sldId="4347"/>
            <ac:grpSpMk id="72" creationId="{859A62AA-A9E2-E850-0ACA-A4F24CACEB3C}"/>
          </ac:grpSpMkLst>
        </pc:grpChg>
        <pc:grpChg chg="mod">
          <ac:chgData name="Brisse, Claire" userId="62eb7f4f-25cd-442b-a170-fbc3de1c2968" providerId="ADAL" clId="{B3157787-BB0E-482E-8804-891148948CDB}" dt="2024-07-25T12:22:02.477" v="680"/>
          <ac:grpSpMkLst>
            <pc:docMk/>
            <pc:sldMk cId="986422007" sldId="4347"/>
            <ac:grpSpMk id="73" creationId="{A154B54C-6B27-A7A1-F1BD-58702E9F5D36}"/>
          </ac:grpSpMkLst>
        </pc:grpChg>
        <pc:grpChg chg="mod">
          <ac:chgData name="Brisse, Claire" userId="62eb7f4f-25cd-442b-a170-fbc3de1c2968" providerId="ADAL" clId="{B3157787-BB0E-482E-8804-891148948CDB}" dt="2024-07-25T12:22:02.477" v="680"/>
          <ac:grpSpMkLst>
            <pc:docMk/>
            <pc:sldMk cId="986422007" sldId="4347"/>
            <ac:grpSpMk id="74" creationId="{01F0716F-9022-3006-C603-08AA51A83953}"/>
          </ac:grpSpMkLst>
        </pc:grpChg>
        <pc:grpChg chg="mod">
          <ac:chgData name="Brisse, Claire" userId="62eb7f4f-25cd-442b-a170-fbc3de1c2968" providerId="ADAL" clId="{B3157787-BB0E-482E-8804-891148948CDB}" dt="2024-07-25T12:22:02.477" v="680"/>
          <ac:grpSpMkLst>
            <pc:docMk/>
            <pc:sldMk cId="986422007" sldId="4347"/>
            <ac:grpSpMk id="75" creationId="{03FDC719-E29B-AF59-604C-3FE44974ECBD}"/>
          </ac:grpSpMkLst>
        </pc:grpChg>
        <pc:grpChg chg="mod">
          <ac:chgData name="Brisse, Claire" userId="62eb7f4f-25cd-442b-a170-fbc3de1c2968" providerId="ADAL" clId="{B3157787-BB0E-482E-8804-891148948CDB}" dt="2024-07-25T12:22:02.477" v="680"/>
          <ac:grpSpMkLst>
            <pc:docMk/>
            <pc:sldMk cId="986422007" sldId="4347"/>
            <ac:grpSpMk id="76" creationId="{1889A8AF-47B1-E6B1-69B2-96FDAD4C4878}"/>
          </ac:grpSpMkLst>
        </pc:grpChg>
        <pc:grpChg chg="mod">
          <ac:chgData name="Brisse, Claire" userId="62eb7f4f-25cd-442b-a170-fbc3de1c2968" providerId="ADAL" clId="{B3157787-BB0E-482E-8804-891148948CDB}" dt="2024-07-25T12:22:02.477" v="680"/>
          <ac:grpSpMkLst>
            <pc:docMk/>
            <pc:sldMk cId="986422007" sldId="4347"/>
            <ac:grpSpMk id="77" creationId="{D3AB8DF1-F0DC-9601-18A6-ECCDAC7B73BD}"/>
          </ac:grpSpMkLst>
        </pc:grpChg>
        <pc:grpChg chg="mod">
          <ac:chgData name="Brisse, Claire" userId="62eb7f4f-25cd-442b-a170-fbc3de1c2968" providerId="ADAL" clId="{B3157787-BB0E-482E-8804-891148948CDB}" dt="2024-07-25T12:22:02.477" v="680"/>
          <ac:grpSpMkLst>
            <pc:docMk/>
            <pc:sldMk cId="986422007" sldId="4347"/>
            <ac:grpSpMk id="78" creationId="{D1BA01CA-2D7F-3C59-A2C3-B26989B7E65F}"/>
          </ac:grpSpMkLst>
        </pc:grpChg>
        <pc:grpChg chg="mod">
          <ac:chgData name="Brisse, Claire" userId="62eb7f4f-25cd-442b-a170-fbc3de1c2968" providerId="ADAL" clId="{B3157787-BB0E-482E-8804-891148948CDB}" dt="2024-07-25T12:22:02.477" v="680"/>
          <ac:grpSpMkLst>
            <pc:docMk/>
            <pc:sldMk cId="986422007" sldId="4347"/>
            <ac:grpSpMk id="79" creationId="{4BE51409-12A7-D62E-6E94-0C9C23E1BB03}"/>
          </ac:grpSpMkLst>
        </pc:grpChg>
        <pc:grpChg chg="mod">
          <ac:chgData name="Brisse, Claire" userId="62eb7f4f-25cd-442b-a170-fbc3de1c2968" providerId="ADAL" clId="{B3157787-BB0E-482E-8804-891148948CDB}" dt="2024-07-25T12:22:02.477" v="680"/>
          <ac:grpSpMkLst>
            <pc:docMk/>
            <pc:sldMk cId="986422007" sldId="4347"/>
            <ac:grpSpMk id="80" creationId="{9F6787C6-0B01-C6D4-1515-30CEA83B9619}"/>
          </ac:grpSpMkLst>
        </pc:grpChg>
        <pc:grpChg chg="mod">
          <ac:chgData name="Brisse, Claire" userId="62eb7f4f-25cd-442b-a170-fbc3de1c2968" providerId="ADAL" clId="{B3157787-BB0E-482E-8804-891148948CDB}" dt="2024-07-25T12:22:02.477" v="680"/>
          <ac:grpSpMkLst>
            <pc:docMk/>
            <pc:sldMk cId="986422007" sldId="4347"/>
            <ac:grpSpMk id="81" creationId="{38CE2583-2958-F1D8-9B69-B66B45447D80}"/>
          </ac:grpSpMkLst>
        </pc:grpChg>
        <pc:grpChg chg="mod">
          <ac:chgData name="Brisse, Claire" userId="62eb7f4f-25cd-442b-a170-fbc3de1c2968" providerId="ADAL" clId="{B3157787-BB0E-482E-8804-891148948CDB}" dt="2024-07-25T12:22:02.477" v="680"/>
          <ac:grpSpMkLst>
            <pc:docMk/>
            <pc:sldMk cId="986422007" sldId="4347"/>
            <ac:grpSpMk id="82" creationId="{041F06D6-2A15-A384-7FAF-590289DF367E}"/>
          </ac:grpSpMkLst>
        </pc:grpChg>
        <pc:grpChg chg="mod">
          <ac:chgData name="Brisse, Claire" userId="62eb7f4f-25cd-442b-a170-fbc3de1c2968" providerId="ADAL" clId="{B3157787-BB0E-482E-8804-891148948CDB}" dt="2024-07-25T12:22:02.477" v="680"/>
          <ac:grpSpMkLst>
            <pc:docMk/>
            <pc:sldMk cId="986422007" sldId="4347"/>
            <ac:grpSpMk id="83" creationId="{86880670-BF33-F3FC-9CAE-8F3663C0C756}"/>
          </ac:grpSpMkLst>
        </pc:grpChg>
        <pc:grpChg chg="mod">
          <ac:chgData name="Brisse, Claire" userId="62eb7f4f-25cd-442b-a170-fbc3de1c2968" providerId="ADAL" clId="{B3157787-BB0E-482E-8804-891148948CDB}" dt="2024-07-25T12:22:02.477" v="680"/>
          <ac:grpSpMkLst>
            <pc:docMk/>
            <pc:sldMk cId="986422007" sldId="4347"/>
            <ac:grpSpMk id="84" creationId="{0D535983-E86A-1347-2C78-D71B4F0C1CA9}"/>
          </ac:grpSpMkLst>
        </pc:grpChg>
        <pc:grpChg chg="mod">
          <ac:chgData name="Brisse, Claire" userId="62eb7f4f-25cd-442b-a170-fbc3de1c2968" providerId="ADAL" clId="{B3157787-BB0E-482E-8804-891148948CDB}" dt="2024-07-25T12:22:02.477" v="680"/>
          <ac:grpSpMkLst>
            <pc:docMk/>
            <pc:sldMk cId="986422007" sldId="4347"/>
            <ac:grpSpMk id="85" creationId="{FA53BD8A-BAA8-7519-8772-C04F05890095}"/>
          </ac:grpSpMkLst>
        </pc:grpChg>
        <pc:grpChg chg="mod">
          <ac:chgData name="Brisse, Claire" userId="62eb7f4f-25cd-442b-a170-fbc3de1c2968" providerId="ADAL" clId="{B3157787-BB0E-482E-8804-891148948CDB}" dt="2024-07-25T12:22:02.477" v="680"/>
          <ac:grpSpMkLst>
            <pc:docMk/>
            <pc:sldMk cId="986422007" sldId="4347"/>
            <ac:grpSpMk id="86" creationId="{C46A0799-3FCA-60CC-1688-DA6CBB0BCFFB}"/>
          </ac:grpSpMkLst>
        </pc:grpChg>
        <pc:grpChg chg="mod">
          <ac:chgData name="Brisse, Claire" userId="62eb7f4f-25cd-442b-a170-fbc3de1c2968" providerId="ADAL" clId="{B3157787-BB0E-482E-8804-891148948CDB}" dt="2024-07-25T12:22:02.477" v="680"/>
          <ac:grpSpMkLst>
            <pc:docMk/>
            <pc:sldMk cId="986422007" sldId="4347"/>
            <ac:grpSpMk id="87" creationId="{7AC3C01C-F26B-A205-FA02-D17E1F77E523}"/>
          </ac:grpSpMkLst>
        </pc:grpChg>
        <pc:grpChg chg="mod">
          <ac:chgData name="Brisse, Claire" userId="62eb7f4f-25cd-442b-a170-fbc3de1c2968" providerId="ADAL" clId="{B3157787-BB0E-482E-8804-891148948CDB}" dt="2024-07-25T12:22:02.477" v="680"/>
          <ac:grpSpMkLst>
            <pc:docMk/>
            <pc:sldMk cId="986422007" sldId="4347"/>
            <ac:grpSpMk id="88" creationId="{E0A1C5E2-B587-B67F-AA75-1233AB1B1FB6}"/>
          </ac:grpSpMkLst>
        </pc:grpChg>
        <pc:grpChg chg="mod">
          <ac:chgData name="Brisse, Claire" userId="62eb7f4f-25cd-442b-a170-fbc3de1c2968" providerId="ADAL" clId="{B3157787-BB0E-482E-8804-891148948CDB}" dt="2024-07-25T12:22:02.477" v="680"/>
          <ac:grpSpMkLst>
            <pc:docMk/>
            <pc:sldMk cId="986422007" sldId="4347"/>
            <ac:grpSpMk id="89" creationId="{6CADEB0D-C94A-886A-AF0A-A053A527943F}"/>
          </ac:grpSpMkLst>
        </pc:grpChg>
        <pc:grpChg chg="mod">
          <ac:chgData name="Brisse, Claire" userId="62eb7f4f-25cd-442b-a170-fbc3de1c2968" providerId="ADAL" clId="{B3157787-BB0E-482E-8804-891148948CDB}" dt="2024-07-25T12:22:02.477" v="680"/>
          <ac:grpSpMkLst>
            <pc:docMk/>
            <pc:sldMk cId="986422007" sldId="4347"/>
            <ac:grpSpMk id="90" creationId="{F758E234-B78B-E294-68D1-CED43C5684F0}"/>
          </ac:grpSpMkLst>
        </pc:grpChg>
        <pc:grpChg chg="mod">
          <ac:chgData name="Brisse, Claire" userId="62eb7f4f-25cd-442b-a170-fbc3de1c2968" providerId="ADAL" clId="{B3157787-BB0E-482E-8804-891148948CDB}" dt="2024-07-25T12:22:02.477" v="680"/>
          <ac:grpSpMkLst>
            <pc:docMk/>
            <pc:sldMk cId="986422007" sldId="4347"/>
            <ac:grpSpMk id="91" creationId="{D4038883-AF77-AC61-3463-1DB77AC47869}"/>
          </ac:grpSpMkLst>
        </pc:grpChg>
        <pc:grpChg chg="mod">
          <ac:chgData name="Brisse, Claire" userId="62eb7f4f-25cd-442b-a170-fbc3de1c2968" providerId="ADAL" clId="{B3157787-BB0E-482E-8804-891148948CDB}" dt="2024-07-25T12:22:02.477" v="680"/>
          <ac:grpSpMkLst>
            <pc:docMk/>
            <pc:sldMk cId="986422007" sldId="4347"/>
            <ac:grpSpMk id="92" creationId="{3A65A3A4-C5DA-95A7-24E4-C8288EE87E8D}"/>
          </ac:grpSpMkLst>
        </pc:grpChg>
        <pc:grpChg chg="mod">
          <ac:chgData name="Brisse, Claire" userId="62eb7f4f-25cd-442b-a170-fbc3de1c2968" providerId="ADAL" clId="{B3157787-BB0E-482E-8804-891148948CDB}" dt="2024-07-25T12:22:02.477" v="680"/>
          <ac:grpSpMkLst>
            <pc:docMk/>
            <pc:sldMk cId="986422007" sldId="4347"/>
            <ac:grpSpMk id="93" creationId="{C58AB9D1-D492-7155-8AEF-7D7D35AFAB54}"/>
          </ac:grpSpMkLst>
        </pc:grpChg>
        <pc:grpChg chg="mod">
          <ac:chgData name="Brisse, Claire" userId="62eb7f4f-25cd-442b-a170-fbc3de1c2968" providerId="ADAL" clId="{B3157787-BB0E-482E-8804-891148948CDB}" dt="2024-07-25T12:22:02.477" v="680"/>
          <ac:grpSpMkLst>
            <pc:docMk/>
            <pc:sldMk cId="986422007" sldId="4347"/>
            <ac:grpSpMk id="94" creationId="{BC672FFD-ACB8-C7E4-1D88-D9F981C30E65}"/>
          </ac:grpSpMkLst>
        </pc:grpChg>
        <pc:grpChg chg="mod">
          <ac:chgData name="Brisse, Claire" userId="62eb7f4f-25cd-442b-a170-fbc3de1c2968" providerId="ADAL" clId="{B3157787-BB0E-482E-8804-891148948CDB}" dt="2024-07-25T12:22:02.477" v="680"/>
          <ac:grpSpMkLst>
            <pc:docMk/>
            <pc:sldMk cId="986422007" sldId="4347"/>
            <ac:grpSpMk id="95" creationId="{9E220D79-2AF7-FF9F-BC6B-49D9D2F55436}"/>
          </ac:grpSpMkLst>
        </pc:grpChg>
        <pc:grpChg chg="mod">
          <ac:chgData name="Brisse, Claire" userId="62eb7f4f-25cd-442b-a170-fbc3de1c2968" providerId="ADAL" clId="{B3157787-BB0E-482E-8804-891148948CDB}" dt="2024-07-25T12:22:02.477" v="680"/>
          <ac:grpSpMkLst>
            <pc:docMk/>
            <pc:sldMk cId="986422007" sldId="4347"/>
            <ac:grpSpMk id="96" creationId="{C1AC9B7C-EDC8-E80A-B117-A6202C6AB872}"/>
          </ac:grpSpMkLst>
        </pc:grpChg>
        <pc:grpChg chg="mod">
          <ac:chgData name="Brisse, Claire" userId="62eb7f4f-25cd-442b-a170-fbc3de1c2968" providerId="ADAL" clId="{B3157787-BB0E-482E-8804-891148948CDB}" dt="2024-07-25T12:22:02.477" v="680"/>
          <ac:grpSpMkLst>
            <pc:docMk/>
            <pc:sldMk cId="986422007" sldId="4347"/>
            <ac:grpSpMk id="97" creationId="{E606028A-3756-742D-7777-708085550511}"/>
          </ac:grpSpMkLst>
        </pc:grpChg>
        <pc:grpChg chg="mod">
          <ac:chgData name="Brisse, Claire" userId="62eb7f4f-25cd-442b-a170-fbc3de1c2968" providerId="ADAL" clId="{B3157787-BB0E-482E-8804-891148948CDB}" dt="2024-07-25T12:22:02.477" v="680"/>
          <ac:grpSpMkLst>
            <pc:docMk/>
            <pc:sldMk cId="986422007" sldId="4347"/>
            <ac:grpSpMk id="98" creationId="{21305961-3F7F-0C92-71E6-7E6C3E8583ED}"/>
          </ac:grpSpMkLst>
        </pc:grpChg>
        <pc:grpChg chg="mod">
          <ac:chgData name="Brisse, Claire" userId="62eb7f4f-25cd-442b-a170-fbc3de1c2968" providerId="ADAL" clId="{B3157787-BB0E-482E-8804-891148948CDB}" dt="2024-07-25T12:22:02.477" v="680"/>
          <ac:grpSpMkLst>
            <pc:docMk/>
            <pc:sldMk cId="986422007" sldId="4347"/>
            <ac:grpSpMk id="99" creationId="{4F5F766A-21B3-B6F8-F63A-C924A45B331B}"/>
          </ac:grpSpMkLst>
        </pc:grpChg>
        <pc:grpChg chg="mod">
          <ac:chgData name="Brisse, Claire" userId="62eb7f4f-25cd-442b-a170-fbc3de1c2968" providerId="ADAL" clId="{B3157787-BB0E-482E-8804-891148948CDB}" dt="2024-07-25T12:22:02.477" v="680"/>
          <ac:grpSpMkLst>
            <pc:docMk/>
            <pc:sldMk cId="986422007" sldId="4347"/>
            <ac:grpSpMk id="100" creationId="{93B27DD0-6F14-66EB-58FC-BEFF43524F4C}"/>
          </ac:grpSpMkLst>
        </pc:grpChg>
        <pc:grpChg chg="mod">
          <ac:chgData name="Brisse, Claire" userId="62eb7f4f-25cd-442b-a170-fbc3de1c2968" providerId="ADAL" clId="{B3157787-BB0E-482E-8804-891148948CDB}" dt="2024-07-25T12:22:02.477" v="680"/>
          <ac:grpSpMkLst>
            <pc:docMk/>
            <pc:sldMk cId="986422007" sldId="4347"/>
            <ac:grpSpMk id="102" creationId="{1C33F0D6-6F5F-AE59-31E5-8F5493E3CA91}"/>
          </ac:grpSpMkLst>
        </pc:grpChg>
        <pc:grpChg chg="mod">
          <ac:chgData name="Brisse, Claire" userId="62eb7f4f-25cd-442b-a170-fbc3de1c2968" providerId="ADAL" clId="{B3157787-BB0E-482E-8804-891148948CDB}" dt="2024-07-25T12:22:02.477" v="680"/>
          <ac:grpSpMkLst>
            <pc:docMk/>
            <pc:sldMk cId="986422007" sldId="4347"/>
            <ac:grpSpMk id="103" creationId="{E5A75EAB-0E12-FA5C-C892-910E07BC60A9}"/>
          </ac:grpSpMkLst>
        </pc:grpChg>
        <pc:grpChg chg="mod">
          <ac:chgData name="Brisse, Claire" userId="62eb7f4f-25cd-442b-a170-fbc3de1c2968" providerId="ADAL" clId="{B3157787-BB0E-482E-8804-891148948CDB}" dt="2024-07-25T12:22:02.477" v="680"/>
          <ac:grpSpMkLst>
            <pc:docMk/>
            <pc:sldMk cId="986422007" sldId="4347"/>
            <ac:grpSpMk id="104" creationId="{500E4CEF-70DA-A2D4-0EC8-CFCB1F333FD0}"/>
          </ac:grpSpMkLst>
        </pc:grpChg>
        <pc:grpChg chg="mod">
          <ac:chgData name="Brisse, Claire" userId="62eb7f4f-25cd-442b-a170-fbc3de1c2968" providerId="ADAL" clId="{B3157787-BB0E-482E-8804-891148948CDB}" dt="2024-07-25T12:22:02.477" v="680"/>
          <ac:grpSpMkLst>
            <pc:docMk/>
            <pc:sldMk cId="986422007" sldId="4347"/>
            <ac:grpSpMk id="105" creationId="{0C3D8F1E-1BF9-3CF8-4722-5D19BCEFBFB7}"/>
          </ac:grpSpMkLst>
        </pc:grpChg>
        <pc:grpChg chg="add del mod">
          <ac:chgData name="Brisse, Claire" userId="62eb7f4f-25cd-442b-a170-fbc3de1c2968" providerId="ADAL" clId="{B3157787-BB0E-482E-8804-891148948CDB}" dt="2024-07-25T12:23:13.593" v="697"/>
          <ac:grpSpMkLst>
            <pc:docMk/>
            <pc:sldMk cId="986422007" sldId="4347"/>
            <ac:grpSpMk id="236" creationId="{335FCC29-3637-0129-4204-757CCC7AF5C5}"/>
          </ac:grpSpMkLst>
        </pc:grpChg>
        <pc:grpChg chg="add del mod">
          <ac:chgData name="Brisse, Claire" userId="62eb7f4f-25cd-442b-a170-fbc3de1c2968" providerId="ADAL" clId="{B3157787-BB0E-482E-8804-891148948CDB}" dt="2024-07-25T12:25:27.787" v="702"/>
          <ac:grpSpMkLst>
            <pc:docMk/>
            <pc:sldMk cId="986422007" sldId="4347"/>
            <ac:grpSpMk id="239" creationId="{E728FE0A-AA04-57DD-388D-210A1746B732}"/>
          </ac:grpSpMkLst>
        </pc:grpChg>
        <pc:grpChg chg="mod">
          <ac:chgData name="Brisse, Claire" userId="62eb7f4f-25cd-442b-a170-fbc3de1c2968" providerId="ADAL" clId="{B3157787-BB0E-482E-8804-891148948CDB}" dt="2024-07-25T12:25:21.444" v="699"/>
          <ac:grpSpMkLst>
            <pc:docMk/>
            <pc:sldMk cId="986422007" sldId="4347"/>
            <ac:grpSpMk id="240" creationId="{FD7A877E-8F36-7B20-55B8-BB4AA7B6B2CC}"/>
          </ac:grpSpMkLst>
        </pc:grpChg>
        <pc:grpChg chg="mod">
          <ac:chgData name="Brisse, Claire" userId="62eb7f4f-25cd-442b-a170-fbc3de1c2968" providerId="ADAL" clId="{B3157787-BB0E-482E-8804-891148948CDB}" dt="2024-07-25T12:25:21.444" v="699"/>
          <ac:grpSpMkLst>
            <pc:docMk/>
            <pc:sldMk cId="986422007" sldId="4347"/>
            <ac:grpSpMk id="242" creationId="{530F7E00-9898-4264-4594-BD61D1681400}"/>
          </ac:grpSpMkLst>
        </pc:grpChg>
        <pc:grpChg chg="mod">
          <ac:chgData name="Brisse, Claire" userId="62eb7f4f-25cd-442b-a170-fbc3de1c2968" providerId="ADAL" clId="{B3157787-BB0E-482E-8804-891148948CDB}" dt="2024-07-25T12:25:21.444" v="699"/>
          <ac:grpSpMkLst>
            <pc:docMk/>
            <pc:sldMk cId="986422007" sldId="4347"/>
            <ac:grpSpMk id="253" creationId="{91EDD856-6121-0E90-6174-947482FB4DA1}"/>
          </ac:grpSpMkLst>
        </pc:grpChg>
        <pc:grpChg chg="mod">
          <ac:chgData name="Brisse, Claire" userId="62eb7f4f-25cd-442b-a170-fbc3de1c2968" providerId="ADAL" clId="{B3157787-BB0E-482E-8804-891148948CDB}" dt="2024-07-25T12:25:21.444" v="699"/>
          <ac:grpSpMkLst>
            <pc:docMk/>
            <pc:sldMk cId="986422007" sldId="4347"/>
            <ac:grpSpMk id="257" creationId="{AD16A67E-FB4A-C040-6B7F-974C5B4F118A}"/>
          </ac:grpSpMkLst>
        </pc:grpChg>
        <pc:grpChg chg="mod">
          <ac:chgData name="Brisse, Claire" userId="62eb7f4f-25cd-442b-a170-fbc3de1c2968" providerId="ADAL" clId="{B3157787-BB0E-482E-8804-891148948CDB}" dt="2024-07-25T12:25:21.444" v="699"/>
          <ac:grpSpMkLst>
            <pc:docMk/>
            <pc:sldMk cId="986422007" sldId="4347"/>
            <ac:grpSpMk id="260" creationId="{8C3EE72F-BA1B-0EA7-BC1E-890569433C42}"/>
          </ac:grpSpMkLst>
        </pc:grpChg>
        <pc:grpChg chg="mod">
          <ac:chgData name="Brisse, Claire" userId="62eb7f4f-25cd-442b-a170-fbc3de1c2968" providerId="ADAL" clId="{B3157787-BB0E-482E-8804-891148948CDB}" dt="2024-07-25T12:25:21.444" v="699"/>
          <ac:grpSpMkLst>
            <pc:docMk/>
            <pc:sldMk cId="986422007" sldId="4347"/>
            <ac:grpSpMk id="262" creationId="{9527C513-731E-1DAD-3C4E-CCD4195EA487}"/>
          </ac:grpSpMkLst>
        </pc:grpChg>
        <pc:grpChg chg="mod">
          <ac:chgData name="Brisse, Claire" userId="62eb7f4f-25cd-442b-a170-fbc3de1c2968" providerId="ADAL" clId="{B3157787-BB0E-482E-8804-891148948CDB}" dt="2024-07-25T12:25:21.444" v="699"/>
          <ac:grpSpMkLst>
            <pc:docMk/>
            <pc:sldMk cId="986422007" sldId="4347"/>
            <ac:grpSpMk id="263" creationId="{E818EEA2-0CD8-3122-D0D3-C4E0597AE8C6}"/>
          </ac:grpSpMkLst>
        </pc:grpChg>
        <pc:grpChg chg="mod">
          <ac:chgData name="Brisse, Claire" userId="62eb7f4f-25cd-442b-a170-fbc3de1c2968" providerId="ADAL" clId="{B3157787-BB0E-482E-8804-891148948CDB}" dt="2024-07-25T12:25:21.444" v="699"/>
          <ac:grpSpMkLst>
            <pc:docMk/>
            <pc:sldMk cId="986422007" sldId="4347"/>
            <ac:grpSpMk id="264" creationId="{D67C45E0-D7C7-1D25-190B-B53BCE0FE155}"/>
          </ac:grpSpMkLst>
        </pc:grpChg>
        <pc:grpChg chg="mod">
          <ac:chgData name="Brisse, Claire" userId="62eb7f4f-25cd-442b-a170-fbc3de1c2968" providerId="ADAL" clId="{B3157787-BB0E-482E-8804-891148948CDB}" dt="2024-07-25T12:25:21.444" v="699"/>
          <ac:grpSpMkLst>
            <pc:docMk/>
            <pc:sldMk cId="986422007" sldId="4347"/>
            <ac:grpSpMk id="265" creationId="{E2A95072-85A3-C325-794E-A992A99F6788}"/>
          </ac:grpSpMkLst>
        </pc:grpChg>
        <pc:grpChg chg="mod">
          <ac:chgData name="Brisse, Claire" userId="62eb7f4f-25cd-442b-a170-fbc3de1c2968" providerId="ADAL" clId="{B3157787-BB0E-482E-8804-891148948CDB}" dt="2024-07-25T12:25:21.444" v="699"/>
          <ac:grpSpMkLst>
            <pc:docMk/>
            <pc:sldMk cId="986422007" sldId="4347"/>
            <ac:grpSpMk id="266" creationId="{A7C2E524-7EED-79B6-BED3-3D307FCDC92C}"/>
          </ac:grpSpMkLst>
        </pc:grpChg>
        <pc:grpChg chg="mod">
          <ac:chgData name="Brisse, Claire" userId="62eb7f4f-25cd-442b-a170-fbc3de1c2968" providerId="ADAL" clId="{B3157787-BB0E-482E-8804-891148948CDB}" dt="2024-07-25T12:25:21.444" v="699"/>
          <ac:grpSpMkLst>
            <pc:docMk/>
            <pc:sldMk cId="986422007" sldId="4347"/>
            <ac:grpSpMk id="267" creationId="{61F66D24-B385-D0BC-7E51-5FC929DDB79E}"/>
          </ac:grpSpMkLst>
        </pc:grpChg>
        <pc:grpChg chg="mod">
          <ac:chgData name="Brisse, Claire" userId="62eb7f4f-25cd-442b-a170-fbc3de1c2968" providerId="ADAL" clId="{B3157787-BB0E-482E-8804-891148948CDB}" dt="2024-07-25T12:25:21.444" v="699"/>
          <ac:grpSpMkLst>
            <pc:docMk/>
            <pc:sldMk cId="986422007" sldId="4347"/>
            <ac:grpSpMk id="268" creationId="{B5F73003-A966-47AE-0504-36E21FD35B9D}"/>
          </ac:grpSpMkLst>
        </pc:grpChg>
        <pc:grpChg chg="mod">
          <ac:chgData name="Brisse, Claire" userId="62eb7f4f-25cd-442b-a170-fbc3de1c2968" providerId="ADAL" clId="{B3157787-BB0E-482E-8804-891148948CDB}" dt="2024-07-25T12:25:21.444" v="699"/>
          <ac:grpSpMkLst>
            <pc:docMk/>
            <pc:sldMk cId="986422007" sldId="4347"/>
            <ac:grpSpMk id="269" creationId="{177789FE-034A-D0C7-A43A-1EE0B0C0BD5D}"/>
          </ac:grpSpMkLst>
        </pc:grpChg>
        <pc:grpChg chg="mod">
          <ac:chgData name="Brisse, Claire" userId="62eb7f4f-25cd-442b-a170-fbc3de1c2968" providerId="ADAL" clId="{B3157787-BB0E-482E-8804-891148948CDB}" dt="2024-07-25T12:25:21.444" v="699"/>
          <ac:grpSpMkLst>
            <pc:docMk/>
            <pc:sldMk cId="986422007" sldId="4347"/>
            <ac:grpSpMk id="270" creationId="{10A0E3DD-8FA3-6A22-EFC8-3AE273A0FA8E}"/>
          </ac:grpSpMkLst>
        </pc:grpChg>
        <pc:grpChg chg="mod">
          <ac:chgData name="Brisse, Claire" userId="62eb7f4f-25cd-442b-a170-fbc3de1c2968" providerId="ADAL" clId="{B3157787-BB0E-482E-8804-891148948CDB}" dt="2024-07-25T12:25:21.444" v="699"/>
          <ac:grpSpMkLst>
            <pc:docMk/>
            <pc:sldMk cId="986422007" sldId="4347"/>
            <ac:grpSpMk id="271" creationId="{70EC1390-6267-9CD6-9074-F4590DEFA1D1}"/>
          </ac:grpSpMkLst>
        </pc:grpChg>
        <pc:grpChg chg="mod">
          <ac:chgData name="Brisse, Claire" userId="62eb7f4f-25cd-442b-a170-fbc3de1c2968" providerId="ADAL" clId="{B3157787-BB0E-482E-8804-891148948CDB}" dt="2024-07-25T12:25:21.444" v="699"/>
          <ac:grpSpMkLst>
            <pc:docMk/>
            <pc:sldMk cId="986422007" sldId="4347"/>
            <ac:grpSpMk id="272" creationId="{1B715E0B-0538-F6AC-1B6D-87FBF71773CF}"/>
          </ac:grpSpMkLst>
        </pc:grpChg>
        <pc:grpChg chg="mod">
          <ac:chgData name="Brisse, Claire" userId="62eb7f4f-25cd-442b-a170-fbc3de1c2968" providerId="ADAL" clId="{B3157787-BB0E-482E-8804-891148948CDB}" dt="2024-07-25T12:25:21.444" v="699"/>
          <ac:grpSpMkLst>
            <pc:docMk/>
            <pc:sldMk cId="986422007" sldId="4347"/>
            <ac:grpSpMk id="273" creationId="{C7441D25-AF92-2CAD-8608-86FFA4C76788}"/>
          </ac:grpSpMkLst>
        </pc:grpChg>
        <pc:grpChg chg="mod">
          <ac:chgData name="Brisse, Claire" userId="62eb7f4f-25cd-442b-a170-fbc3de1c2968" providerId="ADAL" clId="{B3157787-BB0E-482E-8804-891148948CDB}" dt="2024-07-25T12:25:21.444" v="699"/>
          <ac:grpSpMkLst>
            <pc:docMk/>
            <pc:sldMk cId="986422007" sldId="4347"/>
            <ac:grpSpMk id="274" creationId="{0BA89BE6-DB6E-5B23-8947-F37CF704A5F3}"/>
          </ac:grpSpMkLst>
        </pc:grpChg>
        <pc:grpChg chg="mod">
          <ac:chgData name="Brisse, Claire" userId="62eb7f4f-25cd-442b-a170-fbc3de1c2968" providerId="ADAL" clId="{B3157787-BB0E-482E-8804-891148948CDB}" dt="2024-07-25T12:25:21.444" v="699"/>
          <ac:grpSpMkLst>
            <pc:docMk/>
            <pc:sldMk cId="986422007" sldId="4347"/>
            <ac:grpSpMk id="275" creationId="{6D798ED9-8C6C-45E3-5691-B099920F3504}"/>
          </ac:grpSpMkLst>
        </pc:grpChg>
        <pc:grpChg chg="mod">
          <ac:chgData name="Brisse, Claire" userId="62eb7f4f-25cd-442b-a170-fbc3de1c2968" providerId="ADAL" clId="{B3157787-BB0E-482E-8804-891148948CDB}" dt="2024-07-25T12:25:21.444" v="699"/>
          <ac:grpSpMkLst>
            <pc:docMk/>
            <pc:sldMk cId="986422007" sldId="4347"/>
            <ac:grpSpMk id="276" creationId="{31749C2A-4196-1385-C1B8-C754EC6E0447}"/>
          </ac:grpSpMkLst>
        </pc:grpChg>
        <pc:grpChg chg="mod">
          <ac:chgData name="Brisse, Claire" userId="62eb7f4f-25cd-442b-a170-fbc3de1c2968" providerId="ADAL" clId="{B3157787-BB0E-482E-8804-891148948CDB}" dt="2024-07-25T12:25:21.444" v="699"/>
          <ac:grpSpMkLst>
            <pc:docMk/>
            <pc:sldMk cId="986422007" sldId="4347"/>
            <ac:grpSpMk id="277" creationId="{22E69BB6-AED5-946D-A215-2906C7008EB3}"/>
          </ac:grpSpMkLst>
        </pc:grpChg>
        <pc:grpChg chg="mod">
          <ac:chgData name="Brisse, Claire" userId="62eb7f4f-25cd-442b-a170-fbc3de1c2968" providerId="ADAL" clId="{B3157787-BB0E-482E-8804-891148948CDB}" dt="2024-07-25T12:25:21.444" v="699"/>
          <ac:grpSpMkLst>
            <pc:docMk/>
            <pc:sldMk cId="986422007" sldId="4347"/>
            <ac:grpSpMk id="278" creationId="{7505A807-1D21-8564-447B-F5DE33D669DB}"/>
          </ac:grpSpMkLst>
        </pc:grpChg>
        <pc:grpChg chg="mod">
          <ac:chgData name="Brisse, Claire" userId="62eb7f4f-25cd-442b-a170-fbc3de1c2968" providerId="ADAL" clId="{B3157787-BB0E-482E-8804-891148948CDB}" dt="2024-07-25T12:25:21.444" v="699"/>
          <ac:grpSpMkLst>
            <pc:docMk/>
            <pc:sldMk cId="986422007" sldId="4347"/>
            <ac:grpSpMk id="279" creationId="{16CAA9C6-BA2B-8D02-D9E4-378D14571F00}"/>
          </ac:grpSpMkLst>
        </pc:grpChg>
        <pc:grpChg chg="mod">
          <ac:chgData name="Brisse, Claire" userId="62eb7f4f-25cd-442b-a170-fbc3de1c2968" providerId="ADAL" clId="{B3157787-BB0E-482E-8804-891148948CDB}" dt="2024-07-25T12:25:21.444" v="699"/>
          <ac:grpSpMkLst>
            <pc:docMk/>
            <pc:sldMk cId="986422007" sldId="4347"/>
            <ac:grpSpMk id="280" creationId="{F9277C80-FD13-73D9-A496-4BC9BDF68F14}"/>
          </ac:grpSpMkLst>
        </pc:grpChg>
        <pc:grpChg chg="mod">
          <ac:chgData name="Brisse, Claire" userId="62eb7f4f-25cd-442b-a170-fbc3de1c2968" providerId="ADAL" clId="{B3157787-BB0E-482E-8804-891148948CDB}" dt="2024-07-25T12:25:21.444" v="699"/>
          <ac:grpSpMkLst>
            <pc:docMk/>
            <pc:sldMk cId="986422007" sldId="4347"/>
            <ac:grpSpMk id="281" creationId="{EBE6B233-57D9-B55A-6F2F-521AE8885E94}"/>
          </ac:grpSpMkLst>
        </pc:grpChg>
        <pc:grpChg chg="mod">
          <ac:chgData name="Brisse, Claire" userId="62eb7f4f-25cd-442b-a170-fbc3de1c2968" providerId="ADAL" clId="{B3157787-BB0E-482E-8804-891148948CDB}" dt="2024-07-25T12:25:21.444" v="699"/>
          <ac:grpSpMkLst>
            <pc:docMk/>
            <pc:sldMk cId="986422007" sldId="4347"/>
            <ac:grpSpMk id="282" creationId="{6D086D75-4A3B-D8E2-75A0-A9B514D1FB9C}"/>
          </ac:grpSpMkLst>
        </pc:grpChg>
        <pc:grpChg chg="mod">
          <ac:chgData name="Brisse, Claire" userId="62eb7f4f-25cd-442b-a170-fbc3de1c2968" providerId="ADAL" clId="{B3157787-BB0E-482E-8804-891148948CDB}" dt="2024-07-25T12:25:21.444" v="699"/>
          <ac:grpSpMkLst>
            <pc:docMk/>
            <pc:sldMk cId="986422007" sldId="4347"/>
            <ac:grpSpMk id="283" creationId="{EDFEFD39-3790-0071-1C51-4317F58D967B}"/>
          </ac:grpSpMkLst>
        </pc:grpChg>
        <pc:grpChg chg="mod">
          <ac:chgData name="Brisse, Claire" userId="62eb7f4f-25cd-442b-a170-fbc3de1c2968" providerId="ADAL" clId="{B3157787-BB0E-482E-8804-891148948CDB}" dt="2024-07-25T12:25:21.444" v="699"/>
          <ac:grpSpMkLst>
            <pc:docMk/>
            <pc:sldMk cId="986422007" sldId="4347"/>
            <ac:grpSpMk id="284" creationId="{C507D307-8DCE-32DA-7FDD-1AF1B5B3428B}"/>
          </ac:grpSpMkLst>
        </pc:grpChg>
        <pc:grpChg chg="mod">
          <ac:chgData name="Brisse, Claire" userId="62eb7f4f-25cd-442b-a170-fbc3de1c2968" providerId="ADAL" clId="{B3157787-BB0E-482E-8804-891148948CDB}" dt="2024-07-25T12:25:21.444" v="699"/>
          <ac:grpSpMkLst>
            <pc:docMk/>
            <pc:sldMk cId="986422007" sldId="4347"/>
            <ac:grpSpMk id="285" creationId="{676BA39B-964F-CC39-6094-3025D1B21D56}"/>
          </ac:grpSpMkLst>
        </pc:grpChg>
        <pc:grpChg chg="mod">
          <ac:chgData name="Brisse, Claire" userId="62eb7f4f-25cd-442b-a170-fbc3de1c2968" providerId="ADAL" clId="{B3157787-BB0E-482E-8804-891148948CDB}" dt="2024-07-25T12:25:21.444" v="699"/>
          <ac:grpSpMkLst>
            <pc:docMk/>
            <pc:sldMk cId="986422007" sldId="4347"/>
            <ac:grpSpMk id="286" creationId="{EDBDA40C-F4E9-D6CE-33D9-E873CABBE7CE}"/>
          </ac:grpSpMkLst>
        </pc:grpChg>
        <pc:grpChg chg="mod">
          <ac:chgData name="Brisse, Claire" userId="62eb7f4f-25cd-442b-a170-fbc3de1c2968" providerId="ADAL" clId="{B3157787-BB0E-482E-8804-891148948CDB}" dt="2024-07-25T12:25:21.444" v="699"/>
          <ac:grpSpMkLst>
            <pc:docMk/>
            <pc:sldMk cId="986422007" sldId="4347"/>
            <ac:grpSpMk id="287" creationId="{06757661-7D0F-AA28-B1D3-8BCD94D49D0E}"/>
          </ac:grpSpMkLst>
        </pc:grpChg>
        <pc:grpChg chg="mod">
          <ac:chgData name="Brisse, Claire" userId="62eb7f4f-25cd-442b-a170-fbc3de1c2968" providerId="ADAL" clId="{B3157787-BB0E-482E-8804-891148948CDB}" dt="2024-07-25T12:25:21.444" v="699"/>
          <ac:grpSpMkLst>
            <pc:docMk/>
            <pc:sldMk cId="986422007" sldId="4347"/>
            <ac:grpSpMk id="288" creationId="{638008EA-71DB-5471-3CC8-AD6A691C450A}"/>
          </ac:grpSpMkLst>
        </pc:grpChg>
        <pc:grpChg chg="mod">
          <ac:chgData name="Brisse, Claire" userId="62eb7f4f-25cd-442b-a170-fbc3de1c2968" providerId="ADAL" clId="{B3157787-BB0E-482E-8804-891148948CDB}" dt="2024-07-25T12:25:21.444" v="699"/>
          <ac:grpSpMkLst>
            <pc:docMk/>
            <pc:sldMk cId="986422007" sldId="4347"/>
            <ac:grpSpMk id="289" creationId="{F5E616B8-8F13-58AA-70FD-619BF5C5B6C9}"/>
          </ac:grpSpMkLst>
        </pc:grpChg>
        <pc:grpChg chg="mod">
          <ac:chgData name="Brisse, Claire" userId="62eb7f4f-25cd-442b-a170-fbc3de1c2968" providerId="ADAL" clId="{B3157787-BB0E-482E-8804-891148948CDB}" dt="2024-07-25T12:25:21.444" v="699"/>
          <ac:grpSpMkLst>
            <pc:docMk/>
            <pc:sldMk cId="986422007" sldId="4347"/>
            <ac:grpSpMk id="290" creationId="{EAEECACD-1CCB-BF51-B7C9-52E42A44ABED}"/>
          </ac:grpSpMkLst>
        </pc:grpChg>
        <pc:grpChg chg="mod">
          <ac:chgData name="Brisse, Claire" userId="62eb7f4f-25cd-442b-a170-fbc3de1c2968" providerId="ADAL" clId="{B3157787-BB0E-482E-8804-891148948CDB}" dt="2024-07-25T12:25:21.444" v="699"/>
          <ac:grpSpMkLst>
            <pc:docMk/>
            <pc:sldMk cId="986422007" sldId="4347"/>
            <ac:grpSpMk id="291" creationId="{10320709-60ED-6A15-4136-BE23250BCE3A}"/>
          </ac:grpSpMkLst>
        </pc:grpChg>
        <pc:grpChg chg="mod">
          <ac:chgData name="Brisse, Claire" userId="62eb7f4f-25cd-442b-a170-fbc3de1c2968" providerId="ADAL" clId="{B3157787-BB0E-482E-8804-891148948CDB}" dt="2024-07-25T12:25:21.444" v="699"/>
          <ac:grpSpMkLst>
            <pc:docMk/>
            <pc:sldMk cId="986422007" sldId="4347"/>
            <ac:grpSpMk id="292" creationId="{5E3F37E6-BF0C-6EB5-4A39-98FBC62A86A3}"/>
          </ac:grpSpMkLst>
        </pc:grpChg>
        <pc:grpChg chg="mod">
          <ac:chgData name="Brisse, Claire" userId="62eb7f4f-25cd-442b-a170-fbc3de1c2968" providerId="ADAL" clId="{B3157787-BB0E-482E-8804-891148948CDB}" dt="2024-07-25T12:25:21.444" v="699"/>
          <ac:grpSpMkLst>
            <pc:docMk/>
            <pc:sldMk cId="986422007" sldId="4347"/>
            <ac:grpSpMk id="293" creationId="{7412B32D-1E90-97FD-D91E-801AEB900468}"/>
          </ac:grpSpMkLst>
        </pc:grpChg>
        <pc:grpChg chg="mod">
          <ac:chgData name="Brisse, Claire" userId="62eb7f4f-25cd-442b-a170-fbc3de1c2968" providerId="ADAL" clId="{B3157787-BB0E-482E-8804-891148948CDB}" dt="2024-07-25T12:25:21.444" v="699"/>
          <ac:grpSpMkLst>
            <pc:docMk/>
            <pc:sldMk cId="986422007" sldId="4347"/>
            <ac:grpSpMk id="294" creationId="{0095124F-C157-4A5B-B336-450AB1E70041}"/>
          </ac:grpSpMkLst>
        </pc:grpChg>
        <pc:grpChg chg="mod">
          <ac:chgData name="Brisse, Claire" userId="62eb7f4f-25cd-442b-a170-fbc3de1c2968" providerId="ADAL" clId="{B3157787-BB0E-482E-8804-891148948CDB}" dt="2024-07-25T12:25:21.444" v="699"/>
          <ac:grpSpMkLst>
            <pc:docMk/>
            <pc:sldMk cId="986422007" sldId="4347"/>
            <ac:grpSpMk id="295" creationId="{A300D079-CFF4-BDD3-CC32-BDFD47492634}"/>
          </ac:grpSpMkLst>
        </pc:grpChg>
        <pc:grpChg chg="mod">
          <ac:chgData name="Brisse, Claire" userId="62eb7f4f-25cd-442b-a170-fbc3de1c2968" providerId="ADAL" clId="{B3157787-BB0E-482E-8804-891148948CDB}" dt="2024-07-25T12:25:21.444" v="699"/>
          <ac:grpSpMkLst>
            <pc:docMk/>
            <pc:sldMk cId="986422007" sldId="4347"/>
            <ac:grpSpMk id="296" creationId="{F8EEC3E0-8E94-C7E3-63C7-F4C1021D0E4E}"/>
          </ac:grpSpMkLst>
        </pc:grpChg>
        <pc:grpChg chg="mod">
          <ac:chgData name="Brisse, Claire" userId="62eb7f4f-25cd-442b-a170-fbc3de1c2968" providerId="ADAL" clId="{B3157787-BB0E-482E-8804-891148948CDB}" dt="2024-07-25T12:25:21.444" v="699"/>
          <ac:grpSpMkLst>
            <pc:docMk/>
            <pc:sldMk cId="986422007" sldId="4347"/>
            <ac:grpSpMk id="297" creationId="{2CB3801C-CD23-2428-44D0-2FDA2B5C1F14}"/>
          </ac:grpSpMkLst>
        </pc:grpChg>
        <pc:grpChg chg="mod">
          <ac:chgData name="Brisse, Claire" userId="62eb7f4f-25cd-442b-a170-fbc3de1c2968" providerId="ADAL" clId="{B3157787-BB0E-482E-8804-891148948CDB}" dt="2024-07-25T12:25:21.444" v="699"/>
          <ac:grpSpMkLst>
            <pc:docMk/>
            <pc:sldMk cId="986422007" sldId="4347"/>
            <ac:grpSpMk id="298" creationId="{856C86AD-CFD9-25D2-C3BA-0658ABBEA148}"/>
          </ac:grpSpMkLst>
        </pc:grpChg>
        <pc:grpChg chg="mod">
          <ac:chgData name="Brisse, Claire" userId="62eb7f4f-25cd-442b-a170-fbc3de1c2968" providerId="ADAL" clId="{B3157787-BB0E-482E-8804-891148948CDB}" dt="2024-07-25T12:25:21.444" v="699"/>
          <ac:grpSpMkLst>
            <pc:docMk/>
            <pc:sldMk cId="986422007" sldId="4347"/>
            <ac:grpSpMk id="299" creationId="{28C9C890-046F-E9C0-5EB7-5A96FEFB44A0}"/>
          </ac:grpSpMkLst>
        </pc:grpChg>
        <pc:grpChg chg="mod">
          <ac:chgData name="Brisse, Claire" userId="62eb7f4f-25cd-442b-a170-fbc3de1c2968" providerId="ADAL" clId="{B3157787-BB0E-482E-8804-891148948CDB}" dt="2024-07-25T12:25:21.444" v="699"/>
          <ac:grpSpMkLst>
            <pc:docMk/>
            <pc:sldMk cId="986422007" sldId="4347"/>
            <ac:grpSpMk id="300" creationId="{946A5A74-835E-8E4F-3B55-5DDBDB2CC8AA}"/>
          </ac:grpSpMkLst>
        </pc:grpChg>
        <pc:grpChg chg="mod">
          <ac:chgData name="Brisse, Claire" userId="62eb7f4f-25cd-442b-a170-fbc3de1c2968" providerId="ADAL" clId="{B3157787-BB0E-482E-8804-891148948CDB}" dt="2024-07-25T12:25:21.444" v="699"/>
          <ac:grpSpMkLst>
            <pc:docMk/>
            <pc:sldMk cId="986422007" sldId="4347"/>
            <ac:grpSpMk id="301" creationId="{39624D6F-CC80-9986-3569-9A35C5A3517C}"/>
          </ac:grpSpMkLst>
        </pc:grpChg>
        <pc:grpChg chg="mod">
          <ac:chgData name="Brisse, Claire" userId="62eb7f4f-25cd-442b-a170-fbc3de1c2968" providerId="ADAL" clId="{B3157787-BB0E-482E-8804-891148948CDB}" dt="2024-07-25T12:25:21.444" v="699"/>
          <ac:grpSpMkLst>
            <pc:docMk/>
            <pc:sldMk cId="986422007" sldId="4347"/>
            <ac:grpSpMk id="302" creationId="{ADBDC8D9-179C-553F-00AF-78CE1814272D}"/>
          </ac:grpSpMkLst>
        </pc:grpChg>
        <pc:grpChg chg="mod">
          <ac:chgData name="Brisse, Claire" userId="62eb7f4f-25cd-442b-a170-fbc3de1c2968" providerId="ADAL" clId="{B3157787-BB0E-482E-8804-891148948CDB}" dt="2024-07-25T12:25:21.444" v="699"/>
          <ac:grpSpMkLst>
            <pc:docMk/>
            <pc:sldMk cId="986422007" sldId="4347"/>
            <ac:grpSpMk id="303" creationId="{8B4994B3-7E48-C371-9865-3E5FCF16A27A}"/>
          </ac:grpSpMkLst>
        </pc:grpChg>
        <pc:grpChg chg="mod">
          <ac:chgData name="Brisse, Claire" userId="62eb7f4f-25cd-442b-a170-fbc3de1c2968" providerId="ADAL" clId="{B3157787-BB0E-482E-8804-891148948CDB}" dt="2024-07-25T12:25:21.444" v="699"/>
          <ac:grpSpMkLst>
            <pc:docMk/>
            <pc:sldMk cId="986422007" sldId="4347"/>
            <ac:grpSpMk id="304" creationId="{4A222617-DF97-0178-513B-D06385398506}"/>
          </ac:grpSpMkLst>
        </pc:grpChg>
        <pc:grpChg chg="mod">
          <ac:chgData name="Brisse, Claire" userId="62eb7f4f-25cd-442b-a170-fbc3de1c2968" providerId="ADAL" clId="{B3157787-BB0E-482E-8804-891148948CDB}" dt="2024-07-25T12:25:21.444" v="699"/>
          <ac:grpSpMkLst>
            <pc:docMk/>
            <pc:sldMk cId="986422007" sldId="4347"/>
            <ac:grpSpMk id="305" creationId="{AD66D066-214F-B6A2-4F64-3EF84558CED2}"/>
          </ac:grpSpMkLst>
        </pc:grpChg>
        <pc:grpChg chg="mod">
          <ac:chgData name="Brisse, Claire" userId="62eb7f4f-25cd-442b-a170-fbc3de1c2968" providerId="ADAL" clId="{B3157787-BB0E-482E-8804-891148948CDB}" dt="2024-07-25T12:25:21.444" v="699"/>
          <ac:grpSpMkLst>
            <pc:docMk/>
            <pc:sldMk cId="986422007" sldId="4347"/>
            <ac:grpSpMk id="306" creationId="{310CAF78-23D4-4601-7D68-E93708E19E0F}"/>
          </ac:grpSpMkLst>
        </pc:grpChg>
        <pc:grpChg chg="mod">
          <ac:chgData name="Brisse, Claire" userId="62eb7f4f-25cd-442b-a170-fbc3de1c2968" providerId="ADAL" clId="{B3157787-BB0E-482E-8804-891148948CDB}" dt="2024-07-25T12:25:21.444" v="699"/>
          <ac:grpSpMkLst>
            <pc:docMk/>
            <pc:sldMk cId="986422007" sldId="4347"/>
            <ac:grpSpMk id="307" creationId="{4D9DC85D-E064-CCB6-432B-C5A569229473}"/>
          </ac:grpSpMkLst>
        </pc:grpChg>
        <pc:grpChg chg="mod">
          <ac:chgData name="Brisse, Claire" userId="62eb7f4f-25cd-442b-a170-fbc3de1c2968" providerId="ADAL" clId="{B3157787-BB0E-482E-8804-891148948CDB}" dt="2024-07-25T12:25:21.444" v="699"/>
          <ac:grpSpMkLst>
            <pc:docMk/>
            <pc:sldMk cId="986422007" sldId="4347"/>
            <ac:grpSpMk id="308" creationId="{971B46BB-74F0-E85C-E41D-B471355B9626}"/>
          </ac:grpSpMkLst>
        </pc:grpChg>
        <pc:grpChg chg="mod">
          <ac:chgData name="Brisse, Claire" userId="62eb7f4f-25cd-442b-a170-fbc3de1c2968" providerId="ADAL" clId="{B3157787-BB0E-482E-8804-891148948CDB}" dt="2024-07-25T12:25:21.444" v="699"/>
          <ac:grpSpMkLst>
            <pc:docMk/>
            <pc:sldMk cId="986422007" sldId="4347"/>
            <ac:grpSpMk id="309" creationId="{CA61D89B-69AD-9423-4313-0A5627EA6816}"/>
          </ac:grpSpMkLst>
        </pc:grpChg>
        <pc:grpChg chg="mod">
          <ac:chgData name="Brisse, Claire" userId="62eb7f4f-25cd-442b-a170-fbc3de1c2968" providerId="ADAL" clId="{B3157787-BB0E-482E-8804-891148948CDB}" dt="2024-07-25T12:25:21.444" v="699"/>
          <ac:grpSpMkLst>
            <pc:docMk/>
            <pc:sldMk cId="986422007" sldId="4347"/>
            <ac:grpSpMk id="310" creationId="{251888B2-BCC6-C0EC-2904-78BDB835443E}"/>
          </ac:grpSpMkLst>
        </pc:grpChg>
        <pc:grpChg chg="mod">
          <ac:chgData name="Brisse, Claire" userId="62eb7f4f-25cd-442b-a170-fbc3de1c2968" providerId="ADAL" clId="{B3157787-BB0E-482E-8804-891148948CDB}" dt="2024-07-25T12:25:21.444" v="699"/>
          <ac:grpSpMkLst>
            <pc:docMk/>
            <pc:sldMk cId="986422007" sldId="4347"/>
            <ac:grpSpMk id="311" creationId="{ACB2A423-2B48-EB11-B26D-27EA1798EEB3}"/>
          </ac:grpSpMkLst>
        </pc:grpChg>
        <pc:grpChg chg="mod">
          <ac:chgData name="Brisse, Claire" userId="62eb7f4f-25cd-442b-a170-fbc3de1c2968" providerId="ADAL" clId="{B3157787-BB0E-482E-8804-891148948CDB}" dt="2024-07-25T12:25:21.444" v="699"/>
          <ac:grpSpMkLst>
            <pc:docMk/>
            <pc:sldMk cId="986422007" sldId="4347"/>
            <ac:grpSpMk id="312" creationId="{8F1905C8-E2D6-8FE5-E303-71590020606D}"/>
          </ac:grpSpMkLst>
        </pc:grpChg>
        <pc:grpChg chg="mod">
          <ac:chgData name="Brisse, Claire" userId="62eb7f4f-25cd-442b-a170-fbc3de1c2968" providerId="ADAL" clId="{B3157787-BB0E-482E-8804-891148948CDB}" dt="2024-07-25T12:25:21.444" v="699"/>
          <ac:grpSpMkLst>
            <pc:docMk/>
            <pc:sldMk cId="986422007" sldId="4347"/>
            <ac:grpSpMk id="313" creationId="{AA64A651-A9F1-B409-3874-AA69230019E1}"/>
          </ac:grpSpMkLst>
        </pc:grpChg>
        <pc:grpChg chg="mod">
          <ac:chgData name="Brisse, Claire" userId="62eb7f4f-25cd-442b-a170-fbc3de1c2968" providerId="ADAL" clId="{B3157787-BB0E-482E-8804-891148948CDB}" dt="2024-07-25T12:25:21.444" v="699"/>
          <ac:grpSpMkLst>
            <pc:docMk/>
            <pc:sldMk cId="986422007" sldId="4347"/>
            <ac:grpSpMk id="314" creationId="{7E076FA7-A0A7-1FBA-50FE-7799D4A567C8}"/>
          </ac:grpSpMkLst>
        </pc:grpChg>
        <pc:grpChg chg="mod">
          <ac:chgData name="Brisse, Claire" userId="62eb7f4f-25cd-442b-a170-fbc3de1c2968" providerId="ADAL" clId="{B3157787-BB0E-482E-8804-891148948CDB}" dt="2024-07-25T12:25:21.444" v="699"/>
          <ac:grpSpMkLst>
            <pc:docMk/>
            <pc:sldMk cId="986422007" sldId="4347"/>
            <ac:grpSpMk id="315" creationId="{07A90657-1D7F-6BDB-3E60-59F0573C3A48}"/>
          </ac:grpSpMkLst>
        </pc:grpChg>
        <pc:grpChg chg="mod">
          <ac:chgData name="Brisse, Claire" userId="62eb7f4f-25cd-442b-a170-fbc3de1c2968" providerId="ADAL" clId="{B3157787-BB0E-482E-8804-891148948CDB}" dt="2024-07-25T12:25:21.444" v="699"/>
          <ac:grpSpMkLst>
            <pc:docMk/>
            <pc:sldMk cId="986422007" sldId="4347"/>
            <ac:grpSpMk id="316" creationId="{01815452-E92C-9BFF-7542-1359B4F5E32B}"/>
          </ac:grpSpMkLst>
        </pc:grpChg>
        <pc:grpChg chg="mod">
          <ac:chgData name="Brisse, Claire" userId="62eb7f4f-25cd-442b-a170-fbc3de1c2968" providerId="ADAL" clId="{B3157787-BB0E-482E-8804-891148948CDB}" dt="2024-07-25T12:25:21.444" v="699"/>
          <ac:grpSpMkLst>
            <pc:docMk/>
            <pc:sldMk cId="986422007" sldId="4347"/>
            <ac:grpSpMk id="317" creationId="{26EC30A3-893E-9A5C-5F5C-8137EADC6CE3}"/>
          </ac:grpSpMkLst>
        </pc:grpChg>
        <pc:grpChg chg="mod">
          <ac:chgData name="Brisse, Claire" userId="62eb7f4f-25cd-442b-a170-fbc3de1c2968" providerId="ADAL" clId="{B3157787-BB0E-482E-8804-891148948CDB}" dt="2024-07-25T12:25:21.444" v="699"/>
          <ac:grpSpMkLst>
            <pc:docMk/>
            <pc:sldMk cId="986422007" sldId="4347"/>
            <ac:grpSpMk id="318" creationId="{F8F77C96-516D-0D4F-2A51-40F28634A3A8}"/>
          </ac:grpSpMkLst>
        </pc:grpChg>
        <pc:grpChg chg="mod">
          <ac:chgData name="Brisse, Claire" userId="62eb7f4f-25cd-442b-a170-fbc3de1c2968" providerId="ADAL" clId="{B3157787-BB0E-482E-8804-891148948CDB}" dt="2024-07-25T12:25:21.444" v="699"/>
          <ac:grpSpMkLst>
            <pc:docMk/>
            <pc:sldMk cId="986422007" sldId="4347"/>
            <ac:grpSpMk id="319" creationId="{E2501C07-97C7-1441-5912-79B854B492D8}"/>
          </ac:grpSpMkLst>
        </pc:grpChg>
        <pc:grpChg chg="mod">
          <ac:chgData name="Brisse, Claire" userId="62eb7f4f-25cd-442b-a170-fbc3de1c2968" providerId="ADAL" clId="{B3157787-BB0E-482E-8804-891148948CDB}" dt="2024-07-25T12:25:21.444" v="699"/>
          <ac:grpSpMkLst>
            <pc:docMk/>
            <pc:sldMk cId="986422007" sldId="4347"/>
            <ac:grpSpMk id="320" creationId="{E5ED88EA-996E-0FE0-41D2-465DE74E8039}"/>
          </ac:grpSpMkLst>
        </pc:grpChg>
        <pc:grpChg chg="mod">
          <ac:chgData name="Brisse, Claire" userId="62eb7f4f-25cd-442b-a170-fbc3de1c2968" providerId="ADAL" clId="{B3157787-BB0E-482E-8804-891148948CDB}" dt="2024-07-25T12:25:21.444" v="699"/>
          <ac:grpSpMkLst>
            <pc:docMk/>
            <pc:sldMk cId="986422007" sldId="4347"/>
            <ac:grpSpMk id="321" creationId="{8BDCB93C-57A3-0996-F41E-9222733C0AB9}"/>
          </ac:grpSpMkLst>
        </pc:grpChg>
        <pc:grpChg chg="mod">
          <ac:chgData name="Brisse, Claire" userId="62eb7f4f-25cd-442b-a170-fbc3de1c2968" providerId="ADAL" clId="{B3157787-BB0E-482E-8804-891148948CDB}" dt="2024-07-25T12:25:21.444" v="699"/>
          <ac:grpSpMkLst>
            <pc:docMk/>
            <pc:sldMk cId="986422007" sldId="4347"/>
            <ac:grpSpMk id="323" creationId="{53194CAE-BA5A-73D9-6A49-BA808203C35A}"/>
          </ac:grpSpMkLst>
        </pc:grpChg>
        <pc:grpChg chg="mod">
          <ac:chgData name="Brisse, Claire" userId="62eb7f4f-25cd-442b-a170-fbc3de1c2968" providerId="ADAL" clId="{B3157787-BB0E-482E-8804-891148948CDB}" dt="2024-07-25T12:25:21.444" v="699"/>
          <ac:grpSpMkLst>
            <pc:docMk/>
            <pc:sldMk cId="986422007" sldId="4347"/>
            <ac:grpSpMk id="324" creationId="{89AEDC90-42A1-A1D9-0894-65171EF2B044}"/>
          </ac:grpSpMkLst>
        </pc:grpChg>
        <pc:grpChg chg="mod">
          <ac:chgData name="Brisse, Claire" userId="62eb7f4f-25cd-442b-a170-fbc3de1c2968" providerId="ADAL" clId="{B3157787-BB0E-482E-8804-891148948CDB}" dt="2024-07-25T12:25:21.444" v="699"/>
          <ac:grpSpMkLst>
            <pc:docMk/>
            <pc:sldMk cId="986422007" sldId="4347"/>
            <ac:grpSpMk id="325" creationId="{31D381E1-72A2-4EA2-75E5-05E3FB4C158A}"/>
          </ac:grpSpMkLst>
        </pc:grpChg>
        <pc:grpChg chg="mod">
          <ac:chgData name="Brisse, Claire" userId="62eb7f4f-25cd-442b-a170-fbc3de1c2968" providerId="ADAL" clId="{B3157787-BB0E-482E-8804-891148948CDB}" dt="2024-07-25T12:25:21.444" v="699"/>
          <ac:grpSpMkLst>
            <pc:docMk/>
            <pc:sldMk cId="986422007" sldId="4347"/>
            <ac:grpSpMk id="326" creationId="{CD2DD9DF-1418-4CC2-F416-64E39AFFF631}"/>
          </ac:grpSpMkLst>
        </pc:grpChg>
        <pc:grpChg chg="add del mod ord">
          <ac:chgData name="Brisse, Claire" userId="62eb7f4f-25cd-442b-a170-fbc3de1c2968" providerId="ADAL" clId="{B3157787-BB0E-482E-8804-891148948CDB}" dt="2024-07-25T12:33:44.029" v="777" actId="21"/>
          <ac:grpSpMkLst>
            <pc:docMk/>
            <pc:sldMk cId="986422007" sldId="4347"/>
            <ac:grpSpMk id="457" creationId="{2606D903-58C4-6395-BFE0-B93CB303649A}"/>
          </ac:grpSpMkLst>
        </pc:grpChg>
        <pc:grpChg chg="mod">
          <ac:chgData name="Brisse, Claire" userId="62eb7f4f-25cd-442b-a170-fbc3de1c2968" providerId="ADAL" clId="{B3157787-BB0E-482E-8804-891148948CDB}" dt="2024-07-25T12:25:27.898" v="703"/>
          <ac:grpSpMkLst>
            <pc:docMk/>
            <pc:sldMk cId="986422007" sldId="4347"/>
            <ac:grpSpMk id="458" creationId="{377FF91C-7BBA-3FDB-D3A8-30C57D191855}"/>
          </ac:grpSpMkLst>
        </pc:grpChg>
        <pc:grpChg chg="mod">
          <ac:chgData name="Brisse, Claire" userId="62eb7f4f-25cd-442b-a170-fbc3de1c2968" providerId="ADAL" clId="{B3157787-BB0E-482E-8804-891148948CDB}" dt="2024-07-25T12:25:27.898" v="703"/>
          <ac:grpSpMkLst>
            <pc:docMk/>
            <pc:sldMk cId="986422007" sldId="4347"/>
            <ac:grpSpMk id="460" creationId="{9ECC4076-A2F1-5E26-7DD0-533BFD997D20}"/>
          </ac:grpSpMkLst>
        </pc:grpChg>
        <pc:grpChg chg="mod">
          <ac:chgData name="Brisse, Claire" userId="62eb7f4f-25cd-442b-a170-fbc3de1c2968" providerId="ADAL" clId="{B3157787-BB0E-482E-8804-891148948CDB}" dt="2024-07-25T12:25:27.898" v="703"/>
          <ac:grpSpMkLst>
            <pc:docMk/>
            <pc:sldMk cId="986422007" sldId="4347"/>
            <ac:grpSpMk id="471" creationId="{C52CCDF7-BBA3-854C-2D01-CBBC1B2C44EF}"/>
          </ac:grpSpMkLst>
        </pc:grpChg>
        <pc:grpChg chg="mod">
          <ac:chgData name="Brisse, Claire" userId="62eb7f4f-25cd-442b-a170-fbc3de1c2968" providerId="ADAL" clId="{B3157787-BB0E-482E-8804-891148948CDB}" dt="2024-07-25T12:25:27.898" v="703"/>
          <ac:grpSpMkLst>
            <pc:docMk/>
            <pc:sldMk cId="986422007" sldId="4347"/>
            <ac:grpSpMk id="475" creationId="{F3C6D23E-44EF-AB7D-8886-ADC041F0CC27}"/>
          </ac:grpSpMkLst>
        </pc:grpChg>
        <pc:grpChg chg="mod">
          <ac:chgData name="Brisse, Claire" userId="62eb7f4f-25cd-442b-a170-fbc3de1c2968" providerId="ADAL" clId="{B3157787-BB0E-482E-8804-891148948CDB}" dt="2024-07-25T12:25:27.898" v="703"/>
          <ac:grpSpMkLst>
            <pc:docMk/>
            <pc:sldMk cId="986422007" sldId="4347"/>
            <ac:grpSpMk id="478" creationId="{F2B5189B-7B12-18D6-5850-84695AD35BCA}"/>
          </ac:grpSpMkLst>
        </pc:grpChg>
        <pc:grpChg chg="mod">
          <ac:chgData name="Brisse, Claire" userId="62eb7f4f-25cd-442b-a170-fbc3de1c2968" providerId="ADAL" clId="{B3157787-BB0E-482E-8804-891148948CDB}" dt="2024-07-25T12:25:27.898" v="703"/>
          <ac:grpSpMkLst>
            <pc:docMk/>
            <pc:sldMk cId="986422007" sldId="4347"/>
            <ac:grpSpMk id="480" creationId="{55047EDA-57D8-F271-1233-41EC8F0F07E6}"/>
          </ac:grpSpMkLst>
        </pc:grpChg>
        <pc:grpChg chg="mod">
          <ac:chgData name="Brisse, Claire" userId="62eb7f4f-25cd-442b-a170-fbc3de1c2968" providerId="ADAL" clId="{B3157787-BB0E-482E-8804-891148948CDB}" dt="2024-07-25T12:25:27.898" v="703"/>
          <ac:grpSpMkLst>
            <pc:docMk/>
            <pc:sldMk cId="986422007" sldId="4347"/>
            <ac:grpSpMk id="481" creationId="{EAA3FFA9-4B1B-A8B1-5D71-CF78062F539B}"/>
          </ac:grpSpMkLst>
        </pc:grpChg>
        <pc:grpChg chg="mod">
          <ac:chgData name="Brisse, Claire" userId="62eb7f4f-25cd-442b-a170-fbc3de1c2968" providerId="ADAL" clId="{B3157787-BB0E-482E-8804-891148948CDB}" dt="2024-07-25T12:25:27.898" v="703"/>
          <ac:grpSpMkLst>
            <pc:docMk/>
            <pc:sldMk cId="986422007" sldId="4347"/>
            <ac:grpSpMk id="482" creationId="{54C07746-F7B4-E939-5D68-CDE3AE34C913}"/>
          </ac:grpSpMkLst>
        </pc:grpChg>
        <pc:grpChg chg="mod">
          <ac:chgData name="Brisse, Claire" userId="62eb7f4f-25cd-442b-a170-fbc3de1c2968" providerId="ADAL" clId="{B3157787-BB0E-482E-8804-891148948CDB}" dt="2024-07-25T12:25:27.898" v="703"/>
          <ac:grpSpMkLst>
            <pc:docMk/>
            <pc:sldMk cId="986422007" sldId="4347"/>
            <ac:grpSpMk id="483" creationId="{ABB19D02-79BA-CDD6-9488-03D1256B7AF5}"/>
          </ac:grpSpMkLst>
        </pc:grpChg>
        <pc:grpChg chg="mod">
          <ac:chgData name="Brisse, Claire" userId="62eb7f4f-25cd-442b-a170-fbc3de1c2968" providerId="ADAL" clId="{B3157787-BB0E-482E-8804-891148948CDB}" dt="2024-07-25T12:25:27.898" v="703"/>
          <ac:grpSpMkLst>
            <pc:docMk/>
            <pc:sldMk cId="986422007" sldId="4347"/>
            <ac:grpSpMk id="484" creationId="{E53512CA-6968-DA62-9A57-64F770987D51}"/>
          </ac:grpSpMkLst>
        </pc:grpChg>
        <pc:grpChg chg="mod">
          <ac:chgData name="Brisse, Claire" userId="62eb7f4f-25cd-442b-a170-fbc3de1c2968" providerId="ADAL" clId="{B3157787-BB0E-482E-8804-891148948CDB}" dt="2024-07-25T12:25:27.898" v="703"/>
          <ac:grpSpMkLst>
            <pc:docMk/>
            <pc:sldMk cId="986422007" sldId="4347"/>
            <ac:grpSpMk id="485" creationId="{2163DB63-BDBB-F470-DD02-6990F9E05225}"/>
          </ac:grpSpMkLst>
        </pc:grpChg>
        <pc:grpChg chg="mod">
          <ac:chgData name="Brisse, Claire" userId="62eb7f4f-25cd-442b-a170-fbc3de1c2968" providerId="ADAL" clId="{B3157787-BB0E-482E-8804-891148948CDB}" dt="2024-07-25T12:25:27.898" v="703"/>
          <ac:grpSpMkLst>
            <pc:docMk/>
            <pc:sldMk cId="986422007" sldId="4347"/>
            <ac:grpSpMk id="486" creationId="{3ABF487C-0255-1A8D-87DF-2A1EFB85CC5F}"/>
          </ac:grpSpMkLst>
        </pc:grpChg>
        <pc:grpChg chg="mod">
          <ac:chgData name="Brisse, Claire" userId="62eb7f4f-25cd-442b-a170-fbc3de1c2968" providerId="ADAL" clId="{B3157787-BB0E-482E-8804-891148948CDB}" dt="2024-07-25T12:25:27.898" v="703"/>
          <ac:grpSpMkLst>
            <pc:docMk/>
            <pc:sldMk cId="986422007" sldId="4347"/>
            <ac:grpSpMk id="487" creationId="{61B5025A-65B3-971A-1253-068776F7E6FC}"/>
          </ac:grpSpMkLst>
        </pc:grpChg>
        <pc:grpChg chg="mod">
          <ac:chgData name="Brisse, Claire" userId="62eb7f4f-25cd-442b-a170-fbc3de1c2968" providerId="ADAL" clId="{B3157787-BB0E-482E-8804-891148948CDB}" dt="2024-07-25T12:25:27.898" v="703"/>
          <ac:grpSpMkLst>
            <pc:docMk/>
            <pc:sldMk cId="986422007" sldId="4347"/>
            <ac:grpSpMk id="488" creationId="{78487447-84C9-DE9B-E4DF-BC423A5078E4}"/>
          </ac:grpSpMkLst>
        </pc:grpChg>
        <pc:grpChg chg="mod">
          <ac:chgData name="Brisse, Claire" userId="62eb7f4f-25cd-442b-a170-fbc3de1c2968" providerId="ADAL" clId="{B3157787-BB0E-482E-8804-891148948CDB}" dt="2024-07-25T12:25:27.898" v="703"/>
          <ac:grpSpMkLst>
            <pc:docMk/>
            <pc:sldMk cId="986422007" sldId="4347"/>
            <ac:grpSpMk id="489" creationId="{5EE4BC42-45E9-17A7-F85D-FCE5E786DDB5}"/>
          </ac:grpSpMkLst>
        </pc:grpChg>
        <pc:grpChg chg="mod">
          <ac:chgData name="Brisse, Claire" userId="62eb7f4f-25cd-442b-a170-fbc3de1c2968" providerId="ADAL" clId="{B3157787-BB0E-482E-8804-891148948CDB}" dt="2024-07-25T12:25:27.898" v="703"/>
          <ac:grpSpMkLst>
            <pc:docMk/>
            <pc:sldMk cId="986422007" sldId="4347"/>
            <ac:grpSpMk id="490" creationId="{C972F5FA-19D0-949C-5E34-648298E6DC25}"/>
          </ac:grpSpMkLst>
        </pc:grpChg>
        <pc:grpChg chg="mod">
          <ac:chgData name="Brisse, Claire" userId="62eb7f4f-25cd-442b-a170-fbc3de1c2968" providerId="ADAL" clId="{B3157787-BB0E-482E-8804-891148948CDB}" dt="2024-07-25T12:25:27.898" v="703"/>
          <ac:grpSpMkLst>
            <pc:docMk/>
            <pc:sldMk cId="986422007" sldId="4347"/>
            <ac:grpSpMk id="491" creationId="{6DB389A1-E4F8-98A5-6645-ACC43623678A}"/>
          </ac:grpSpMkLst>
        </pc:grpChg>
        <pc:grpChg chg="mod">
          <ac:chgData name="Brisse, Claire" userId="62eb7f4f-25cd-442b-a170-fbc3de1c2968" providerId="ADAL" clId="{B3157787-BB0E-482E-8804-891148948CDB}" dt="2024-07-25T12:25:27.898" v="703"/>
          <ac:grpSpMkLst>
            <pc:docMk/>
            <pc:sldMk cId="986422007" sldId="4347"/>
            <ac:grpSpMk id="492" creationId="{26AF2D9F-22C4-02B4-32F2-58B582654FF9}"/>
          </ac:grpSpMkLst>
        </pc:grpChg>
        <pc:grpChg chg="mod">
          <ac:chgData name="Brisse, Claire" userId="62eb7f4f-25cd-442b-a170-fbc3de1c2968" providerId="ADAL" clId="{B3157787-BB0E-482E-8804-891148948CDB}" dt="2024-07-25T12:25:27.898" v="703"/>
          <ac:grpSpMkLst>
            <pc:docMk/>
            <pc:sldMk cId="986422007" sldId="4347"/>
            <ac:grpSpMk id="493" creationId="{FB523D80-BC3D-F46C-6662-6677E12C0D9A}"/>
          </ac:grpSpMkLst>
        </pc:grpChg>
        <pc:grpChg chg="mod">
          <ac:chgData name="Brisse, Claire" userId="62eb7f4f-25cd-442b-a170-fbc3de1c2968" providerId="ADAL" clId="{B3157787-BB0E-482E-8804-891148948CDB}" dt="2024-07-25T12:25:27.898" v="703"/>
          <ac:grpSpMkLst>
            <pc:docMk/>
            <pc:sldMk cId="986422007" sldId="4347"/>
            <ac:grpSpMk id="494" creationId="{80A9972A-CE65-52A4-8E7C-6E4828ECBAF3}"/>
          </ac:grpSpMkLst>
        </pc:grpChg>
        <pc:grpChg chg="mod">
          <ac:chgData name="Brisse, Claire" userId="62eb7f4f-25cd-442b-a170-fbc3de1c2968" providerId="ADAL" clId="{B3157787-BB0E-482E-8804-891148948CDB}" dt="2024-07-25T12:25:27.898" v="703"/>
          <ac:grpSpMkLst>
            <pc:docMk/>
            <pc:sldMk cId="986422007" sldId="4347"/>
            <ac:grpSpMk id="495" creationId="{A0AE4699-0330-D924-9EF9-E9D764085A85}"/>
          </ac:grpSpMkLst>
        </pc:grpChg>
        <pc:grpChg chg="mod">
          <ac:chgData name="Brisse, Claire" userId="62eb7f4f-25cd-442b-a170-fbc3de1c2968" providerId="ADAL" clId="{B3157787-BB0E-482E-8804-891148948CDB}" dt="2024-07-25T12:25:27.898" v="703"/>
          <ac:grpSpMkLst>
            <pc:docMk/>
            <pc:sldMk cId="986422007" sldId="4347"/>
            <ac:grpSpMk id="496" creationId="{35FB35A5-817D-BD6E-F74E-FB778271BFE9}"/>
          </ac:grpSpMkLst>
        </pc:grpChg>
        <pc:grpChg chg="mod">
          <ac:chgData name="Brisse, Claire" userId="62eb7f4f-25cd-442b-a170-fbc3de1c2968" providerId="ADAL" clId="{B3157787-BB0E-482E-8804-891148948CDB}" dt="2024-07-25T12:25:27.898" v="703"/>
          <ac:grpSpMkLst>
            <pc:docMk/>
            <pc:sldMk cId="986422007" sldId="4347"/>
            <ac:grpSpMk id="497" creationId="{2DE13682-B0E7-0703-3161-925CA081C5AB}"/>
          </ac:grpSpMkLst>
        </pc:grpChg>
        <pc:grpChg chg="mod">
          <ac:chgData name="Brisse, Claire" userId="62eb7f4f-25cd-442b-a170-fbc3de1c2968" providerId="ADAL" clId="{B3157787-BB0E-482E-8804-891148948CDB}" dt="2024-07-25T12:25:27.898" v="703"/>
          <ac:grpSpMkLst>
            <pc:docMk/>
            <pc:sldMk cId="986422007" sldId="4347"/>
            <ac:grpSpMk id="498" creationId="{DF10BF30-86D6-462A-D73D-E8BF62F2DDC6}"/>
          </ac:grpSpMkLst>
        </pc:grpChg>
        <pc:grpChg chg="mod">
          <ac:chgData name="Brisse, Claire" userId="62eb7f4f-25cd-442b-a170-fbc3de1c2968" providerId="ADAL" clId="{B3157787-BB0E-482E-8804-891148948CDB}" dt="2024-07-25T12:25:27.898" v="703"/>
          <ac:grpSpMkLst>
            <pc:docMk/>
            <pc:sldMk cId="986422007" sldId="4347"/>
            <ac:grpSpMk id="499" creationId="{D6439320-B96E-2823-FD7D-4C7C4F3C06E8}"/>
          </ac:grpSpMkLst>
        </pc:grpChg>
        <pc:grpChg chg="mod">
          <ac:chgData name="Brisse, Claire" userId="62eb7f4f-25cd-442b-a170-fbc3de1c2968" providerId="ADAL" clId="{B3157787-BB0E-482E-8804-891148948CDB}" dt="2024-07-25T12:25:27.898" v="703"/>
          <ac:grpSpMkLst>
            <pc:docMk/>
            <pc:sldMk cId="986422007" sldId="4347"/>
            <ac:grpSpMk id="500" creationId="{637731CC-12DA-5771-BD15-E55A2F7A11D4}"/>
          </ac:grpSpMkLst>
        </pc:grpChg>
        <pc:grpChg chg="mod">
          <ac:chgData name="Brisse, Claire" userId="62eb7f4f-25cd-442b-a170-fbc3de1c2968" providerId="ADAL" clId="{B3157787-BB0E-482E-8804-891148948CDB}" dt="2024-07-25T12:25:27.898" v="703"/>
          <ac:grpSpMkLst>
            <pc:docMk/>
            <pc:sldMk cId="986422007" sldId="4347"/>
            <ac:grpSpMk id="501" creationId="{597F4D6F-0E83-61FD-1D3B-14AABE3980A5}"/>
          </ac:grpSpMkLst>
        </pc:grpChg>
        <pc:grpChg chg="mod">
          <ac:chgData name="Brisse, Claire" userId="62eb7f4f-25cd-442b-a170-fbc3de1c2968" providerId="ADAL" clId="{B3157787-BB0E-482E-8804-891148948CDB}" dt="2024-07-25T12:25:27.898" v="703"/>
          <ac:grpSpMkLst>
            <pc:docMk/>
            <pc:sldMk cId="986422007" sldId="4347"/>
            <ac:grpSpMk id="502" creationId="{9754086E-C73A-8BC8-C7A9-D813663EE227}"/>
          </ac:grpSpMkLst>
        </pc:grpChg>
        <pc:grpChg chg="mod">
          <ac:chgData name="Brisse, Claire" userId="62eb7f4f-25cd-442b-a170-fbc3de1c2968" providerId="ADAL" clId="{B3157787-BB0E-482E-8804-891148948CDB}" dt="2024-07-25T12:25:27.898" v="703"/>
          <ac:grpSpMkLst>
            <pc:docMk/>
            <pc:sldMk cId="986422007" sldId="4347"/>
            <ac:grpSpMk id="503" creationId="{C4E3DE7B-E576-396F-749A-248B3E623C64}"/>
          </ac:grpSpMkLst>
        </pc:grpChg>
        <pc:grpChg chg="mod">
          <ac:chgData name="Brisse, Claire" userId="62eb7f4f-25cd-442b-a170-fbc3de1c2968" providerId="ADAL" clId="{B3157787-BB0E-482E-8804-891148948CDB}" dt="2024-07-25T12:25:27.898" v="703"/>
          <ac:grpSpMkLst>
            <pc:docMk/>
            <pc:sldMk cId="986422007" sldId="4347"/>
            <ac:grpSpMk id="504" creationId="{E3DCB460-C1EA-067B-1F9F-FFC095864A6C}"/>
          </ac:grpSpMkLst>
        </pc:grpChg>
        <pc:grpChg chg="mod">
          <ac:chgData name="Brisse, Claire" userId="62eb7f4f-25cd-442b-a170-fbc3de1c2968" providerId="ADAL" clId="{B3157787-BB0E-482E-8804-891148948CDB}" dt="2024-07-25T12:25:27.898" v="703"/>
          <ac:grpSpMkLst>
            <pc:docMk/>
            <pc:sldMk cId="986422007" sldId="4347"/>
            <ac:grpSpMk id="505" creationId="{6D1057F2-D9A1-C57A-08E3-6979C62E84B3}"/>
          </ac:grpSpMkLst>
        </pc:grpChg>
        <pc:grpChg chg="mod">
          <ac:chgData name="Brisse, Claire" userId="62eb7f4f-25cd-442b-a170-fbc3de1c2968" providerId="ADAL" clId="{B3157787-BB0E-482E-8804-891148948CDB}" dt="2024-07-25T12:25:27.898" v="703"/>
          <ac:grpSpMkLst>
            <pc:docMk/>
            <pc:sldMk cId="986422007" sldId="4347"/>
            <ac:grpSpMk id="506" creationId="{D175853E-CB1D-8C45-0D73-6F8E3992E2D9}"/>
          </ac:grpSpMkLst>
        </pc:grpChg>
        <pc:grpChg chg="mod">
          <ac:chgData name="Brisse, Claire" userId="62eb7f4f-25cd-442b-a170-fbc3de1c2968" providerId="ADAL" clId="{B3157787-BB0E-482E-8804-891148948CDB}" dt="2024-07-25T12:25:27.898" v="703"/>
          <ac:grpSpMkLst>
            <pc:docMk/>
            <pc:sldMk cId="986422007" sldId="4347"/>
            <ac:grpSpMk id="507" creationId="{E8A8EB63-CD34-5856-0A0B-F2B32C3CB5A8}"/>
          </ac:grpSpMkLst>
        </pc:grpChg>
        <pc:grpChg chg="mod">
          <ac:chgData name="Brisse, Claire" userId="62eb7f4f-25cd-442b-a170-fbc3de1c2968" providerId="ADAL" clId="{B3157787-BB0E-482E-8804-891148948CDB}" dt="2024-07-25T12:25:27.898" v="703"/>
          <ac:grpSpMkLst>
            <pc:docMk/>
            <pc:sldMk cId="986422007" sldId="4347"/>
            <ac:grpSpMk id="508" creationId="{B1A62533-0306-9736-A598-AD34C90D0C71}"/>
          </ac:grpSpMkLst>
        </pc:grpChg>
        <pc:grpChg chg="mod">
          <ac:chgData name="Brisse, Claire" userId="62eb7f4f-25cd-442b-a170-fbc3de1c2968" providerId="ADAL" clId="{B3157787-BB0E-482E-8804-891148948CDB}" dt="2024-07-25T12:25:27.898" v="703"/>
          <ac:grpSpMkLst>
            <pc:docMk/>
            <pc:sldMk cId="986422007" sldId="4347"/>
            <ac:grpSpMk id="509" creationId="{34715B9B-A10C-294A-B2EA-C0EA77CFA0C2}"/>
          </ac:grpSpMkLst>
        </pc:grpChg>
        <pc:grpChg chg="mod">
          <ac:chgData name="Brisse, Claire" userId="62eb7f4f-25cd-442b-a170-fbc3de1c2968" providerId="ADAL" clId="{B3157787-BB0E-482E-8804-891148948CDB}" dt="2024-07-25T12:25:27.898" v="703"/>
          <ac:grpSpMkLst>
            <pc:docMk/>
            <pc:sldMk cId="986422007" sldId="4347"/>
            <ac:grpSpMk id="510" creationId="{2D2B4F3E-7839-B533-BFA5-2455A0C1B811}"/>
          </ac:grpSpMkLst>
        </pc:grpChg>
        <pc:grpChg chg="mod">
          <ac:chgData name="Brisse, Claire" userId="62eb7f4f-25cd-442b-a170-fbc3de1c2968" providerId="ADAL" clId="{B3157787-BB0E-482E-8804-891148948CDB}" dt="2024-07-25T12:25:27.898" v="703"/>
          <ac:grpSpMkLst>
            <pc:docMk/>
            <pc:sldMk cId="986422007" sldId="4347"/>
            <ac:grpSpMk id="511" creationId="{A010FA47-6878-C415-233F-29929F113459}"/>
          </ac:grpSpMkLst>
        </pc:grpChg>
        <pc:grpChg chg="mod">
          <ac:chgData name="Brisse, Claire" userId="62eb7f4f-25cd-442b-a170-fbc3de1c2968" providerId="ADAL" clId="{B3157787-BB0E-482E-8804-891148948CDB}" dt="2024-07-25T12:25:27.898" v="703"/>
          <ac:grpSpMkLst>
            <pc:docMk/>
            <pc:sldMk cId="986422007" sldId="4347"/>
            <ac:grpSpMk id="512" creationId="{840FA4F9-DDAA-FEBA-316E-4511A52EC966}"/>
          </ac:grpSpMkLst>
        </pc:grpChg>
        <pc:grpChg chg="mod">
          <ac:chgData name="Brisse, Claire" userId="62eb7f4f-25cd-442b-a170-fbc3de1c2968" providerId="ADAL" clId="{B3157787-BB0E-482E-8804-891148948CDB}" dt="2024-07-25T12:25:27.898" v="703"/>
          <ac:grpSpMkLst>
            <pc:docMk/>
            <pc:sldMk cId="986422007" sldId="4347"/>
            <ac:grpSpMk id="513" creationId="{99B4B563-90C8-CC9B-1F6F-1DF03973AB72}"/>
          </ac:grpSpMkLst>
        </pc:grpChg>
        <pc:grpChg chg="mod">
          <ac:chgData name="Brisse, Claire" userId="62eb7f4f-25cd-442b-a170-fbc3de1c2968" providerId="ADAL" clId="{B3157787-BB0E-482E-8804-891148948CDB}" dt="2024-07-25T12:25:27.898" v="703"/>
          <ac:grpSpMkLst>
            <pc:docMk/>
            <pc:sldMk cId="986422007" sldId="4347"/>
            <ac:grpSpMk id="514" creationId="{88E5CE6A-5F46-4C27-5607-0C9C32FFB84A}"/>
          </ac:grpSpMkLst>
        </pc:grpChg>
        <pc:grpChg chg="mod">
          <ac:chgData name="Brisse, Claire" userId="62eb7f4f-25cd-442b-a170-fbc3de1c2968" providerId="ADAL" clId="{B3157787-BB0E-482E-8804-891148948CDB}" dt="2024-07-25T12:25:27.898" v="703"/>
          <ac:grpSpMkLst>
            <pc:docMk/>
            <pc:sldMk cId="986422007" sldId="4347"/>
            <ac:grpSpMk id="515" creationId="{73F4E2AE-BF35-F332-7621-ACA8CAED4D7B}"/>
          </ac:grpSpMkLst>
        </pc:grpChg>
        <pc:grpChg chg="mod">
          <ac:chgData name="Brisse, Claire" userId="62eb7f4f-25cd-442b-a170-fbc3de1c2968" providerId="ADAL" clId="{B3157787-BB0E-482E-8804-891148948CDB}" dt="2024-07-25T12:25:27.898" v="703"/>
          <ac:grpSpMkLst>
            <pc:docMk/>
            <pc:sldMk cId="986422007" sldId="4347"/>
            <ac:grpSpMk id="516" creationId="{25C866E1-2553-9851-F8A4-94BAE82EF233}"/>
          </ac:grpSpMkLst>
        </pc:grpChg>
        <pc:grpChg chg="mod">
          <ac:chgData name="Brisse, Claire" userId="62eb7f4f-25cd-442b-a170-fbc3de1c2968" providerId="ADAL" clId="{B3157787-BB0E-482E-8804-891148948CDB}" dt="2024-07-25T12:25:27.898" v="703"/>
          <ac:grpSpMkLst>
            <pc:docMk/>
            <pc:sldMk cId="986422007" sldId="4347"/>
            <ac:grpSpMk id="517" creationId="{CFD4C063-4E5C-FF93-D94C-B3DD86452737}"/>
          </ac:grpSpMkLst>
        </pc:grpChg>
        <pc:grpChg chg="mod">
          <ac:chgData name="Brisse, Claire" userId="62eb7f4f-25cd-442b-a170-fbc3de1c2968" providerId="ADAL" clId="{B3157787-BB0E-482E-8804-891148948CDB}" dt="2024-07-25T12:25:27.898" v="703"/>
          <ac:grpSpMkLst>
            <pc:docMk/>
            <pc:sldMk cId="986422007" sldId="4347"/>
            <ac:grpSpMk id="518" creationId="{E2034D7C-CE54-7176-4EDC-6ECC974E1881}"/>
          </ac:grpSpMkLst>
        </pc:grpChg>
        <pc:grpChg chg="mod">
          <ac:chgData name="Brisse, Claire" userId="62eb7f4f-25cd-442b-a170-fbc3de1c2968" providerId="ADAL" clId="{B3157787-BB0E-482E-8804-891148948CDB}" dt="2024-07-25T12:25:27.898" v="703"/>
          <ac:grpSpMkLst>
            <pc:docMk/>
            <pc:sldMk cId="986422007" sldId="4347"/>
            <ac:grpSpMk id="519" creationId="{8BE923D8-065A-C19E-29ED-1A23E834A80F}"/>
          </ac:grpSpMkLst>
        </pc:grpChg>
        <pc:grpChg chg="mod">
          <ac:chgData name="Brisse, Claire" userId="62eb7f4f-25cd-442b-a170-fbc3de1c2968" providerId="ADAL" clId="{B3157787-BB0E-482E-8804-891148948CDB}" dt="2024-07-25T12:25:27.898" v="703"/>
          <ac:grpSpMkLst>
            <pc:docMk/>
            <pc:sldMk cId="986422007" sldId="4347"/>
            <ac:grpSpMk id="520" creationId="{00A00FFD-0B32-EAAE-8576-D1DDBF0FDC86}"/>
          </ac:grpSpMkLst>
        </pc:grpChg>
        <pc:grpChg chg="mod">
          <ac:chgData name="Brisse, Claire" userId="62eb7f4f-25cd-442b-a170-fbc3de1c2968" providerId="ADAL" clId="{B3157787-BB0E-482E-8804-891148948CDB}" dt="2024-07-25T12:25:27.898" v="703"/>
          <ac:grpSpMkLst>
            <pc:docMk/>
            <pc:sldMk cId="986422007" sldId="4347"/>
            <ac:grpSpMk id="521" creationId="{06393EFA-3614-D017-B6FB-43F79B7975CD}"/>
          </ac:grpSpMkLst>
        </pc:grpChg>
        <pc:grpChg chg="mod">
          <ac:chgData name="Brisse, Claire" userId="62eb7f4f-25cd-442b-a170-fbc3de1c2968" providerId="ADAL" clId="{B3157787-BB0E-482E-8804-891148948CDB}" dt="2024-07-25T12:25:27.898" v="703"/>
          <ac:grpSpMkLst>
            <pc:docMk/>
            <pc:sldMk cId="986422007" sldId="4347"/>
            <ac:grpSpMk id="522" creationId="{E5C234FD-61B6-515B-8CFE-3827C5F12609}"/>
          </ac:grpSpMkLst>
        </pc:grpChg>
        <pc:grpChg chg="mod">
          <ac:chgData name="Brisse, Claire" userId="62eb7f4f-25cd-442b-a170-fbc3de1c2968" providerId="ADAL" clId="{B3157787-BB0E-482E-8804-891148948CDB}" dt="2024-07-25T12:25:27.898" v="703"/>
          <ac:grpSpMkLst>
            <pc:docMk/>
            <pc:sldMk cId="986422007" sldId="4347"/>
            <ac:grpSpMk id="523" creationId="{698DFCE8-1CF0-2870-C467-CF9522B71582}"/>
          </ac:grpSpMkLst>
        </pc:grpChg>
        <pc:grpChg chg="mod">
          <ac:chgData name="Brisse, Claire" userId="62eb7f4f-25cd-442b-a170-fbc3de1c2968" providerId="ADAL" clId="{B3157787-BB0E-482E-8804-891148948CDB}" dt="2024-07-25T12:25:27.898" v="703"/>
          <ac:grpSpMkLst>
            <pc:docMk/>
            <pc:sldMk cId="986422007" sldId="4347"/>
            <ac:grpSpMk id="524" creationId="{44268AD7-EEF5-E1A6-1CFD-C9C6CF0DECAB}"/>
          </ac:grpSpMkLst>
        </pc:grpChg>
        <pc:grpChg chg="mod">
          <ac:chgData name="Brisse, Claire" userId="62eb7f4f-25cd-442b-a170-fbc3de1c2968" providerId="ADAL" clId="{B3157787-BB0E-482E-8804-891148948CDB}" dt="2024-07-25T12:25:27.898" v="703"/>
          <ac:grpSpMkLst>
            <pc:docMk/>
            <pc:sldMk cId="986422007" sldId="4347"/>
            <ac:grpSpMk id="525" creationId="{E46BF8C5-FAD3-7BD2-92A7-E72529B6CE6D}"/>
          </ac:grpSpMkLst>
        </pc:grpChg>
        <pc:grpChg chg="mod">
          <ac:chgData name="Brisse, Claire" userId="62eb7f4f-25cd-442b-a170-fbc3de1c2968" providerId="ADAL" clId="{B3157787-BB0E-482E-8804-891148948CDB}" dt="2024-07-25T12:25:27.898" v="703"/>
          <ac:grpSpMkLst>
            <pc:docMk/>
            <pc:sldMk cId="986422007" sldId="4347"/>
            <ac:grpSpMk id="526" creationId="{2AFA37CA-D48B-01B9-7012-AE1B273340A9}"/>
          </ac:grpSpMkLst>
        </pc:grpChg>
        <pc:grpChg chg="mod">
          <ac:chgData name="Brisse, Claire" userId="62eb7f4f-25cd-442b-a170-fbc3de1c2968" providerId="ADAL" clId="{B3157787-BB0E-482E-8804-891148948CDB}" dt="2024-07-25T12:25:27.898" v="703"/>
          <ac:grpSpMkLst>
            <pc:docMk/>
            <pc:sldMk cId="986422007" sldId="4347"/>
            <ac:grpSpMk id="527" creationId="{D7A632D4-B3B9-CD0F-30F7-711E7385F7C6}"/>
          </ac:grpSpMkLst>
        </pc:grpChg>
        <pc:grpChg chg="mod">
          <ac:chgData name="Brisse, Claire" userId="62eb7f4f-25cd-442b-a170-fbc3de1c2968" providerId="ADAL" clId="{B3157787-BB0E-482E-8804-891148948CDB}" dt="2024-07-25T12:25:27.898" v="703"/>
          <ac:grpSpMkLst>
            <pc:docMk/>
            <pc:sldMk cId="986422007" sldId="4347"/>
            <ac:grpSpMk id="528" creationId="{4FD572E8-FAAD-CAA8-251D-891499FE1F6B}"/>
          </ac:grpSpMkLst>
        </pc:grpChg>
        <pc:grpChg chg="mod">
          <ac:chgData name="Brisse, Claire" userId="62eb7f4f-25cd-442b-a170-fbc3de1c2968" providerId="ADAL" clId="{B3157787-BB0E-482E-8804-891148948CDB}" dt="2024-07-25T12:25:27.898" v="703"/>
          <ac:grpSpMkLst>
            <pc:docMk/>
            <pc:sldMk cId="986422007" sldId="4347"/>
            <ac:grpSpMk id="529" creationId="{E9F832F3-D05C-E19A-B50E-C2E3BFE7133D}"/>
          </ac:grpSpMkLst>
        </pc:grpChg>
        <pc:grpChg chg="mod">
          <ac:chgData name="Brisse, Claire" userId="62eb7f4f-25cd-442b-a170-fbc3de1c2968" providerId="ADAL" clId="{B3157787-BB0E-482E-8804-891148948CDB}" dt="2024-07-25T12:25:27.898" v="703"/>
          <ac:grpSpMkLst>
            <pc:docMk/>
            <pc:sldMk cId="986422007" sldId="4347"/>
            <ac:grpSpMk id="530" creationId="{FCA71712-8104-D151-EC30-478D7D86AB17}"/>
          </ac:grpSpMkLst>
        </pc:grpChg>
        <pc:grpChg chg="mod">
          <ac:chgData name="Brisse, Claire" userId="62eb7f4f-25cd-442b-a170-fbc3de1c2968" providerId="ADAL" clId="{B3157787-BB0E-482E-8804-891148948CDB}" dt="2024-07-25T12:25:27.898" v="703"/>
          <ac:grpSpMkLst>
            <pc:docMk/>
            <pc:sldMk cId="986422007" sldId="4347"/>
            <ac:grpSpMk id="531" creationId="{8549C32D-D721-F3AC-AFDD-D086D8BFAA43}"/>
          </ac:grpSpMkLst>
        </pc:grpChg>
        <pc:grpChg chg="mod">
          <ac:chgData name="Brisse, Claire" userId="62eb7f4f-25cd-442b-a170-fbc3de1c2968" providerId="ADAL" clId="{B3157787-BB0E-482E-8804-891148948CDB}" dt="2024-07-25T12:25:27.898" v="703"/>
          <ac:grpSpMkLst>
            <pc:docMk/>
            <pc:sldMk cId="986422007" sldId="4347"/>
            <ac:grpSpMk id="532" creationId="{C6315395-2DD0-382D-414C-1DDA6A041751}"/>
          </ac:grpSpMkLst>
        </pc:grpChg>
        <pc:grpChg chg="mod">
          <ac:chgData name="Brisse, Claire" userId="62eb7f4f-25cd-442b-a170-fbc3de1c2968" providerId="ADAL" clId="{B3157787-BB0E-482E-8804-891148948CDB}" dt="2024-07-25T12:25:27.898" v="703"/>
          <ac:grpSpMkLst>
            <pc:docMk/>
            <pc:sldMk cId="986422007" sldId="4347"/>
            <ac:grpSpMk id="533" creationId="{940B9679-B341-550B-78BE-A581EC56F5D6}"/>
          </ac:grpSpMkLst>
        </pc:grpChg>
        <pc:grpChg chg="mod">
          <ac:chgData name="Brisse, Claire" userId="62eb7f4f-25cd-442b-a170-fbc3de1c2968" providerId="ADAL" clId="{B3157787-BB0E-482E-8804-891148948CDB}" dt="2024-07-25T12:25:27.898" v="703"/>
          <ac:grpSpMkLst>
            <pc:docMk/>
            <pc:sldMk cId="986422007" sldId="4347"/>
            <ac:grpSpMk id="534" creationId="{C0801AB3-2E83-CBBA-C0DB-091E9A337FD9}"/>
          </ac:grpSpMkLst>
        </pc:grpChg>
        <pc:grpChg chg="mod">
          <ac:chgData name="Brisse, Claire" userId="62eb7f4f-25cd-442b-a170-fbc3de1c2968" providerId="ADAL" clId="{B3157787-BB0E-482E-8804-891148948CDB}" dt="2024-07-25T12:25:27.898" v="703"/>
          <ac:grpSpMkLst>
            <pc:docMk/>
            <pc:sldMk cId="986422007" sldId="4347"/>
            <ac:grpSpMk id="535" creationId="{A84097CF-6803-3E17-81A0-ADDD6BC0BC92}"/>
          </ac:grpSpMkLst>
        </pc:grpChg>
        <pc:grpChg chg="mod">
          <ac:chgData name="Brisse, Claire" userId="62eb7f4f-25cd-442b-a170-fbc3de1c2968" providerId="ADAL" clId="{B3157787-BB0E-482E-8804-891148948CDB}" dt="2024-07-25T12:25:27.898" v="703"/>
          <ac:grpSpMkLst>
            <pc:docMk/>
            <pc:sldMk cId="986422007" sldId="4347"/>
            <ac:grpSpMk id="536" creationId="{9C64C066-DACF-07E4-66BA-CE43D3DF88EE}"/>
          </ac:grpSpMkLst>
        </pc:grpChg>
        <pc:grpChg chg="mod">
          <ac:chgData name="Brisse, Claire" userId="62eb7f4f-25cd-442b-a170-fbc3de1c2968" providerId="ADAL" clId="{B3157787-BB0E-482E-8804-891148948CDB}" dt="2024-07-25T12:25:27.898" v="703"/>
          <ac:grpSpMkLst>
            <pc:docMk/>
            <pc:sldMk cId="986422007" sldId="4347"/>
            <ac:grpSpMk id="537" creationId="{48B68C30-7CDE-3EE6-98E9-2CE1C5E7582A}"/>
          </ac:grpSpMkLst>
        </pc:grpChg>
        <pc:grpChg chg="mod">
          <ac:chgData name="Brisse, Claire" userId="62eb7f4f-25cd-442b-a170-fbc3de1c2968" providerId="ADAL" clId="{B3157787-BB0E-482E-8804-891148948CDB}" dt="2024-07-25T12:25:27.898" v="703"/>
          <ac:grpSpMkLst>
            <pc:docMk/>
            <pc:sldMk cId="986422007" sldId="4347"/>
            <ac:grpSpMk id="538" creationId="{65AB5B06-F83D-5554-8A11-139368B43DAF}"/>
          </ac:grpSpMkLst>
        </pc:grpChg>
        <pc:grpChg chg="mod">
          <ac:chgData name="Brisse, Claire" userId="62eb7f4f-25cd-442b-a170-fbc3de1c2968" providerId="ADAL" clId="{B3157787-BB0E-482E-8804-891148948CDB}" dt="2024-07-25T12:25:27.898" v="703"/>
          <ac:grpSpMkLst>
            <pc:docMk/>
            <pc:sldMk cId="986422007" sldId="4347"/>
            <ac:grpSpMk id="539" creationId="{3A34FF04-507E-E58A-A727-DDC9C5359F09}"/>
          </ac:grpSpMkLst>
        </pc:grpChg>
        <pc:grpChg chg="mod">
          <ac:chgData name="Brisse, Claire" userId="62eb7f4f-25cd-442b-a170-fbc3de1c2968" providerId="ADAL" clId="{B3157787-BB0E-482E-8804-891148948CDB}" dt="2024-07-25T12:25:27.898" v="703"/>
          <ac:grpSpMkLst>
            <pc:docMk/>
            <pc:sldMk cId="986422007" sldId="4347"/>
            <ac:grpSpMk id="541" creationId="{920BF222-94C7-2F4E-2775-C61D668D3254}"/>
          </ac:grpSpMkLst>
        </pc:grpChg>
        <pc:grpChg chg="mod">
          <ac:chgData name="Brisse, Claire" userId="62eb7f4f-25cd-442b-a170-fbc3de1c2968" providerId="ADAL" clId="{B3157787-BB0E-482E-8804-891148948CDB}" dt="2024-07-25T12:25:27.898" v="703"/>
          <ac:grpSpMkLst>
            <pc:docMk/>
            <pc:sldMk cId="986422007" sldId="4347"/>
            <ac:grpSpMk id="542" creationId="{02691856-E990-5F26-6354-C7116C4B8300}"/>
          </ac:grpSpMkLst>
        </pc:grpChg>
        <pc:grpChg chg="mod">
          <ac:chgData name="Brisse, Claire" userId="62eb7f4f-25cd-442b-a170-fbc3de1c2968" providerId="ADAL" clId="{B3157787-BB0E-482E-8804-891148948CDB}" dt="2024-07-25T12:25:27.898" v="703"/>
          <ac:grpSpMkLst>
            <pc:docMk/>
            <pc:sldMk cId="986422007" sldId="4347"/>
            <ac:grpSpMk id="543" creationId="{CA0BF73C-00D0-49CA-68AE-B8030E26234B}"/>
          </ac:grpSpMkLst>
        </pc:grpChg>
        <pc:grpChg chg="mod">
          <ac:chgData name="Brisse, Claire" userId="62eb7f4f-25cd-442b-a170-fbc3de1c2968" providerId="ADAL" clId="{B3157787-BB0E-482E-8804-891148948CDB}" dt="2024-07-25T12:25:27.898" v="703"/>
          <ac:grpSpMkLst>
            <pc:docMk/>
            <pc:sldMk cId="986422007" sldId="4347"/>
            <ac:grpSpMk id="544" creationId="{94C09F7B-AFEB-A594-D416-B75BAD6FBFD0}"/>
          </ac:grpSpMkLst>
        </pc:grpChg>
        <pc:grpChg chg="add mod">
          <ac:chgData name="Brisse, Claire" userId="62eb7f4f-25cd-442b-a170-fbc3de1c2968" providerId="ADAL" clId="{B3157787-BB0E-482E-8804-891148948CDB}" dt="2024-07-25T12:29:58.547" v="735" actId="571"/>
          <ac:grpSpMkLst>
            <pc:docMk/>
            <pc:sldMk cId="986422007" sldId="4347"/>
            <ac:grpSpMk id="675" creationId="{E17DC9EE-43D5-7D06-08BD-94097EDB7316}"/>
          </ac:grpSpMkLst>
        </pc:grpChg>
        <pc:grpChg chg="mod">
          <ac:chgData name="Brisse, Claire" userId="62eb7f4f-25cd-442b-a170-fbc3de1c2968" providerId="ADAL" clId="{B3157787-BB0E-482E-8804-891148948CDB}" dt="2024-07-25T12:29:58.547" v="735" actId="571"/>
          <ac:grpSpMkLst>
            <pc:docMk/>
            <pc:sldMk cId="986422007" sldId="4347"/>
            <ac:grpSpMk id="676" creationId="{06328BCF-162D-36C0-7C84-32A44F425399}"/>
          </ac:grpSpMkLst>
        </pc:grpChg>
        <pc:grpChg chg="mod">
          <ac:chgData name="Brisse, Claire" userId="62eb7f4f-25cd-442b-a170-fbc3de1c2968" providerId="ADAL" clId="{B3157787-BB0E-482E-8804-891148948CDB}" dt="2024-07-25T12:29:58.547" v="735" actId="571"/>
          <ac:grpSpMkLst>
            <pc:docMk/>
            <pc:sldMk cId="986422007" sldId="4347"/>
            <ac:grpSpMk id="678" creationId="{2C9D5444-DF9D-1EE2-E376-E79090457902}"/>
          </ac:grpSpMkLst>
        </pc:grpChg>
        <pc:grpChg chg="mod">
          <ac:chgData name="Brisse, Claire" userId="62eb7f4f-25cd-442b-a170-fbc3de1c2968" providerId="ADAL" clId="{B3157787-BB0E-482E-8804-891148948CDB}" dt="2024-07-25T12:29:58.547" v="735" actId="571"/>
          <ac:grpSpMkLst>
            <pc:docMk/>
            <pc:sldMk cId="986422007" sldId="4347"/>
            <ac:grpSpMk id="689" creationId="{AD90993F-7917-37AE-A4E0-E74AF7E7E305}"/>
          </ac:grpSpMkLst>
        </pc:grpChg>
        <pc:grpChg chg="mod">
          <ac:chgData name="Brisse, Claire" userId="62eb7f4f-25cd-442b-a170-fbc3de1c2968" providerId="ADAL" clId="{B3157787-BB0E-482E-8804-891148948CDB}" dt="2024-07-25T12:29:58.547" v="735" actId="571"/>
          <ac:grpSpMkLst>
            <pc:docMk/>
            <pc:sldMk cId="986422007" sldId="4347"/>
            <ac:grpSpMk id="693" creationId="{8CD876BD-1AF6-CD4C-2B69-C5A1F8A7E572}"/>
          </ac:grpSpMkLst>
        </pc:grpChg>
        <pc:grpChg chg="mod">
          <ac:chgData name="Brisse, Claire" userId="62eb7f4f-25cd-442b-a170-fbc3de1c2968" providerId="ADAL" clId="{B3157787-BB0E-482E-8804-891148948CDB}" dt="2024-07-25T12:29:58.547" v="735" actId="571"/>
          <ac:grpSpMkLst>
            <pc:docMk/>
            <pc:sldMk cId="986422007" sldId="4347"/>
            <ac:grpSpMk id="696" creationId="{A4E6E002-FC57-EC14-5720-3F5FF02FA7BD}"/>
          </ac:grpSpMkLst>
        </pc:grpChg>
        <pc:grpChg chg="mod">
          <ac:chgData name="Brisse, Claire" userId="62eb7f4f-25cd-442b-a170-fbc3de1c2968" providerId="ADAL" clId="{B3157787-BB0E-482E-8804-891148948CDB}" dt="2024-07-25T12:29:58.547" v="735" actId="571"/>
          <ac:grpSpMkLst>
            <pc:docMk/>
            <pc:sldMk cId="986422007" sldId="4347"/>
            <ac:grpSpMk id="698" creationId="{A2D8D4EF-408A-2898-2279-F003AA229870}"/>
          </ac:grpSpMkLst>
        </pc:grpChg>
        <pc:grpChg chg="mod">
          <ac:chgData name="Brisse, Claire" userId="62eb7f4f-25cd-442b-a170-fbc3de1c2968" providerId="ADAL" clId="{B3157787-BB0E-482E-8804-891148948CDB}" dt="2024-07-25T12:29:58.547" v="735" actId="571"/>
          <ac:grpSpMkLst>
            <pc:docMk/>
            <pc:sldMk cId="986422007" sldId="4347"/>
            <ac:grpSpMk id="699" creationId="{66F4A47D-AEC2-1591-B084-FE157C295CD8}"/>
          </ac:grpSpMkLst>
        </pc:grpChg>
        <pc:grpChg chg="mod">
          <ac:chgData name="Brisse, Claire" userId="62eb7f4f-25cd-442b-a170-fbc3de1c2968" providerId="ADAL" clId="{B3157787-BB0E-482E-8804-891148948CDB}" dt="2024-07-25T12:29:58.547" v="735" actId="571"/>
          <ac:grpSpMkLst>
            <pc:docMk/>
            <pc:sldMk cId="986422007" sldId="4347"/>
            <ac:grpSpMk id="700" creationId="{18301B7D-200C-4153-F777-8C12B5424CED}"/>
          </ac:grpSpMkLst>
        </pc:grpChg>
        <pc:grpChg chg="mod">
          <ac:chgData name="Brisse, Claire" userId="62eb7f4f-25cd-442b-a170-fbc3de1c2968" providerId="ADAL" clId="{B3157787-BB0E-482E-8804-891148948CDB}" dt="2024-07-25T12:29:58.547" v="735" actId="571"/>
          <ac:grpSpMkLst>
            <pc:docMk/>
            <pc:sldMk cId="986422007" sldId="4347"/>
            <ac:grpSpMk id="701" creationId="{04705DF6-CC07-34B1-D2D2-61D4D93DB9A0}"/>
          </ac:grpSpMkLst>
        </pc:grpChg>
        <pc:grpChg chg="mod">
          <ac:chgData name="Brisse, Claire" userId="62eb7f4f-25cd-442b-a170-fbc3de1c2968" providerId="ADAL" clId="{B3157787-BB0E-482E-8804-891148948CDB}" dt="2024-07-25T12:29:58.547" v="735" actId="571"/>
          <ac:grpSpMkLst>
            <pc:docMk/>
            <pc:sldMk cId="986422007" sldId="4347"/>
            <ac:grpSpMk id="702" creationId="{C073B2C0-5A21-80D3-DD10-2068EDD8A9B9}"/>
          </ac:grpSpMkLst>
        </pc:grpChg>
        <pc:grpChg chg="mod">
          <ac:chgData name="Brisse, Claire" userId="62eb7f4f-25cd-442b-a170-fbc3de1c2968" providerId="ADAL" clId="{B3157787-BB0E-482E-8804-891148948CDB}" dt="2024-07-25T12:29:58.547" v="735" actId="571"/>
          <ac:grpSpMkLst>
            <pc:docMk/>
            <pc:sldMk cId="986422007" sldId="4347"/>
            <ac:grpSpMk id="703" creationId="{E333FA2B-2A71-3E41-619C-D2F497AD8362}"/>
          </ac:grpSpMkLst>
        </pc:grpChg>
        <pc:grpChg chg="mod">
          <ac:chgData name="Brisse, Claire" userId="62eb7f4f-25cd-442b-a170-fbc3de1c2968" providerId="ADAL" clId="{B3157787-BB0E-482E-8804-891148948CDB}" dt="2024-07-25T12:29:58.547" v="735" actId="571"/>
          <ac:grpSpMkLst>
            <pc:docMk/>
            <pc:sldMk cId="986422007" sldId="4347"/>
            <ac:grpSpMk id="704" creationId="{3A9D55EE-F0DD-7C15-270A-2CF7980290BB}"/>
          </ac:grpSpMkLst>
        </pc:grpChg>
        <pc:grpChg chg="mod">
          <ac:chgData name="Brisse, Claire" userId="62eb7f4f-25cd-442b-a170-fbc3de1c2968" providerId="ADAL" clId="{B3157787-BB0E-482E-8804-891148948CDB}" dt="2024-07-25T12:29:58.547" v="735" actId="571"/>
          <ac:grpSpMkLst>
            <pc:docMk/>
            <pc:sldMk cId="986422007" sldId="4347"/>
            <ac:grpSpMk id="705" creationId="{9B6BDB85-73BE-1610-6B98-23AF5202814D}"/>
          </ac:grpSpMkLst>
        </pc:grpChg>
        <pc:grpChg chg="mod">
          <ac:chgData name="Brisse, Claire" userId="62eb7f4f-25cd-442b-a170-fbc3de1c2968" providerId="ADAL" clId="{B3157787-BB0E-482E-8804-891148948CDB}" dt="2024-07-25T12:29:58.547" v="735" actId="571"/>
          <ac:grpSpMkLst>
            <pc:docMk/>
            <pc:sldMk cId="986422007" sldId="4347"/>
            <ac:grpSpMk id="706" creationId="{F2D5FBC0-D796-0ABB-7C1C-9BD6083EBF19}"/>
          </ac:grpSpMkLst>
        </pc:grpChg>
        <pc:grpChg chg="mod">
          <ac:chgData name="Brisse, Claire" userId="62eb7f4f-25cd-442b-a170-fbc3de1c2968" providerId="ADAL" clId="{B3157787-BB0E-482E-8804-891148948CDB}" dt="2024-07-25T12:29:58.547" v="735" actId="571"/>
          <ac:grpSpMkLst>
            <pc:docMk/>
            <pc:sldMk cId="986422007" sldId="4347"/>
            <ac:grpSpMk id="707" creationId="{C8BAC127-9844-846F-24DD-709422C06E1A}"/>
          </ac:grpSpMkLst>
        </pc:grpChg>
        <pc:grpChg chg="mod">
          <ac:chgData name="Brisse, Claire" userId="62eb7f4f-25cd-442b-a170-fbc3de1c2968" providerId="ADAL" clId="{B3157787-BB0E-482E-8804-891148948CDB}" dt="2024-07-25T12:29:58.547" v="735" actId="571"/>
          <ac:grpSpMkLst>
            <pc:docMk/>
            <pc:sldMk cId="986422007" sldId="4347"/>
            <ac:grpSpMk id="708" creationId="{2F828995-F9A4-3F1C-CFA5-664C6CC0AB69}"/>
          </ac:grpSpMkLst>
        </pc:grpChg>
        <pc:grpChg chg="mod">
          <ac:chgData name="Brisse, Claire" userId="62eb7f4f-25cd-442b-a170-fbc3de1c2968" providerId="ADAL" clId="{B3157787-BB0E-482E-8804-891148948CDB}" dt="2024-07-25T12:29:58.547" v="735" actId="571"/>
          <ac:grpSpMkLst>
            <pc:docMk/>
            <pc:sldMk cId="986422007" sldId="4347"/>
            <ac:grpSpMk id="709" creationId="{ED819871-7C7A-1351-BFBE-2515A3F3FE62}"/>
          </ac:grpSpMkLst>
        </pc:grpChg>
        <pc:grpChg chg="mod">
          <ac:chgData name="Brisse, Claire" userId="62eb7f4f-25cd-442b-a170-fbc3de1c2968" providerId="ADAL" clId="{B3157787-BB0E-482E-8804-891148948CDB}" dt="2024-07-25T12:29:58.547" v="735" actId="571"/>
          <ac:grpSpMkLst>
            <pc:docMk/>
            <pc:sldMk cId="986422007" sldId="4347"/>
            <ac:grpSpMk id="710" creationId="{1E6F20EA-513B-678B-6E5A-66DA3249AEDE}"/>
          </ac:grpSpMkLst>
        </pc:grpChg>
        <pc:grpChg chg="mod">
          <ac:chgData name="Brisse, Claire" userId="62eb7f4f-25cd-442b-a170-fbc3de1c2968" providerId="ADAL" clId="{B3157787-BB0E-482E-8804-891148948CDB}" dt="2024-07-25T12:29:58.547" v="735" actId="571"/>
          <ac:grpSpMkLst>
            <pc:docMk/>
            <pc:sldMk cId="986422007" sldId="4347"/>
            <ac:grpSpMk id="711" creationId="{92E56022-0984-A86A-844E-FC92B87B475A}"/>
          </ac:grpSpMkLst>
        </pc:grpChg>
        <pc:grpChg chg="mod">
          <ac:chgData name="Brisse, Claire" userId="62eb7f4f-25cd-442b-a170-fbc3de1c2968" providerId="ADAL" clId="{B3157787-BB0E-482E-8804-891148948CDB}" dt="2024-07-25T12:29:58.547" v="735" actId="571"/>
          <ac:grpSpMkLst>
            <pc:docMk/>
            <pc:sldMk cId="986422007" sldId="4347"/>
            <ac:grpSpMk id="712" creationId="{221C5B61-6438-0C21-7CEB-8E84F6437477}"/>
          </ac:grpSpMkLst>
        </pc:grpChg>
        <pc:grpChg chg="mod">
          <ac:chgData name="Brisse, Claire" userId="62eb7f4f-25cd-442b-a170-fbc3de1c2968" providerId="ADAL" clId="{B3157787-BB0E-482E-8804-891148948CDB}" dt="2024-07-25T12:29:58.547" v="735" actId="571"/>
          <ac:grpSpMkLst>
            <pc:docMk/>
            <pc:sldMk cId="986422007" sldId="4347"/>
            <ac:grpSpMk id="713" creationId="{B61AE0BC-1FFD-6D0E-A294-16CA96221333}"/>
          </ac:grpSpMkLst>
        </pc:grpChg>
        <pc:grpChg chg="mod">
          <ac:chgData name="Brisse, Claire" userId="62eb7f4f-25cd-442b-a170-fbc3de1c2968" providerId="ADAL" clId="{B3157787-BB0E-482E-8804-891148948CDB}" dt="2024-07-25T12:29:58.547" v="735" actId="571"/>
          <ac:grpSpMkLst>
            <pc:docMk/>
            <pc:sldMk cId="986422007" sldId="4347"/>
            <ac:grpSpMk id="714" creationId="{6EA3D5C0-D3E7-B2C6-2D99-5F0907D87BBD}"/>
          </ac:grpSpMkLst>
        </pc:grpChg>
        <pc:grpChg chg="mod">
          <ac:chgData name="Brisse, Claire" userId="62eb7f4f-25cd-442b-a170-fbc3de1c2968" providerId="ADAL" clId="{B3157787-BB0E-482E-8804-891148948CDB}" dt="2024-07-25T12:29:58.547" v="735" actId="571"/>
          <ac:grpSpMkLst>
            <pc:docMk/>
            <pc:sldMk cId="986422007" sldId="4347"/>
            <ac:grpSpMk id="715" creationId="{A1A21284-FC44-9868-70EE-A218BDCB76DC}"/>
          </ac:grpSpMkLst>
        </pc:grpChg>
        <pc:grpChg chg="mod">
          <ac:chgData name="Brisse, Claire" userId="62eb7f4f-25cd-442b-a170-fbc3de1c2968" providerId="ADAL" clId="{B3157787-BB0E-482E-8804-891148948CDB}" dt="2024-07-25T12:29:58.547" v="735" actId="571"/>
          <ac:grpSpMkLst>
            <pc:docMk/>
            <pc:sldMk cId="986422007" sldId="4347"/>
            <ac:grpSpMk id="716" creationId="{59A88F33-D176-3573-3379-AD610A601C28}"/>
          </ac:grpSpMkLst>
        </pc:grpChg>
        <pc:grpChg chg="mod">
          <ac:chgData name="Brisse, Claire" userId="62eb7f4f-25cd-442b-a170-fbc3de1c2968" providerId="ADAL" clId="{B3157787-BB0E-482E-8804-891148948CDB}" dt="2024-07-25T12:29:58.547" v="735" actId="571"/>
          <ac:grpSpMkLst>
            <pc:docMk/>
            <pc:sldMk cId="986422007" sldId="4347"/>
            <ac:grpSpMk id="717" creationId="{4BEE8CEB-A6D6-A644-35C2-FF1F3FED2633}"/>
          </ac:grpSpMkLst>
        </pc:grpChg>
        <pc:grpChg chg="mod">
          <ac:chgData name="Brisse, Claire" userId="62eb7f4f-25cd-442b-a170-fbc3de1c2968" providerId="ADAL" clId="{B3157787-BB0E-482E-8804-891148948CDB}" dt="2024-07-25T12:29:58.547" v="735" actId="571"/>
          <ac:grpSpMkLst>
            <pc:docMk/>
            <pc:sldMk cId="986422007" sldId="4347"/>
            <ac:grpSpMk id="718" creationId="{5A743712-3382-963D-AB6C-98F477535DCC}"/>
          </ac:grpSpMkLst>
        </pc:grpChg>
        <pc:grpChg chg="mod">
          <ac:chgData name="Brisse, Claire" userId="62eb7f4f-25cd-442b-a170-fbc3de1c2968" providerId="ADAL" clId="{B3157787-BB0E-482E-8804-891148948CDB}" dt="2024-07-25T12:29:58.547" v="735" actId="571"/>
          <ac:grpSpMkLst>
            <pc:docMk/>
            <pc:sldMk cId="986422007" sldId="4347"/>
            <ac:grpSpMk id="719" creationId="{9935DAC2-6B21-D650-AD44-13103774E0B0}"/>
          </ac:grpSpMkLst>
        </pc:grpChg>
        <pc:grpChg chg="mod">
          <ac:chgData name="Brisse, Claire" userId="62eb7f4f-25cd-442b-a170-fbc3de1c2968" providerId="ADAL" clId="{B3157787-BB0E-482E-8804-891148948CDB}" dt="2024-07-25T12:29:58.547" v="735" actId="571"/>
          <ac:grpSpMkLst>
            <pc:docMk/>
            <pc:sldMk cId="986422007" sldId="4347"/>
            <ac:grpSpMk id="720" creationId="{B6F8519B-EF83-876A-2DF4-0A3B9A099C58}"/>
          </ac:grpSpMkLst>
        </pc:grpChg>
        <pc:grpChg chg="mod">
          <ac:chgData name="Brisse, Claire" userId="62eb7f4f-25cd-442b-a170-fbc3de1c2968" providerId="ADAL" clId="{B3157787-BB0E-482E-8804-891148948CDB}" dt="2024-07-25T12:29:58.547" v="735" actId="571"/>
          <ac:grpSpMkLst>
            <pc:docMk/>
            <pc:sldMk cId="986422007" sldId="4347"/>
            <ac:grpSpMk id="721" creationId="{0D2A9B47-D3B3-BD66-075B-2A9DA0024900}"/>
          </ac:grpSpMkLst>
        </pc:grpChg>
        <pc:grpChg chg="mod">
          <ac:chgData name="Brisse, Claire" userId="62eb7f4f-25cd-442b-a170-fbc3de1c2968" providerId="ADAL" clId="{B3157787-BB0E-482E-8804-891148948CDB}" dt="2024-07-25T12:29:58.547" v="735" actId="571"/>
          <ac:grpSpMkLst>
            <pc:docMk/>
            <pc:sldMk cId="986422007" sldId="4347"/>
            <ac:grpSpMk id="722" creationId="{AB798566-ABC8-367D-6A70-CA159D69DF42}"/>
          </ac:grpSpMkLst>
        </pc:grpChg>
        <pc:grpChg chg="mod">
          <ac:chgData name="Brisse, Claire" userId="62eb7f4f-25cd-442b-a170-fbc3de1c2968" providerId="ADAL" clId="{B3157787-BB0E-482E-8804-891148948CDB}" dt="2024-07-25T12:29:58.547" v="735" actId="571"/>
          <ac:grpSpMkLst>
            <pc:docMk/>
            <pc:sldMk cId="986422007" sldId="4347"/>
            <ac:grpSpMk id="723" creationId="{0C2771F6-629F-0FED-E095-DD91A5EB1E75}"/>
          </ac:grpSpMkLst>
        </pc:grpChg>
        <pc:grpChg chg="mod">
          <ac:chgData name="Brisse, Claire" userId="62eb7f4f-25cd-442b-a170-fbc3de1c2968" providerId="ADAL" clId="{B3157787-BB0E-482E-8804-891148948CDB}" dt="2024-07-25T12:29:58.547" v="735" actId="571"/>
          <ac:grpSpMkLst>
            <pc:docMk/>
            <pc:sldMk cId="986422007" sldId="4347"/>
            <ac:grpSpMk id="724" creationId="{09549DFC-CB2D-75EC-712E-79A22D5D564E}"/>
          </ac:grpSpMkLst>
        </pc:grpChg>
        <pc:grpChg chg="mod">
          <ac:chgData name="Brisse, Claire" userId="62eb7f4f-25cd-442b-a170-fbc3de1c2968" providerId="ADAL" clId="{B3157787-BB0E-482E-8804-891148948CDB}" dt="2024-07-25T12:29:58.547" v="735" actId="571"/>
          <ac:grpSpMkLst>
            <pc:docMk/>
            <pc:sldMk cId="986422007" sldId="4347"/>
            <ac:grpSpMk id="725" creationId="{51C160E5-F1BC-7A82-15EA-1064A2E36CA7}"/>
          </ac:grpSpMkLst>
        </pc:grpChg>
        <pc:grpChg chg="mod">
          <ac:chgData name="Brisse, Claire" userId="62eb7f4f-25cd-442b-a170-fbc3de1c2968" providerId="ADAL" clId="{B3157787-BB0E-482E-8804-891148948CDB}" dt="2024-07-25T12:29:58.547" v="735" actId="571"/>
          <ac:grpSpMkLst>
            <pc:docMk/>
            <pc:sldMk cId="986422007" sldId="4347"/>
            <ac:grpSpMk id="726" creationId="{48A4BB9F-A9D8-33DF-EABC-43D486D17B03}"/>
          </ac:grpSpMkLst>
        </pc:grpChg>
        <pc:grpChg chg="mod">
          <ac:chgData name="Brisse, Claire" userId="62eb7f4f-25cd-442b-a170-fbc3de1c2968" providerId="ADAL" clId="{B3157787-BB0E-482E-8804-891148948CDB}" dt="2024-07-25T12:29:58.547" v="735" actId="571"/>
          <ac:grpSpMkLst>
            <pc:docMk/>
            <pc:sldMk cId="986422007" sldId="4347"/>
            <ac:grpSpMk id="727" creationId="{33C2F6DB-8301-D520-7DA0-22D4F14897AD}"/>
          </ac:grpSpMkLst>
        </pc:grpChg>
        <pc:grpChg chg="mod">
          <ac:chgData name="Brisse, Claire" userId="62eb7f4f-25cd-442b-a170-fbc3de1c2968" providerId="ADAL" clId="{B3157787-BB0E-482E-8804-891148948CDB}" dt="2024-07-25T12:29:58.547" v="735" actId="571"/>
          <ac:grpSpMkLst>
            <pc:docMk/>
            <pc:sldMk cId="986422007" sldId="4347"/>
            <ac:grpSpMk id="728" creationId="{C625BC4B-7277-B59B-9506-1FEBA3F10696}"/>
          </ac:grpSpMkLst>
        </pc:grpChg>
        <pc:grpChg chg="mod">
          <ac:chgData name="Brisse, Claire" userId="62eb7f4f-25cd-442b-a170-fbc3de1c2968" providerId="ADAL" clId="{B3157787-BB0E-482E-8804-891148948CDB}" dt="2024-07-25T12:29:58.547" v="735" actId="571"/>
          <ac:grpSpMkLst>
            <pc:docMk/>
            <pc:sldMk cId="986422007" sldId="4347"/>
            <ac:grpSpMk id="729" creationId="{9E0AAFE2-6193-E7CB-0F75-9A5E2C19B8CE}"/>
          </ac:grpSpMkLst>
        </pc:grpChg>
        <pc:grpChg chg="mod">
          <ac:chgData name="Brisse, Claire" userId="62eb7f4f-25cd-442b-a170-fbc3de1c2968" providerId="ADAL" clId="{B3157787-BB0E-482E-8804-891148948CDB}" dt="2024-07-25T12:29:58.547" v="735" actId="571"/>
          <ac:grpSpMkLst>
            <pc:docMk/>
            <pc:sldMk cId="986422007" sldId="4347"/>
            <ac:grpSpMk id="730" creationId="{FB49DCA2-7052-D10B-6B8F-6631AAEA0ADF}"/>
          </ac:grpSpMkLst>
        </pc:grpChg>
        <pc:grpChg chg="mod">
          <ac:chgData name="Brisse, Claire" userId="62eb7f4f-25cd-442b-a170-fbc3de1c2968" providerId="ADAL" clId="{B3157787-BB0E-482E-8804-891148948CDB}" dt="2024-07-25T12:29:58.547" v="735" actId="571"/>
          <ac:grpSpMkLst>
            <pc:docMk/>
            <pc:sldMk cId="986422007" sldId="4347"/>
            <ac:grpSpMk id="731" creationId="{FE565422-27DE-6A85-A3E9-7BABCC97B62C}"/>
          </ac:grpSpMkLst>
        </pc:grpChg>
        <pc:grpChg chg="mod">
          <ac:chgData name="Brisse, Claire" userId="62eb7f4f-25cd-442b-a170-fbc3de1c2968" providerId="ADAL" clId="{B3157787-BB0E-482E-8804-891148948CDB}" dt="2024-07-25T12:29:58.547" v="735" actId="571"/>
          <ac:grpSpMkLst>
            <pc:docMk/>
            <pc:sldMk cId="986422007" sldId="4347"/>
            <ac:grpSpMk id="732" creationId="{46943D82-CE6E-99A0-A4B5-0150C776CCF7}"/>
          </ac:grpSpMkLst>
        </pc:grpChg>
        <pc:grpChg chg="mod">
          <ac:chgData name="Brisse, Claire" userId="62eb7f4f-25cd-442b-a170-fbc3de1c2968" providerId="ADAL" clId="{B3157787-BB0E-482E-8804-891148948CDB}" dt="2024-07-25T12:29:58.547" v="735" actId="571"/>
          <ac:grpSpMkLst>
            <pc:docMk/>
            <pc:sldMk cId="986422007" sldId="4347"/>
            <ac:grpSpMk id="733" creationId="{B95754D1-5176-D7D3-5857-41E6CA2EA474}"/>
          </ac:grpSpMkLst>
        </pc:grpChg>
        <pc:grpChg chg="mod">
          <ac:chgData name="Brisse, Claire" userId="62eb7f4f-25cd-442b-a170-fbc3de1c2968" providerId="ADAL" clId="{B3157787-BB0E-482E-8804-891148948CDB}" dt="2024-07-25T12:29:58.547" v="735" actId="571"/>
          <ac:grpSpMkLst>
            <pc:docMk/>
            <pc:sldMk cId="986422007" sldId="4347"/>
            <ac:grpSpMk id="734" creationId="{0D938BA8-3561-89A6-CF45-4808234D1195}"/>
          </ac:grpSpMkLst>
        </pc:grpChg>
        <pc:grpChg chg="mod">
          <ac:chgData name="Brisse, Claire" userId="62eb7f4f-25cd-442b-a170-fbc3de1c2968" providerId="ADAL" clId="{B3157787-BB0E-482E-8804-891148948CDB}" dt="2024-07-25T12:29:58.547" v="735" actId="571"/>
          <ac:grpSpMkLst>
            <pc:docMk/>
            <pc:sldMk cId="986422007" sldId="4347"/>
            <ac:grpSpMk id="735" creationId="{0B05D56D-CCD9-66E9-2CE4-B6543A056A3C}"/>
          </ac:grpSpMkLst>
        </pc:grpChg>
        <pc:grpChg chg="mod">
          <ac:chgData name="Brisse, Claire" userId="62eb7f4f-25cd-442b-a170-fbc3de1c2968" providerId="ADAL" clId="{B3157787-BB0E-482E-8804-891148948CDB}" dt="2024-07-25T12:29:58.547" v="735" actId="571"/>
          <ac:grpSpMkLst>
            <pc:docMk/>
            <pc:sldMk cId="986422007" sldId="4347"/>
            <ac:grpSpMk id="736" creationId="{C641469D-51F4-DBA2-5573-1D2A1BABEF59}"/>
          </ac:grpSpMkLst>
        </pc:grpChg>
        <pc:grpChg chg="mod">
          <ac:chgData name="Brisse, Claire" userId="62eb7f4f-25cd-442b-a170-fbc3de1c2968" providerId="ADAL" clId="{B3157787-BB0E-482E-8804-891148948CDB}" dt="2024-07-25T12:29:58.547" v="735" actId="571"/>
          <ac:grpSpMkLst>
            <pc:docMk/>
            <pc:sldMk cId="986422007" sldId="4347"/>
            <ac:grpSpMk id="737" creationId="{DCEE4AA1-83E0-9F1D-DE5B-BF2A9354F9FA}"/>
          </ac:grpSpMkLst>
        </pc:grpChg>
        <pc:grpChg chg="mod">
          <ac:chgData name="Brisse, Claire" userId="62eb7f4f-25cd-442b-a170-fbc3de1c2968" providerId="ADAL" clId="{B3157787-BB0E-482E-8804-891148948CDB}" dt="2024-07-25T12:29:58.547" v="735" actId="571"/>
          <ac:grpSpMkLst>
            <pc:docMk/>
            <pc:sldMk cId="986422007" sldId="4347"/>
            <ac:grpSpMk id="738" creationId="{5D687183-4E02-F7F7-A68F-F7689E1D8968}"/>
          </ac:grpSpMkLst>
        </pc:grpChg>
        <pc:grpChg chg="mod">
          <ac:chgData name="Brisse, Claire" userId="62eb7f4f-25cd-442b-a170-fbc3de1c2968" providerId="ADAL" clId="{B3157787-BB0E-482E-8804-891148948CDB}" dt="2024-07-25T12:29:58.547" v="735" actId="571"/>
          <ac:grpSpMkLst>
            <pc:docMk/>
            <pc:sldMk cId="986422007" sldId="4347"/>
            <ac:grpSpMk id="739" creationId="{3FF67554-C82A-2820-6BDA-1EA6DC00BE60}"/>
          </ac:grpSpMkLst>
        </pc:grpChg>
        <pc:grpChg chg="mod">
          <ac:chgData name="Brisse, Claire" userId="62eb7f4f-25cd-442b-a170-fbc3de1c2968" providerId="ADAL" clId="{B3157787-BB0E-482E-8804-891148948CDB}" dt="2024-07-25T12:29:58.547" v="735" actId="571"/>
          <ac:grpSpMkLst>
            <pc:docMk/>
            <pc:sldMk cId="986422007" sldId="4347"/>
            <ac:grpSpMk id="740" creationId="{48245799-22FE-29FA-67A9-71B57C79BD6C}"/>
          </ac:grpSpMkLst>
        </pc:grpChg>
        <pc:grpChg chg="mod">
          <ac:chgData name="Brisse, Claire" userId="62eb7f4f-25cd-442b-a170-fbc3de1c2968" providerId="ADAL" clId="{B3157787-BB0E-482E-8804-891148948CDB}" dt="2024-07-25T12:29:58.547" v="735" actId="571"/>
          <ac:grpSpMkLst>
            <pc:docMk/>
            <pc:sldMk cId="986422007" sldId="4347"/>
            <ac:grpSpMk id="741" creationId="{01150480-9F6F-CD93-173D-668226A1A7D3}"/>
          </ac:grpSpMkLst>
        </pc:grpChg>
        <pc:grpChg chg="mod">
          <ac:chgData name="Brisse, Claire" userId="62eb7f4f-25cd-442b-a170-fbc3de1c2968" providerId="ADAL" clId="{B3157787-BB0E-482E-8804-891148948CDB}" dt="2024-07-25T12:29:58.547" v="735" actId="571"/>
          <ac:grpSpMkLst>
            <pc:docMk/>
            <pc:sldMk cId="986422007" sldId="4347"/>
            <ac:grpSpMk id="742" creationId="{4D651A3E-FDBD-EF95-C4E7-77715F1764D2}"/>
          </ac:grpSpMkLst>
        </pc:grpChg>
        <pc:grpChg chg="mod">
          <ac:chgData name="Brisse, Claire" userId="62eb7f4f-25cd-442b-a170-fbc3de1c2968" providerId="ADAL" clId="{B3157787-BB0E-482E-8804-891148948CDB}" dt="2024-07-25T12:29:58.547" v="735" actId="571"/>
          <ac:grpSpMkLst>
            <pc:docMk/>
            <pc:sldMk cId="986422007" sldId="4347"/>
            <ac:grpSpMk id="743" creationId="{6F53C8E5-C216-0A7E-AAEB-698DB4984440}"/>
          </ac:grpSpMkLst>
        </pc:grpChg>
        <pc:grpChg chg="mod">
          <ac:chgData name="Brisse, Claire" userId="62eb7f4f-25cd-442b-a170-fbc3de1c2968" providerId="ADAL" clId="{B3157787-BB0E-482E-8804-891148948CDB}" dt="2024-07-25T12:29:58.547" v="735" actId="571"/>
          <ac:grpSpMkLst>
            <pc:docMk/>
            <pc:sldMk cId="986422007" sldId="4347"/>
            <ac:grpSpMk id="744" creationId="{D279A272-8FD8-6F83-8562-9A6EC0EE92B2}"/>
          </ac:grpSpMkLst>
        </pc:grpChg>
        <pc:grpChg chg="mod">
          <ac:chgData name="Brisse, Claire" userId="62eb7f4f-25cd-442b-a170-fbc3de1c2968" providerId="ADAL" clId="{B3157787-BB0E-482E-8804-891148948CDB}" dt="2024-07-25T12:29:58.547" v="735" actId="571"/>
          <ac:grpSpMkLst>
            <pc:docMk/>
            <pc:sldMk cId="986422007" sldId="4347"/>
            <ac:grpSpMk id="745" creationId="{9061A228-A2BB-8D0F-5646-5E421574F964}"/>
          </ac:grpSpMkLst>
        </pc:grpChg>
        <pc:grpChg chg="mod">
          <ac:chgData name="Brisse, Claire" userId="62eb7f4f-25cd-442b-a170-fbc3de1c2968" providerId="ADAL" clId="{B3157787-BB0E-482E-8804-891148948CDB}" dt="2024-07-25T12:29:58.547" v="735" actId="571"/>
          <ac:grpSpMkLst>
            <pc:docMk/>
            <pc:sldMk cId="986422007" sldId="4347"/>
            <ac:grpSpMk id="746" creationId="{723DD0AF-8900-9F4A-51A9-9996D2430787}"/>
          </ac:grpSpMkLst>
        </pc:grpChg>
        <pc:grpChg chg="mod">
          <ac:chgData name="Brisse, Claire" userId="62eb7f4f-25cd-442b-a170-fbc3de1c2968" providerId="ADAL" clId="{B3157787-BB0E-482E-8804-891148948CDB}" dt="2024-07-25T12:29:58.547" v="735" actId="571"/>
          <ac:grpSpMkLst>
            <pc:docMk/>
            <pc:sldMk cId="986422007" sldId="4347"/>
            <ac:grpSpMk id="747" creationId="{F7083176-BC94-5B92-3CA0-5C2CC9A7C849}"/>
          </ac:grpSpMkLst>
        </pc:grpChg>
        <pc:grpChg chg="mod">
          <ac:chgData name="Brisse, Claire" userId="62eb7f4f-25cd-442b-a170-fbc3de1c2968" providerId="ADAL" clId="{B3157787-BB0E-482E-8804-891148948CDB}" dt="2024-07-25T12:29:58.547" v="735" actId="571"/>
          <ac:grpSpMkLst>
            <pc:docMk/>
            <pc:sldMk cId="986422007" sldId="4347"/>
            <ac:grpSpMk id="748" creationId="{C9F209EF-D285-93BA-EB8E-BA10E8AC5A41}"/>
          </ac:grpSpMkLst>
        </pc:grpChg>
        <pc:grpChg chg="mod">
          <ac:chgData name="Brisse, Claire" userId="62eb7f4f-25cd-442b-a170-fbc3de1c2968" providerId="ADAL" clId="{B3157787-BB0E-482E-8804-891148948CDB}" dt="2024-07-25T12:29:58.547" v="735" actId="571"/>
          <ac:grpSpMkLst>
            <pc:docMk/>
            <pc:sldMk cId="986422007" sldId="4347"/>
            <ac:grpSpMk id="749" creationId="{0A88D7E5-AAA1-E379-98AF-C192459F4BDE}"/>
          </ac:grpSpMkLst>
        </pc:grpChg>
        <pc:grpChg chg="mod">
          <ac:chgData name="Brisse, Claire" userId="62eb7f4f-25cd-442b-a170-fbc3de1c2968" providerId="ADAL" clId="{B3157787-BB0E-482E-8804-891148948CDB}" dt="2024-07-25T12:29:58.547" v="735" actId="571"/>
          <ac:grpSpMkLst>
            <pc:docMk/>
            <pc:sldMk cId="986422007" sldId="4347"/>
            <ac:grpSpMk id="750" creationId="{7AB269E9-C7CB-B4DB-73D2-964829D84C74}"/>
          </ac:grpSpMkLst>
        </pc:grpChg>
        <pc:grpChg chg="mod">
          <ac:chgData name="Brisse, Claire" userId="62eb7f4f-25cd-442b-a170-fbc3de1c2968" providerId="ADAL" clId="{B3157787-BB0E-482E-8804-891148948CDB}" dt="2024-07-25T12:29:58.547" v="735" actId="571"/>
          <ac:grpSpMkLst>
            <pc:docMk/>
            <pc:sldMk cId="986422007" sldId="4347"/>
            <ac:grpSpMk id="751" creationId="{25E62AC8-BABF-9DB7-B2FB-DE70E57E30DA}"/>
          </ac:grpSpMkLst>
        </pc:grpChg>
        <pc:grpChg chg="mod">
          <ac:chgData name="Brisse, Claire" userId="62eb7f4f-25cd-442b-a170-fbc3de1c2968" providerId="ADAL" clId="{B3157787-BB0E-482E-8804-891148948CDB}" dt="2024-07-25T12:29:58.547" v="735" actId="571"/>
          <ac:grpSpMkLst>
            <pc:docMk/>
            <pc:sldMk cId="986422007" sldId="4347"/>
            <ac:grpSpMk id="752" creationId="{E2D6E19C-DCEE-77E4-C4A1-6371CB55E2DB}"/>
          </ac:grpSpMkLst>
        </pc:grpChg>
        <pc:grpChg chg="mod">
          <ac:chgData name="Brisse, Claire" userId="62eb7f4f-25cd-442b-a170-fbc3de1c2968" providerId="ADAL" clId="{B3157787-BB0E-482E-8804-891148948CDB}" dt="2024-07-25T12:29:58.547" v="735" actId="571"/>
          <ac:grpSpMkLst>
            <pc:docMk/>
            <pc:sldMk cId="986422007" sldId="4347"/>
            <ac:grpSpMk id="753" creationId="{DA1354B5-7E89-56A7-17CD-1C723D6C296A}"/>
          </ac:grpSpMkLst>
        </pc:grpChg>
        <pc:grpChg chg="mod">
          <ac:chgData name="Brisse, Claire" userId="62eb7f4f-25cd-442b-a170-fbc3de1c2968" providerId="ADAL" clId="{B3157787-BB0E-482E-8804-891148948CDB}" dt="2024-07-25T12:29:58.547" v="735" actId="571"/>
          <ac:grpSpMkLst>
            <pc:docMk/>
            <pc:sldMk cId="986422007" sldId="4347"/>
            <ac:grpSpMk id="754" creationId="{2BBBBCC0-0A61-046E-A46D-9429FC871380}"/>
          </ac:grpSpMkLst>
        </pc:grpChg>
        <pc:grpChg chg="mod">
          <ac:chgData name="Brisse, Claire" userId="62eb7f4f-25cd-442b-a170-fbc3de1c2968" providerId="ADAL" clId="{B3157787-BB0E-482E-8804-891148948CDB}" dt="2024-07-25T12:29:58.547" v="735" actId="571"/>
          <ac:grpSpMkLst>
            <pc:docMk/>
            <pc:sldMk cId="986422007" sldId="4347"/>
            <ac:grpSpMk id="755" creationId="{EDFE154F-E63E-8D75-B3C2-BEBBDFD828A9}"/>
          </ac:grpSpMkLst>
        </pc:grpChg>
        <pc:grpChg chg="mod">
          <ac:chgData name="Brisse, Claire" userId="62eb7f4f-25cd-442b-a170-fbc3de1c2968" providerId="ADAL" clId="{B3157787-BB0E-482E-8804-891148948CDB}" dt="2024-07-25T12:29:58.547" v="735" actId="571"/>
          <ac:grpSpMkLst>
            <pc:docMk/>
            <pc:sldMk cId="986422007" sldId="4347"/>
            <ac:grpSpMk id="756" creationId="{9CDD8FE3-4A78-3307-ACF4-BBF5466E2941}"/>
          </ac:grpSpMkLst>
        </pc:grpChg>
        <pc:grpChg chg="mod">
          <ac:chgData name="Brisse, Claire" userId="62eb7f4f-25cd-442b-a170-fbc3de1c2968" providerId="ADAL" clId="{B3157787-BB0E-482E-8804-891148948CDB}" dt="2024-07-25T12:29:58.547" v="735" actId="571"/>
          <ac:grpSpMkLst>
            <pc:docMk/>
            <pc:sldMk cId="986422007" sldId="4347"/>
            <ac:grpSpMk id="757" creationId="{07083A71-2EBD-BA69-F53C-F9D759FC1EE8}"/>
          </ac:grpSpMkLst>
        </pc:grpChg>
        <pc:grpChg chg="mod">
          <ac:chgData name="Brisse, Claire" userId="62eb7f4f-25cd-442b-a170-fbc3de1c2968" providerId="ADAL" clId="{B3157787-BB0E-482E-8804-891148948CDB}" dt="2024-07-25T12:29:58.547" v="735" actId="571"/>
          <ac:grpSpMkLst>
            <pc:docMk/>
            <pc:sldMk cId="986422007" sldId="4347"/>
            <ac:grpSpMk id="759" creationId="{FB74F879-A653-2FB4-1F7C-EE93AFE41007}"/>
          </ac:grpSpMkLst>
        </pc:grpChg>
        <pc:grpChg chg="mod">
          <ac:chgData name="Brisse, Claire" userId="62eb7f4f-25cd-442b-a170-fbc3de1c2968" providerId="ADAL" clId="{B3157787-BB0E-482E-8804-891148948CDB}" dt="2024-07-25T12:29:58.547" v="735" actId="571"/>
          <ac:grpSpMkLst>
            <pc:docMk/>
            <pc:sldMk cId="986422007" sldId="4347"/>
            <ac:grpSpMk id="760" creationId="{B509228C-F790-C57A-0BDF-BB2D3DC8949C}"/>
          </ac:grpSpMkLst>
        </pc:grpChg>
        <pc:grpChg chg="mod">
          <ac:chgData name="Brisse, Claire" userId="62eb7f4f-25cd-442b-a170-fbc3de1c2968" providerId="ADAL" clId="{B3157787-BB0E-482E-8804-891148948CDB}" dt="2024-07-25T12:29:58.547" v="735" actId="571"/>
          <ac:grpSpMkLst>
            <pc:docMk/>
            <pc:sldMk cId="986422007" sldId="4347"/>
            <ac:grpSpMk id="761" creationId="{546FE59E-EF6A-778B-758D-82617D23FDD6}"/>
          </ac:grpSpMkLst>
        </pc:grpChg>
        <pc:grpChg chg="mod">
          <ac:chgData name="Brisse, Claire" userId="62eb7f4f-25cd-442b-a170-fbc3de1c2968" providerId="ADAL" clId="{B3157787-BB0E-482E-8804-891148948CDB}" dt="2024-07-25T12:29:58.547" v="735" actId="571"/>
          <ac:grpSpMkLst>
            <pc:docMk/>
            <pc:sldMk cId="986422007" sldId="4347"/>
            <ac:grpSpMk id="762" creationId="{8FEDA42F-787D-27A5-EB5F-898E845CAE28}"/>
          </ac:grpSpMkLst>
        </pc:grpChg>
        <pc:grpChg chg="add del mod">
          <ac:chgData name="Brisse, Claire" userId="62eb7f4f-25cd-442b-a170-fbc3de1c2968" providerId="ADAL" clId="{B3157787-BB0E-482E-8804-891148948CDB}" dt="2024-07-25T12:37:10.828" v="782"/>
          <ac:grpSpMkLst>
            <pc:docMk/>
            <pc:sldMk cId="986422007" sldId="4347"/>
            <ac:grpSpMk id="895" creationId="{9BCB2CC0-230C-B0E4-1D1E-2B0304ACCC79}"/>
          </ac:grpSpMkLst>
        </pc:grpChg>
        <pc:grpChg chg="mod">
          <ac:chgData name="Brisse, Claire" userId="62eb7f4f-25cd-442b-a170-fbc3de1c2968" providerId="ADAL" clId="{B3157787-BB0E-482E-8804-891148948CDB}" dt="2024-07-25T12:37:08.858" v="781"/>
          <ac:grpSpMkLst>
            <pc:docMk/>
            <pc:sldMk cId="986422007" sldId="4347"/>
            <ac:grpSpMk id="896" creationId="{051E41A5-7EEE-2ACD-2F44-1217C727DA39}"/>
          </ac:grpSpMkLst>
        </pc:grpChg>
        <pc:grpChg chg="mod">
          <ac:chgData name="Brisse, Claire" userId="62eb7f4f-25cd-442b-a170-fbc3de1c2968" providerId="ADAL" clId="{B3157787-BB0E-482E-8804-891148948CDB}" dt="2024-07-25T12:37:08.858" v="781"/>
          <ac:grpSpMkLst>
            <pc:docMk/>
            <pc:sldMk cId="986422007" sldId="4347"/>
            <ac:grpSpMk id="898" creationId="{99D68740-1419-D37D-F42D-6CAB993C3630}"/>
          </ac:grpSpMkLst>
        </pc:grpChg>
        <pc:grpChg chg="mod">
          <ac:chgData name="Brisse, Claire" userId="62eb7f4f-25cd-442b-a170-fbc3de1c2968" providerId="ADAL" clId="{B3157787-BB0E-482E-8804-891148948CDB}" dt="2024-07-25T12:37:08.858" v="781"/>
          <ac:grpSpMkLst>
            <pc:docMk/>
            <pc:sldMk cId="986422007" sldId="4347"/>
            <ac:grpSpMk id="900" creationId="{37A00A4C-2BD7-1756-DEED-DFC1534DD81B}"/>
          </ac:grpSpMkLst>
        </pc:grpChg>
        <pc:grpChg chg="mod">
          <ac:chgData name="Brisse, Claire" userId="62eb7f4f-25cd-442b-a170-fbc3de1c2968" providerId="ADAL" clId="{B3157787-BB0E-482E-8804-891148948CDB}" dt="2024-07-25T12:37:08.858" v="781"/>
          <ac:grpSpMkLst>
            <pc:docMk/>
            <pc:sldMk cId="986422007" sldId="4347"/>
            <ac:grpSpMk id="906" creationId="{0C9FD157-5F42-A499-9BD0-B019E88FB646}"/>
          </ac:grpSpMkLst>
        </pc:grpChg>
        <pc:grpChg chg="add mod">
          <ac:chgData name="Brisse, Claire" userId="62eb7f4f-25cd-442b-a170-fbc3de1c2968" providerId="ADAL" clId="{B3157787-BB0E-482E-8804-891148948CDB}" dt="2024-07-25T12:41:06.516" v="812" actId="164"/>
          <ac:grpSpMkLst>
            <pc:docMk/>
            <pc:sldMk cId="986422007" sldId="4347"/>
            <ac:grpSpMk id="916" creationId="{7B76335A-4717-6A44-DC37-15583CCDE928}"/>
          </ac:grpSpMkLst>
        </pc:grpChg>
        <pc:grpChg chg="mod">
          <ac:chgData name="Brisse, Claire" userId="62eb7f4f-25cd-442b-a170-fbc3de1c2968" providerId="ADAL" clId="{B3157787-BB0E-482E-8804-891148948CDB}" dt="2024-07-25T12:40:47.986" v="810" actId="164"/>
          <ac:grpSpMkLst>
            <pc:docMk/>
            <pc:sldMk cId="986422007" sldId="4347"/>
            <ac:grpSpMk id="918" creationId="{BDD0C58A-23AA-C44B-16BA-A76F9777A93F}"/>
          </ac:grpSpMkLst>
        </pc:grpChg>
        <pc:grpChg chg="add mod">
          <ac:chgData name="Brisse, Claire" userId="62eb7f4f-25cd-442b-a170-fbc3de1c2968" providerId="ADAL" clId="{B3157787-BB0E-482E-8804-891148948CDB}" dt="2024-07-25T12:40:47.986" v="810" actId="164"/>
          <ac:grpSpMkLst>
            <pc:docMk/>
            <pc:sldMk cId="986422007" sldId="4347"/>
            <ac:grpSpMk id="927" creationId="{45922761-E090-E7C3-1913-84520FFE355A}"/>
          </ac:grpSpMkLst>
        </pc:grpChg>
        <pc:grpChg chg="add mod">
          <ac:chgData name="Brisse, Claire" userId="62eb7f4f-25cd-442b-a170-fbc3de1c2968" providerId="ADAL" clId="{B3157787-BB0E-482E-8804-891148948CDB}" dt="2024-07-25T12:44:16.307" v="838" actId="1076"/>
          <ac:grpSpMkLst>
            <pc:docMk/>
            <pc:sldMk cId="986422007" sldId="4347"/>
            <ac:grpSpMk id="928" creationId="{346FF343-20D7-C8C9-DBA2-678DE5D0008B}"/>
          </ac:grpSpMkLst>
        </pc:grpChg>
        <pc:picChg chg="mod">
          <ac:chgData name="Brisse, Claire" userId="62eb7f4f-25cd-442b-a170-fbc3de1c2968" providerId="ADAL" clId="{B3157787-BB0E-482E-8804-891148948CDB}" dt="2024-07-25T12:41:38.586" v="821" actId="1076"/>
          <ac:picMkLst>
            <pc:docMk/>
            <pc:sldMk cId="986422007" sldId="4347"/>
            <ac:picMk id="3" creationId="{7EC31992-51C3-5A9E-8D78-80FFCEDC79A8}"/>
          </ac:picMkLst>
        </pc:picChg>
        <pc:picChg chg="del mod">
          <ac:chgData name="Brisse, Claire" userId="62eb7f4f-25cd-442b-a170-fbc3de1c2968" providerId="ADAL" clId="{B3157787-BB0E-482E-8804-891148948CDB}" dt="2024-07-25T12:34:24.942" v="779" actId="478"/>
          <ac:picMkLst>
            <pc:docMk/>
            <pc:sldMk cId="986422007" sldId="4347"/>
            <ac:picMk id="7" creationId="{B4D7ABDA-875F-4BB8-F996-27BAE0A840F8}"/>
          </ac:picMkLst>
        </pc:picChg>
        <pc:picChg chg="add mod">
          <ac:chgData name="Brisse, Claire" userId="62eb7f4f-25cd-442b-a170-fbc3de1c2968" providerId="ADAL" clId="{B3157787-BB0E-482E-8804-891148948CDB}" dt="2024-07-25T12:41:35.264" v="819" actId="1076"/>
          <ac:picMkLst>
            <pc:docMk/>
            <pc:sldMk cId="986422007" sldId="4347"/>
            <ac:picMk id="894" creationId="{BEFEEF4A-B29C-1620-D0FF-6E535F90DC5B}"/>
          </ac:picMkLst>
        </pc:picChg>
        <pc:cxnChg chg="mod">
          <ac:chgData name="Brisse, Claire" userId="62eb7f4f-25cd-442b-a170-fbc3de1c2968" providerId="ADAL" clId="{B3157787-BB0E-482E-8804-891148948CDB}" dt="2024-07-25T12:22:02.477" v="680"/>
          <ac:cxnSpMkLst>
            <pc:docMk/>
            <pc:sldMk cId="986422007" sldId="4347"/>
            <ac:cxnSpMk id="37" creationId="{A8B007A4-DF1F-5010-C2E8-E6185296034B}"/>
          </ac:cxnSpMkLst>
        </pc:cxnChg>
        <pc:cxnChg chg="mod">
          <ac:chgData name="Brisse, Claire" userId="62eb7f4f-25cd-442b-a170-fbc3de1c2968" providerId="ADAL" clId="{B3157787-BB0E-482E-8804-891148948CDB}" dt="2024-07-25T12:22:02.477" v="680"/>
          <ac:cxnSpMkLst>
            <pc:docMk/>
            <pc:sldMk cId="986422007" sldId="4347"/>
            <ac:cxnSpMk id="38" creationId="{66E5E528-35D8-ACBB-C330-2D752A1FE421}"/>
          </ac:cxnSpMkLst>
        </pc:cxnChg>
        <pc:cxnChg chg="mod">
          <ac:chgData name="Brisse, Claire" userId="62eb7f4f-25cd-442b-a170-fbc3de1c2968" providerId="ADAL" clId="{B3157787-BB0E-482E-8804-891148948CDB}" dt="2024-07-25T12:25:21.444" v="699"/>
          <ac:cxnSpMkLst>
            <pc:docMk/>
            <pc:sldMk cId="986422007" sldId="4347"/>
            <ac:cxnSpMk id="243" creationId="{D8F93EFA-99A7-C27B-9921-ED88C238C173}"/>
          </ac:cxnSpMkLst>
        </pc:cxnChg>
        <pc:cxnChg chg="mod">
          <ac:chgData name="Brisse, Claire" userId="62eb7f4f-25cd-442b-a170-fbc3de1c2968" providerId="ADAL" clId="{B3157787-BB0E-482E-8804-891148948CDB}" dt="2024-07-25T12:25:21.444" v="699"/>
          <ac:cxnSpMkLst>
            <pc:docMk/>
            <pc:sldMk cId="986422007" sldId="4347"/>
            <ac:cxnSpMk id="244" creationId="{B589BA30-6925-A348-5282-125B89C0874F}"/>
          </ac:cxnSpMkLst>
        </pc:cxnChg>
        <pc:cxnChg chg="mod">
          <ac:chgData name="Brisse, Claire" userId="62eb7f4f-25cd-442b-a170-fbc3de1c2968" providerId="ADAL" clId="{B3157787-BB0E-482E-8804-891148948CDB}" dt="2024-07-25T12:25:21.444" v="699"/>
          <ac:cxnSpMkLst>
            <pc:docMk/>
            <pc:sldMk cId="986422007" sldId="4347"/>
            <ac:cxnSpMk id="245" creationId="{6BA641D2-9991-C899-9C55-B59D3A9DC776}"/>
          </ac:cxnSpMkLst>
        </pc:cxnChg>
        <pc:cxnChg chg="mod">
          <ac:chgData name="Brisse, Claire" userId="62eb7f4f-25cd-442b-a170-fbc3de1c2968" providerId="ADAL" clId="{B3157787-BB0E-482E-8804-891148948CDB}" dt="2024-07-25T12:25:21.444" v="699"/>
          <ac:cxnSpMkLst>
            <pc:docMk/>
            <pc:sldMk cId="986422007" sldId="4347"/>
            <ac:cxnSpMk id="246" creationId="{8140289F-A2B9-51DD-AC56-3D0E3A042A06}"/>
          </ac:cxnSpMkLst>
        </pc:cxnChg>
        <pc:cxnChg chg="mod">
          <ac:chgData name="Brisse, Claire" userId="62eb7f4f-25cd-442b-a170-fbc3de1c2968" providerId="ADAL" clId="{B3157787-BB0E-482E-8804-891148948CDB}" dt="2024-07-25T12:25:21.444" v="699"/>
          <ac:cxnSpMkLst>
            <pc:docMk/>
            <pc:sldMk cId="986422007" sldId="4347"/>
            <ac:cxnSpMk id="247" creationId="{CCA12027-CA47-2967-F697-E6840CA45CDD}"/>
          </ac:cxnSpMkLst>
        </pc:cxnChg>
        <pc:cxnChg chg="mod">
          <ac:chgData name="Brisse, Claire" userId="62eb7f4f-25cd-442b-a170-fbc3de1c2968" providerId="ADAL" clId="{B3157787-BB0E-482E-8804-891148948CDB}" dt="2024-07-25T12:25:21.444" v="699"/>
          <ac:cxnSpMkLst>
            <pc:docMk/>
            <pc:sldMk cId="986422007" sldId="4347"/>
            <ac:cxnSpMk id="248" creationId="{1B7B1C39-7CDE-FDA8-438A-23BBE10A646F}"/>
          </ac:cxnSpMkLst>
        </pc:cxnChg>
        <pc:cxnChg chg="mod">
          <ac:chgData name="Brisse, Claire" userId="62eb7f4f-25cd-442b-a170-fbc3de1c2968" providerId="ADAL" clId="{B3157787-BB0E-482E-8804-891148948CDB}" dt="2024-07-25T12:25:21.444" v="699"/>
          <ac:cxnSpMkLst>
            <pc:docMk/>
            <pc:sldMk cId="986422007" sldId="4347"/>
            <ac:cxnSpMk id="249" creationId="{AE6B43EB-1995-F6FC-15AE-CEC72660F2C5}"/>
          </ac:cxnSpMkLst>
        </pc:cxnChg>
        <pc:cxnChg chg="mod">
          <ac:chgData name="Brisse, Claire" userId="62eb7f4f-25cd-442b-a170-fbc3de1c2968" providerId="ADAL" clId="{B3157787-BB0E-482E-8804-891148948CDB}" dt="2024-07-25T12:25:21.444" v="699"/>
          <ac:cxnSpMkLst>
            <pc:docMk/>
            <pc:sldMk cId="986422007" sldId="4347"/>
            <ac:cxnSpMk id="250" creationId="{147594F2-0934-45CC-0E5D-56F80F2EB64F}"/>
          </ac:cxnSpMkLst>
        </pc:cxnChg>
        <pc:cxnChg chg="mod">
          <ac:chgData name="Brisse, Claire" userId="62eb7f4f-25cd-442b-a170-fbc3de1c2968" providerId="ADAL" clId="{B3157787-BB0E-482E-8804-891148948CDB}" dt="2024-07-25T12:25:21.444" v="699"/>
          <ac:cxnSpMkLst>
            <pc:docMk/>
            <pc:sldMk cId="986422007" sldId="4347"/>
            <ac:cxnSpMk id="251" creationId="{B2A851E4-0221-BA0E-221C-90A9471389F0}"/>
          </ac:cxnSpMkLst>
        </pc:cxnChg>
        <pc:cxnChg chg="mod">
          <ac:chgData name="Brisse, Claire" userId="62eb7f4f-25cd-442b-a170-fbc3de1c2968" providerId="ADAL" clId="{B3157787-BB0E-482E-8804-891148948CDB}" dt="2024-07-25T12:25:21.444" v="699"/>
          <ac:cxnSpMkLst>
            <pc:docMk/>
            <pc:sldMk cId="986422007" sldId="4347"/>
            <ac:cxnSpMk id="252" creationId="{7B9E5E6E-D9BC-8F14-25F8-2F85E4E021FA}"/>
          </ac:cxnSpMkLst>
        </pc:cxnChg>
        <pc:cxnChg chg="mod">
          <ac:chgData name="Brisse, Claire" userId="62eb7f4f-25cd-442b-a170-fbc3de1c2968" providerId="ADAL" clId="{B3157787-BB0E-482E-8804-891148948CDB}" dt="2024-07-25T12:25:21.444" v="699"/>
          <ac:cxnSpMkLst>
            <pc:docMk/>
            <pc:sldMk cId="986422007" sldId="4347"/>
            <ac:cxnSpMk id="258" creationId="{91ECFEE5-3DA2-BAED-5BFB-6F6142998994}"/>
          </ac:cxnSpMkLst>
        </pc:cxnChg>
        <pc:cxnChg chg="mod">
          <ac:chgData name="Brisse, Claire" userId="62eb7f4f-25cd-442b-a170-fbc3de1c2968" providerId="ADAL" clId="{B3157787-BB0E-482E-8804-891148948CDB}" dt="2024-07-25T12:25:21.444" v="699"/>
          <ac:cxnSpMkLst>
            <pc:docMk/>
            <pc:sldMk cId="986422007" sldId="4347"/>
            <ac:cxnSpMk id="259" creationId="{05B97839-0A7F-3FB8-AC4A-620FF916C496}"/>
          </ac:cxnSpMkLst>
        </pc:cxnChg>
        <pc:cxnChg chg="mod">
          <ac:chgData name="Brisse, Claire" userId="62eb7f4f-25cd-442b-a170-fbc3de1c2968" providerId="ADAL" clId="{B3157787-BB0E-482E-8804-891148948CDB}" dt="2024-07-25T12:25:27.898" v="703"/>
          <ac:cxnSpMkLst>
            <pc:docMk/>
            <pc:sldMk cId="986422007" sldId="4347"/>
            <ac:cxnSpMk id="461" creationId="{99653107-D3F8-4698-7270-CC8C76227D4C}"/>
          </ac:cxnSpMkLst>
        </pc:cxnChg>
        <pc:cxnChg chg="mod">
          <ac:chgData name="Brisse, Claire" userId="62eb7f4f-25cd-442b-a170-fbc3de1c2968" providerId="ADAL" clId="{B3157787-BB0E-482E-8804-891148948CDB}" dt="2024-07-25T12:25:27.898" v="703"/>
          <ac:cxnSpMkLst>
            <pc:docMk/>
            <pc:sldMk cId="986422007" sldId="4347"/>
            <ac:cxnSpMk id="462" creationId="{EA41856E-8D49-7090-9FE6-FB690F255A42}"/>
          </ac:cxnSpMkLst>
        </pc:cxnChg>
        <pc:cxnChg chg="mod">
          <ac:chgData name="Brisse, Claire" userId="62eb7f4f-25cd-442b-a170-fbc3de1c2968" providerId="ADAL" clId="{B3157787-BB0E-482E-8804-891148948CDB}" dt="2024-07-25T12:25:27.898" v="703"/>
          <ac:cxnSpMkLst>
            <pc:docMk/>
            <pc:sldMk cId="986422007" sldId="4347"/>
            <ac:cxnSpMk id="463" creationId="{EC333249-9DCA-AEE7-97A4-96B8D090067C}"/>
          </ac:cxnSpMkLst>
        </pc:cxnChg>
        <pc:cxnChg chg="mod">
          <ac:chgData name="Brisse, Claire" userId="62eb7f4f-25cd-442b-a170-fbc3de1c2968" providerId="ADAL" clId="{B3157787-BB0E-482E-8804-891148948CDB}" dt="2024-07-25T12:25:27.898" v="703"/>
          <ac:cxnSpMkLst>
            <pc:docMk/>
            <pc:sldMk cId="986422007" sldId="4347"/>
            <ac:cxnSpMk id="464" creationId="{7AE35B56-1597-9132-C6DE-3CC62A6E7794}"/>
          </ac:cxnSpMkLst>
        </pc:cxnChg>
        <pc:cxnChg chg="mod">
          <ac:chgData name="Brisse, Claire" userId="62eb7f4f-25cd-442b-a170-fbc3de1c2968" providerId="ADAL" clId="{B3157787-BB0E-482E-8804-891148948CDB}" dt="2024-07-25T12:25:27.898" v="703"/>
          <ac:cxnSpMkLst>
            <pc:docMk/>
            <pc:sldMk cId="986422007" sldId="4347"/>
            <ac:cxnSpMk id="465" creationId="{E4964BF7-7877-87D6-3E70-780247B45E7C}"/>
          </ac:cxnSpMkLst>
        </pc:cxnChg>
        <pc:cxnChg chg="mod">
          <ac:chgData name="Brisse, Claire" userId="62eb7f4f-25cd-442b-a170-fbc3de1c2968" providerId="ADAL" clId="{B3157787-BB0E-482E-8804-891148948CDB}" dt="2024-07-25T12:25:27.898" v="703"/>
          <ac:cxnSpMkLst>
            <pc:docMk/>
            <pc:sldMk cId="986422007" sldId="4347"/>
            <ac:cxnSpMk id="466" creationId="{BE4051AF-D09B-D927-AB9E-1BCB7BEB2106}"/>
          </ac:cxnSpMkLst>
        </pc:cxnChg>
        <pc:cxnChg chg="mod">
          <ac:chgData name="Brisse, Claire" userId="62eb7f4f-25cd-442b-a170-fbc3de1c2968" providerId="ADAL" clId="{B3157787-BB0E-482E-8804-891148948CDB}" dt="2024-07-25T12:25:27.898" v="703"/>
          <ac:cxnSpMkLst>
            <pc:docMk/>
            <pc:sldMk cId="986422007" sldId="4347"/>
            <ac:cxnSpMk id="467" creationId="{7E409965-953C-A48C-2AD6-D21DADAC5917}"/>
          </ac:cxnSpMkLst>
        </pc:cxnChg>
        <pc:cxnChg chg="mod">
          <ac:chgData name="Brisse, Claire" userId="62eb7f4f-25cd-442b-a170-fbc3de1c2968" providerId="ADAL" clId="{B3157787-BB0E-482E-8804-891148948CDB}" dt="2024-07-25T12:25:27.898" v="703"/>
          <ac:cxnSpMkLst>
            <pc:docMk/>
            <pc:sldMk cId="986422007" sldId="4347"/>
            <ac:cxnSpMk id="468" creationId="{C3133635-C409-14FD-AFDE-DB25ACB03CDB}"/>
          </ac:cxnSpMkLst>
        </pc:cxnChg>
        <pc:cxnChg chg="mod">
          <ac:chgData name="Brisse, Claire" userId="62eb7f4f-25cd-442b-a170-fbc3de1c2968" providerId="ADAL" clId="{B3157787-BB0E-482E-8804-891148948CDB}" dt="2024-07-25T12:25:27.898" v="703"/>
          <ac:cxnSpMkLst>
            <pc:docMk/>
            <pc:sldMk cId="986422007" sldId="4347"/>
            <ac:cxnSpMk id="469" creationId="{EE45586D-FB52-322A-8B7E-B82154ECF546}"/>
          </ac:cxnSpMkLst>
        </pc:cxnChg>
        <pc:cxnChg chg="mod">
          <ac:chgData name="Brisse, Claire" userId="62eb7f4f-25cd-442b-a170-fbc3de1c2968" providerId="ADAL" clId="{B3157787-BB0E-482E-8804-891148948CDB}" dt="2024-07-25T12:25:27.898" v="703"/>
          <ac:cxnSpMkLst>
            <pc:docMk/>
            <pc:sldMk cId="986422007" sldId="4347"/>
            <ac:cxnSpMk id="470" creationId="{B88177A4-1C5F-FD2B-42D7-CE4655184176}"/>
          </ac:cxnSpMkLst>
        </pc:cxnChg>
        <pc:cxnChg chg="mod">
          <ac:chgData name="Brisse, Claire" userId="62eb7f4f-25cd-442b-a170-fbc3de1c2968" providerId="ADAL" clId="{B3157787-BB0E-482E-8804-891148948CDB}" dt="2024-07-25T12:25:27.898" v="703"/>
          <ac:cxnSpMkLst>
            <pc:docMk/>
            <pc:sldMk cId="986422007" sldId="4347"/>
            <ac:cxnSpMk id="476" creationId="{8E538A6C-E18D-C2A6-69B0-1BD6D3BE18B9}"/>
          </ac:cxnSpMkLst>
        </pc:cxnChg>
        <pc:cxnChg chg="mod">
          <ac:chgData name="Brisse, Claire" userId="62eb7f4f-25cd-442b-a170-fbc3de1c2968" providerId="ADAL" clId="{B3157787-BB0E-482E-8804-891148948CDB}" dt="2024-07-25T12:25:27.898" v="703"/>
          <ac:cxnSpMkLst>
            <pc:docMk/>
            <pc:sldMk cId="986422007" sldId="4347"/>
            <ac:cxnSpMk id="477" creationId="{A20A96E0-9420-9875-FD0E-B1F7524E56E9}"/>
          </ac:cxnSpMkLst>
        </pc:cxnChg>
        <pc:cxnChg chg="mod">
          <ac:chgData name="Brisse, Claire" userId="62eb7f4f-25cd-442b-a170-fbc3de1c2968" providerId="ADAL" clId="{B3157787-BB0E-482E-8804-891148948CDB}" dt="2024-07-25T12:29:58.547" v="735" actId="571"/>
          <ac:cxnSpMkLst>
            <pc:docMk/>
            <pc:sldMk cId="986422007" sldId="4347"/>
            <ac:cxnSpMk id="679" creationId="{3EF93B27-DE4F-8C24-5FE0-A88F10A785C2}"/>
          </ac:cxnSpMkLst>
        </pc:cxnChg>
        <pc:cxnChg chg="mod">
          <ac:chgData name="Brisse, Claire" userId="62eb7f4f-25cd-442b-a170-fbc3de1c2968" providerId="ADAL" clId="{B3157787-BB0E-482E-8804-891148948CDB}" dt="2024-07-25T12:29:58.547" v="735" actId="571"/>
          <ac:cxnSpMkLst>
            <pc:docMk/>
            <pc:sldMk cId="986422007" sldId="4347"/>
            <ac:cxnSpMk id="680" creationId="{638A6764-AFD2-C48B-4FF1-D84174EC5D0C}"/>
          </ac:cxnSpMkLst>
        </pc:cxnChg>
        <pc:cxnChg chg="mod">
          <ac:chgData name="Brisse, Claire" userId="62eb7f4f-25cd-442b-a170-fbc3de1c2968" providerId="ADAL" clId="{B3157787-BB0E-482E-8804-891148948CDB}" dt="2024-07-25T12:29:58.547" v="735" actId="571"/>
          <ac:cxnSpMkLst>
            <pc:docMk/>
            <pc:sldMk cId="986422007" sldId="4347"/>
            <ac:cxnSpMk id="681" creationId="{79364C19-36D6-D9FA-B8EB-8F3E46253FCB}"/>
          </ac:cxnSpMkLst>
        </pc:cxnChg>
        <pc:cxnChg chg="mod">
          <ac:chgData name="Brisse, Claire" userId="62eb7f4f-25cd-442b-a170-fbc3de1c2968" providerId="ADAL" clId="{B3157787-BB0E-482E-8804-891148948CDB}" dt="2024-07-25T12:29:58.547" v="735" actId="571"/>
          <ac:cxnSpMkLst>
            <pc:docMk/>
            <pc:sldMk cId="986422007" sldId="4347"/>
            <ac:cxnSpMk id="682" creationId="{F445118E-A201-C2CE-C04A-42E60618B67A}"/>
          </ac:cxnSpMkLst>
        </pc:cxnChg>
        <pc:cxnChg chg="mod">
          <ac:chgData name="Brisse, Claire" userId="62eb7f4f-25cd-442b-a170-fbc3de1c2968" providerId="ADAL" clId="{B3157787-BB0E-482E-8804-891148948CDB}" dt="2024-07-25T12:29:58.547" v="735" actId="571"/>
          <ac:cxnSpMkLst>
            <pc:docMk/>
            <pc:sldMk cId="986422007" sldId="4347"/>
            <ac:cxnSpMk id="683" creationId="{31EDB256-48C6-1AE1-8002-6209252A33D2}"/>
          </ac:cxnSpMkLst>
        </pc:cxnChg>
        <pc:cxnChg chg="mod">
          <ac:chgData name="Brisse, Claire" userId="62eb7f4f-25cd-442b-a170-fbc3de1c2968" providerId="ADAL" clId="{B3157787-BB0E-482E-8804-891148948CDB}" dt="2024-07-25T12:29:58.547" v="735" actId="571"/>
          <ac:cxnSpMkLst>
            <pc:docMk/>
            <pc:sldMk cId="986422007" sldId="4347"/>
            <ac:cxnSpMk id="684" creationId="{82B57C97-57D6-F377-BF21-A6BD6BC8B007}"/>
          </ac:cxnSpMkLst>
        </pc:cxnChg>
        <pc:cxnChg chg="mod">
          <ac:chgData name="Brisse, Claire" userId="62eb7f4f-25cd-442b-a170-fbc3de1c2968" providerId="ADAL" clId="{B3157787-BB0E-482E-8804-891148948CDB}" dt="2024-07-25T12:29:58.547" v="735" actId="571"/>
          <ac:cxnSpMkLst>
            <pc:docMk/>
            <pc:sldMk cId="986422007" sldId="4347"/>
            <ac:cxnSpMk id="685" creationId="{C2C9098B-B1F5-BE65-7985-C3DF98B76241}"/>
          </ac:cxnSpMkLst>
        </pc:cxnChg>
        <pc:cxnChg chg="mod">
          <ac:chgData name="Brisse, Claire" userId="62eb7f4f-25cd-442b-a170-fbc3de1c2968" providerId="ADAL" clId="{B3157787-BB0E-482E-8804-891148948CDB}" dt="2024-07-25T12:29:58.547" v="735" actId="571"/>
          <ac:cxnSpMkLst>
            <pc:docMk/>
            <pc:sldMk cId="986422007" sldId="4347"/>
            <ac:cxnSpMk id="686" creationId="{E7C1A104-EB5D-AD28-B737-C728CC67F3E9}"/>
          </ac:cxnSpMkLst>
        </pc:cxnChg>
        <pc:cxnChg chg="mod">
          <ac:chgData name="Brisse, Claire" userId="62eb7f4f-25cd-442b-a170-fbc3de1c2968" providerId="ADAL" clId="{B3157787-BB0E-482E-8804-891148948CDB}" dt="2024-07-25T12:29:58.547" v="735" actId="571"/>
          <ac:cxnSpMkLst>
            <pc:docMk/>
            <pc:sldMk cId="986422007" sldId="4347"/>
            <ac:cxnSpMk id="687" creationId="{1A954F26-FA8C-2474-BC16-E40B486A8003}"/>
          </ac:cxnSpMkLst>
        </pc:cxnChg>
        <pc:cxnChg chg="mod">
          <ac:chgData name="Brisse, Claire" userId="62eb7f4f-25cd-442b-a170-fbc3de1c2968" providerId="ADAL" clId="{B3157787-BB0E-482E-8804-891148948CDB}" dt="2024-07-25T12:29:58.547" v="735" actId="571"/>
          <ac:cxnSpMkLst>
            <pc:docMk/>
            <pc:sldMk cId="986422007" sldId="4347"/>
            <ac:cxnSpMk id="688" creationId="{C4BDAE84-4D02-23C9-F92D-BB3367BEE39A}"/>
          </ac:cxnSpMkLst>
        </pc:cxnChg>
        <pc:cxnChg chg="mod">
          <ac:chgData name="Brisse, Claire" userId="62eb7f4f-25cd-442b-a170-fbc3de1c2968" providerId="ADAL" clId="{B3157787-BB0E-482E-8804-891148948CDB}" dt="2024-07-25T12:29:58.547" v="735" actId="571"/>
          <ac:cxnSpMkLst>
            <pc:docMk/>
            <pc:sldMk cId="986422007" sldId="4347"/>
            <ac:cxnSpMk id="694" creationId="{9C84BCED-D316-6ED5-FB20-866808286EE8}"/>
          </ac:cxnSpMkLst>
        </pc:cxnChg>
        <pc:cxnChg chg="mod">
          <ac:chgData name="Brisse, Claire" userId="62eb7f4f-25cd-442b-a170-fbc3de1c2968" providerId="ADAL" clId="{B3157787-BB0E-482E-8804-891148948CDB}" dt="2024-07-25T12:29:58.547" v="735" actId="571"/>
          <ac:cxnSpMkLst>
            <pc:docMk/>
            <pc:sldMk cId="986422007" sldId="4347"/>
            <ac:cxnSpMk id="695" creationId="{43DD4570-C813-3AFA-21E0-DDA49FBDA8CE}"/>
          </ac:cxnSpMkLst>
        </pc:cxnChg>
        <pc:cxnChg chg="mod">
          <ac:chgData name="Brisse, Claire" userId="62eb7f4f-25cd-442b-a170-fbc3de1c2968" providerId="ADAL" clId="{B3157787-BB0E-482E-8804-891148948CDB}" dt="2024-07-25T12:40:47.986" v="810" actId="164"/>
          <ac:cxnSpMkLst>
            <pc:docMk/>
            <pc:sldMk cId="986422007" sldId="4347"/>
            <ac:cxnSpMk id="917" creationId="{4B3C0AD0-B87E-A2C8-5858-693F70FE0AFE}"/>
          </ac:cxnSpMkLst>
        </pc:cxnChg>
        <pc:cxnChg chg="mod">
          <ac:chgData name="Brisse, Claire" userId="62eb7f4f-25cd-442b-a170-fbc3de1c2968" providerId="ADAL" clId="{B3157787-BB0E-482E-8804-891148948CDB}" dt="2024-07-25T12:41:48.061" v="822" actId="14100"/>
          <ac:cxnSpMkLst>
            <pc:docMk/>
            <pc:sldMk cId="986422007" sldId="4347"/>
            <ac:cxnSpMk id="919" creationId="{D96FBBBF-485C-91F0-5FB3-7731E338F26C}"/>
          </ac:cxnSpMkLst>
        </pc:cxnChg>
        <pc:extLst>
          <p:ext xmlns:p="http://schemas.openxmlformats.org/presentationml/2006/main" uri="{D6D511B9-2390-475A-947B-AFAB55BFBCF1}">
            <pc226:cmChg xmlns:pc226="http://schemas.microsoft.com/office/powerpoint/2022/06/main/command" chg="add del mod">
              <pc226:chgData name="Brisse, Claire" userId="62eb7f4f-25cd-442b-a170-fbc3de1c2968" providerId="ADAL" clId="{B3157787-BB0E-482E-8804-891148948CDB}" dt="2024-07-25T15:36:48.245" v="986"/>
              <pc2:cmMkLst xmlns:pc2="http://schemas.microsoft.com/office/powerpoint/2019/9/main/command">
                <pc:docMk/>
                <pc:sldMk cId="986422007" sldId="4347"/>
                <pc2:cmMk id="{54114E8D-8538-400F-8FF1-2F5F6266C225}"/>
              </pc2:cmMkLst>
              <pc226:cmRplyChg chg="add">
                <pc226:chgData name="Brisse, Claire" userId="62eb7f4f-25cd-442b-a170-fbc3de1c2968" providerId="ADAL" clId="{B3157787-BB0E-482E-8804-891148948CDB}" dt="2024-07-25T13:26:24.498" v="853"/>
                <pc2:cmRplyMkLst xmlns:pc2="http://schemas.microsoft.com/office/powerpoint/2019/9/main/command">
                  <pc:docMk/>
                  <pc:sldMk cId="986422007" sldId="4347"/>
                  <pc2:cmMk id="{54114E8D-8538-400F-8FF1-2F5F6266C225}"/>
                  <pc2:cmRplyMk id="{8C4A3F27-AA98-4221-995C-F3DDB025D427}"/>
                </pc2:cmRplyMkLst>
              </pc226:cmRplyChg>
              <pc226:cmRplyChg chg="add">
                <pc226:chgData name="Brisse, Claire" userId="62eb7f4f-25cd-442b-a170-fbc3de1c2968" providerId="ADAL" clId="{B3157787-BB0E-482E-8804-891148948CDB}" dt="2024-07-25T14:12:10.042" v="915"/>
                <pc2:cmRplyMkLst xmlns:pc2="http://schemas.microsoft.com/office/powerpoint/2019/9/main/command">
                  <pc:docMk/>
                  <pc:sldMk cId="986422007" sldId="4347"/>
                  <pc2:cmMk id="{54114E8D-8538-400F-8FF1-2F5F6266C225}"/>
                  <pc2:cmRplyMk id="{0C3075E6-7261-4203-9345-9EE5B3392F95}"/>
                </pc2:cmRplyMkLst>
              </pc226:cmRplyChg>
            </pc226:cmChg>
          </p:ext>
        </pc:extLst>
      </pc:sldChg>
      <pc:sldChg chg="modSp mod">
        <pc:chgData name="Brisse, Claire" userId="62eb7f4f-25cd-442b-a170-fbc3de1c2968" providerId="ADAL" clId="{B3157787-BB0E-482E-8804-891148948CDB}" dt="2024-07-25T18:39:24.175" v="1019" actId="20577"/>
        <pc:sldMkLst>
          <pc:docMk/>
          <pc:sldMk cId="2719306075" sldId="4348"/>
        </pc:sldMkLst>
        <pc:spChg chg="mod">
          <ac:chgData name="Brisse, Claire" userId="62eb7f4f-25cd-442b-a170-fbc3de1c2968" providerId="ADAL" clId="{B3157787-BB0E-482E-8804-891148948CDB}" dt="2024-07-25T18:39:24.175" v="1019" actId="20577"/>
          <ac:spMkLst>
            <pc:docMk/>
            <pc:sldMk cId="2719306075" sldId="4348"/>
            <ac:spMk id="10" creationId="{9AD750AA-A232-42A1-A91B-B4BC0B3BC83E}"/>
          </ac:spMkLst>
        </pc:spChg>
      </pc:sldChg>
      <pc:sldChg chg="modSp mod">
        <pc:chgData name="Brisse, Claire" userId="62eb7f4f-25cd-442b-a170-fbc3de1c2968" providerId="ADAL" clId="{B3157787-BB0E-482E-8804-891148948CDB}" dt="2024-07-30T12:43:11.860" v="1167"/>
        <pc:sldMkLst>
          <pc:docMk/>
          <pc:sldMk cId="1090503946" sldId="4349"/>
        </pc:sldMkLst>
        <pc:spChg chg="mod">
          <ac:chgData name="Brisse, Claire" userId="62eb7f4f-25cd-442b-a170-fbc3de1c2968" providerId="ADAL" clId="{B3157787-BB0E-482E-8804-891148948CDB}" dt="2024-07-25T18:39:29.750" v="1021" actId="20577"/>
          <ac:spMkLst>
            <pc:docMk/>
            <pc:sldMk cId="1090503946" sldId="4349"/>
            <ac:spMk id="10" creationId="{9AD750AA-A232-42A1-A91B-B4BC0B3BC83E}"/>
          </ac:spMkLst>
        </pc:spChg>
        <pc:graphicFrameChg chg="mod modGraphic">
          <ac:chgData name="Brisse, Claire" userId="62eb7f4f-25cd-442b-a170-fbc3de1c2968" providerId="ADAL" clId="{B3157787-BB0E-482E-8804-891148948CDB}" dt="2024-07-30T12:43:11.860" v="1167"/>
          <ac:graphicFrameMkLst>
            <pc:docMk/>
            <pc:sldMk cId="1090503946" sldId="4349"/>
            <ac:graphicFrameMk id="4" creationId="{6AFB3D89-BCDE-0B43-101F-C477DF37B76E}"/>
          </ac:graphicFrameMkLst>
        </pc:graphicFrameChg>
      </pc:sldChg>
      <pc:sldChg chg="delSp modSp mod delCm modCm">
        <pc:chgData name="Brisse, Claire" userId="62eb7f4f-25cd-442b-a170-fbc3de1c2968" providerId="ADAL" clId="{B3157787-BB0E-482E-8804-891148948CDB}" dt="2024-07-25T18:38:12.377" v="992" actId="20577"/>
        <pc:sldMkLst>
          <pc:docMk/>
          <pc:sldMk cId="3090991073" sldId="4351"/>
        </pc:sldMkLst>
        <pc:spChg chg="mod">
          <ac:chgData name="Brisse, Claire" userId="62eb7f4f-25cd-442b-a170-fbc3de1c2968" providerId="ADAL" clId="{B3157787-BB0E-482E-8804-891148948CDB}" dt="2024-07-24T13:50:52.857" v="53" actId="207"/>
          <ac:spMkLst>
            <pc:docMk/>
            <pc:sldMk cId="3090991073" sldId="4351"/>
            <ac:spMk id="3" creationId="{361CC249-FBD2-FABF-3EFC-AA9F5C95E8E2}"/>
          </ac:spMkLst>
        </pc:spChg>
        <pc:spChg chg="del">
          <ac:chgData name="Brisse, Claire" userId="62eb7f4f-25cd-442b-a170-fbc3de1c2968" providerId="ADAL" clId="{B3157787-BB0E-482E-8804-891148948CDB}" dt="2024-07-24T13:47:43.720" v="1" actId="478"/>
          <ac:spMkLst>
            <pc:docMk/>
            <pc:sldMk cId="3090991073" sldId="4351"/>
            <ac:spMk id="6" creationId="{A600FB25-9881-9074-85E9-A07701D6957E}"/>
          </ac:spMkLst>
        </pc:spChg>
        <pc:spChg chg="mod">
          <ac:chgData name="Brisse, Claire" userId="62eb7f4f-25cd-442b-a170-fbc3de1c2968" providerId="ADAL" clId="{B3157787-BB0E-482E-8804-891148948CDB}" dt="2024-07-25T18:38:12.377" v="992" actId="20577"/>
          <ac:spMkLst>
            <pc:docMk/>
            <pc:sldMk cId="3090991073" sldId="4351"/>
            <ac:spMk id="10" creationId="{9AD750AA-A232-42A1-A91B-B4BC0B3BC83E}"/>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B3157787-BB0E-482E-8804-891148948CDB}" dt="2024-07-24T13:51:56.720" v="57"/>
              <pc2:cmMkLst xmlns:pc2="http://schemas.microsoft.com/office/powerpoint/2019/9/main/command">
                <pc:docMk/>
                <pc:sldMk cId="3090991073" sldId="4351"/>
                <pc2:cmMk id="{4BED3122-AC9C-430F-884B-69CDB4E91FE9}"/>
              </pc2:cmMkLst>
            </pc226:cmChg>
            <pc226:cmChg xmlns:pc226="http://schemas.microsoft.com/office/powerpoint/2022/06/main/command" chg="del mod">
              <pc226:chgData name="Brisse, Claire" userId="62eb7f4f-25cd-442b-a170-fbc3de1c2968" providerId="ADAL" clId="{B3157787-BB0E-482E-8804-891148948CDB}" dt="2024-07-24T13:51:52.561" v="56"/>
              <pc2:cmMkLst xmlns:pc2="http://schemas.microsoft.com/office/powerpoint/2019/9/main/command">
                <pc:docMk/>
                <pc:sldMk cId="3090991073" sldId="4351"/>
                <pc2:cmMk id="{2918256E-1FBC-403D-A6DA-8AD87314FB7B}"/>
              </pc2:cmMkLst>
            </pc226:cmChg>
            <pc226:cmChg xmlns:pc226="http://schemas.microsoft.com/office/powerpoint/2022/06/main/command" chg="del mod">
              <pc226:chgData name="Brisse, Claire" userId="62eb7f4f-25cd-442b-a170-fbc3de1c2968" providerId="ADAL" clId="{B3157787-BB0E-482E-8804-891148948CDB}" dt="2024-07-24T13:51:59.045" v="58"/>
              <pc2:cmMkLst xmlns:pc2="http://schemas.microsoft.com/office/powerpoint/2019/9/main/command">
                <pc:docMk/>
                <pc:sldMk cId="3090991073" sldId="4351"/>
                <pc2:cmMk id="{FCB872DD-02BD-49E1-A926-CFEFF887C51A}"/>
              </pc2:cmMkLst>
            </pc226:cmChg>
          </p:ext>
        </pc:extLst>
      </pc:sldChg>
      <pc:sldChg chg="delSp modSp add del mod">
        <pc:chgData name="Brisse, Claire" userId="62eb7f4f-25cd-442b-a170-fbc3de1c2968" providerId="ADAL" clId="{B3157787-BB0E-482E-8804-891148948CDB}" dt="2024-07-25T12:07:24.206" v="668" actId="2696"/>
        <pc:sldMkLst>
          <pc:docMk/>
          <pc:sldMk cId="42863666" sldId="4352"/>
        </pc:sldMkLst>
        <pc:spChg chg="del mod">
          <ac:chgData name="Brisse, Claire" userId="62eb7f4f-25cd-442b-a170-fbc3de1c2968" providerId="ADAL" clId="{B3157787-BB0E-482E-8804-891148948CDB}" dt="2024-07-25T12:04:47.879" v="661"/>
          <ac:spMkLst>
            <pc:docMk/>
            <pc:sldMk cId="42863666" sldId="4352"/>
            <ac:spMk id="6" creationId="{B9178FAC-CD1F-3514-8709-C2D6B8964D19}"/>
          </ac:spMkLst>
        </pc:spChg>
        <pc:spChg chg="mod">
          <ac:chgData name="Brisse, Claire" userId="62eb7f4f-25cd-442b-a170-fbc3de1c2968" providerId="ADAL" clId="{B3157787-BB0E-482E-8804-891148948CDB}" dt="2024-07-25T11:54:53.627" v="164" actId="20577"/>
          <ac:spMkLst>
            <pc:docMk/>
            <pc:sldMk cId="42863666" sldId="4352"/>
            <ac:spMk id="8" creationId="{89A4E951-BE53-ED6F-FC3B-F07B3D635A44}"/>
          </ac:spMkLst>
        </pc:spChg>
      </pc:sldChg>
    </pc:docChg>
  </pc:docChgLst>
  <pc:docChgLst>
    <pc:chgData name="Soares, Barbara" userId="033fdac2-1c6f-4ac6-86ac-bde6eab003a5" providerId="ADAL" clId="{0977F025-6220-4BC3-94AD-E820EEF4C632}"/>
    <pc:docChg chg="modSld">
      <pc:chgData name="Soares, Barbara" userId="033fdac2-1c6f-4ac6-86ac-bde6eab003a5" providerId="ADAL" clId="{0977F025-6220-4BC3-94AD-E820EEF4C632}" dt="2024-01-08T12:59:05.705" v="12" actId="20577"/>
      <pc:docMkLst>
        <pc:docMk/>
      </pc:docMkLst>
      <pc:sldChg chg="addCm">
        <pc:chgData name="Soares, Barbara" userId="033fdac2-1c6f-4ac6-86ac-bde6eab003a5" providerId="ADAL" clId="{0977F025-6220-4BC3-94AD-E820EEF4C632}" dt="2024-01-08T12:38:03.274" v="0"/>
        <pc:sldMkLst>
          <pc:docMk/>
          <pc:sldMk cId="2275602469" sldId="4329"/>
        </pc:sldMkLst>
      </pc:sldChg>
      <pc:sldChg chg="modSp mod addCm">
        <pc:chgData name="Soares, Barbara" userId="033fdac2-1c6f-4ac6-86ac-bde6eab003a5" providerId="ADAL" clId="{0977F025-6220-4BC3-94AD-E820EEF4C632}" dt="2024-01-08T12:59:05.705" v="12" actId="20577"/>
        <pc:sldMkLst>
          <pc:docMk/>
          <pc:sldMk cId="73270067" sldId="4330"/>
        </pc:sldMkLst>
        <pc:spChg chg="mod">
          <ac:chgData name="Soares, Barbara" userId="033fdac2-1c6f-4ac6-86ac-bde6eab003a5" providerId="ADAL" clId="{0977F025-6220-4BC3-94AD-E820EEF4C632}" dt="2024-01-08T12:59:05.705" v="12" actId="20577"/>
          <ac:spMkLst>
            <pc:docMk/>
            <pc:sldMk cId="73270067" sldId="4330"/>
            <ac:spMk id="11" creationId="{304E0BAA-6E20-8DA8-B856-75C9F3369109}"/>
          </ac:spMkLst>
        </pc:spChg>
      </pc:sldChg>
      <pc:sldChg chg="modSp mod addCm modCm">
        <pc:chgData name="Soares, Barbara" userId="033fdac2-1c6f-4ac6-86ac-bde6eab003a5" providerId="ADAL" clId="{0977F025-6220-4BC3-94AD-E820EEF4C632}" dt="2024-01-08T12:39:57.383" v="4"/>
        <pc:sldMkLst>
          <pc:docMk/>
          <pc:sldMk cId="1036722062" sldId="4331"/>
        </pc:sldMkLst>
        <pc:spChg chg="mod">
          <ac:chgData name="Soares, Barbara" userId="033fdac2-1c6f-4ac6-86ac-bde6eab003a5" providerId="ADAL" clId="{0977F025-6220-4BC3-94AD-E820EEF4C632}" dt="2024-01-08T12:38:54.300" v="2" actId="207"/>
          <ac:spMkLst>
            <pc:docMk/>
            <pc:sldMk cId="1036722062" sldId="4331"/>
            <ac:spMk id="11" creationId="{304E0BAA-6E20-8DA8-B856-75C9F3369109}"/>
          </ac:spMkLst>
        </pc:spChg>
      </pc:sldChg>
    </pc:docChg>
  </pc:docChgLst>
  <pc:docChgLst>
    <pc:chgData name="Canavan, Sheila" userId="a8439cb7-2a32-4433-a617-2935e15ae4d8" providerId="ADAL" clId="{F811EE47-44E2-4804-8399-F667BCC87BAD}"/>
    <pc:docChg chg="undo custSel modSld sldOrd">
      <pc:chgData name="Canavan, Sheila" userId="a8439cb7-2a32-4433-a617-2935e15ae4d8" providerId="ADAL" clId="{F811EE47-44E2-4804-8399-F667BCC87BAD}" dt="2024-01-12T03:34:06.339" v="24"/>
      <pc:docMkLst>
        <pc:docMk/>
      </pc:docMkLst>
      <pc:sldChg chg="ord addCm">
        <pc:chgData name="Canavan, Sheila" userId="a8439cb7-2a32-4433-a617-2935e15ae4d8" providerId="ADAL" clId="{F811EE47-44E2-4804-8399-F667BCC87BAD}" dt="2024-01-12T02:59:10.011" v="22"/>
        <pc:sldMkLst>
          <pc:docMk/>
          <pc:sldMk cId="755033143" sldId="4241"/>
        </pc:sldMkLst>
      </pc:sldChg>
      <pc:sldChg chg="addCm">
        <pc:chgData name="Canavan, Sheila" userId="a8439cb7-2a32-4433-a617-2935e15ae4d8" providerId="ADAL" clId="{F811EE47-44E2-4804-8399-F667BCC87BAD}" dt="2024-01-12T01:30:18.828" v="2"/>
        <pc:sldMkLst>
          <pc:docMk/>
          <pc:sldMk cId="889310479" sldId="4323"/>
        </pc:sldMkLst>
      </pc:sldChg>
      <pc:sldChg chg="addCm modCm">
        <pc:chgData name="Canavan, Sheila" userId="a8439cb7-2a32-4433-a617-2935e15ae4d8" providerId="ADAL" clId="{F811EE47-44E2-4804-8399-F667BCC87BAD}" dt="2024-01-12T01:59:19.664" v="5"/>
        <pc:sldMkLst>
          <pc:docMk/>
          <pc:sldMk cId="73270067" sldId="4330"/>
        </pc:sldMkLst>
      </pc:sldChg>
      <pc:sldChg chg="addCm">
        <pc:chgData name="Canavan, Sheila" userId="a8439cb7-2a32-4433-a617-2935e15ae4d8" providerId="ADAL" clId="{F811EE47-44E2-4804-8399-F667BCC87BAD}" dt="2024-01-12T01:28:24.436" v="1"/>
        <pc:sldMkLst>
          <pc:docMk/>
          <pc:sldMk cId="1036722062" sldId="4331"/>
        </pc:sldMkLst>
      </pc:sldChg>
      <pc:sldChg chg="addCm delCm">
        <pc:chgData name="Canavan, Sheila" userId="a8439cb7-2a32-4433-a617-2935e15ae4d8" providerId="ADAL" clId="{F811EE47-44E2-4804-8399-F667BCC87BAD}" dt="2024-01-12T02:35:07.932" v="8"/>
        <pc:sldMkLst>
          <pc:docMk/>
          <pc:sldMk cId="814572468" sldId="4333"/>
        </pc:sldMkLst>
      </pc:sldChg>
      <pc:sldChg chg="addCm">
        <pc:chgData name="Canavan, Sheila" userId="a8439cb7-2a32-4433-a617-2935e15ae4d8" providerId="ADAL" clId="{F811EE47-44E2-4804-8399-F667BCC87BAD}" dt="2024-01-12T03:34:06.339" v="24"/>
        <pc:sldMkLst>
          <pc:docMk/>
          <pc:sldMk cId="958975353" sldId="4335"/>
        </pc:sldMkLst>
      </pc:sldChg>
      <pc:sldChg chg="modSp mod addCm modCm">
        <pc:chgData name="Canavan, Sheila" userId="a8439cb7-2a32-4433-a617-2935e15ae4d8" providerId="ADAL" clId="{F811EE47-44E2-4804-8399-F667BCC87BAD}" dt="2024-01-12T03:03:27.705" v="23"/>
        <pc:sldMkLst>
          <pc:docMk/>
          <pc:sldMk cId="3782680542" sldId="4339"/>
        </pc:sldMkLst>
        <pc:spChg chg="mod">
          <ac:chgData name="Canavan, Sheila" userId="a8439cb7-2a32-4433-a617-2935e15ae4d8" providerId="ADAL" clId="{F811EE47-44E2-4804-8399-F667BCC87BAD}" dt="2024-01-12T02:43:40.486" v="17" actId="20577"/>
          <ac:spMkLst>
            <pc:docMk/>
            <pc:sldMk cId="3782680542" sldId="4339"/>
            <ac:spMk id="8" creationId="{9B759169-1A16-7F13-4DB6-3EB54671926F}"/>
          </ac:spMkLst>
        </pc:spChg>
      </pc:sldChg>
    </pc:docChg>
  </pc:docChgLst>
  <pc:docChgLst>
    <pc:chgData name="Silagi, William" userId="6c9dfe72-e78c-4ea6-9b62-f7a425eed1e1" providerId="ADAL" clId="{E1A277AD-E627-4E4D-BCBA-258B6822C91C}"/>
    <pc:docChg chg="undo custSel delSld modSld">
      <pc:chgData name="Silagi, William" userId="6c9dfe72-e78c-4ea6-9b62-f7a425eed1e1" providerId="ADAL" clId="{E1A277AD-E627-4E4D-BCBA-258B6822C91C}" dt="2024-10-30T12:23:55.239" v="84"/>
      <pc:docMkLst>
        <pc:docMk/>
      </pc:docMkLst>
      <pc:sldChg chg="modCm">
        <pc:chgData name="Silagi, William" userId="6c9dfe72-e78c-4ea6-9b62-f7a425eed1e1" providerId="ADAL" clId="{E1A277AD-E627-4E4D-BCBA-258B6822C91C}" dt="2024-10-29T13:48:29.260" v="77"/>
        <pc:sldMkLst>
          <pc:docMk/>
          <pc:sldMk cId="1649256746" sldId="4312"/>
        </pc:sldMkLst>
        <pc:extLst>
          <p:ext xmlns:p="http://schemas.openxmlformats.org/presentationml/2006/main" uri="{D6D511B9-2390-475A-947B-AFAB55BFBCF1}">
            <pc226:cmChg xmlns:pc226="http://schemas.microsoft.com/office/powerpoint/2022/06/main/command" chg="">
              <pc226:chgData name="Silagi, William" userId="6c9dfe72-e78c-4ea6-9b62-f7a425eed1e1" providerId="ADAL" clId="{E1A277AD-E627-4E4D-BCBA-258B6822C91C}" dt="2024-10-29T13:48:29.260" v="77"/>
              <pc2:cmMkLst xmlns:pc2="http://schemas.microsoft.com/office/powerpoint/2019/9/main/command">
                <pc:docMk/>
                <pc:sldMk cId="1649256746" sldId="4312"/>
                <pc2:cmMk id="{817BE8E5-758F-40B2-B9C3-69C1E64D755E}"/>
              </pc2:cmMkLst>
              <pc226:cmRplyChg chg="add">
                <pc226:chgData name="Silagi, William" userId="6c9dfe72-e78c-4ea6-9b62-f7a425eed1e1" providerId="ADAL" clId="{E1A277AD-E627-4E4D-BCBA-258B6822C91C}" dt="2024-10-29T13:48:29.260" v="77"/>
                <pc2:cmRplyMkLst xmlns:pc2="http://schemas.microsoft.com/office/powerpoint/2019/9/main/command">
                  <pc:docMk/>
                  <pc:sldMk cId="1649256746" sldId="4312"/>
                  <pc2:cmMk id="{817BE8E5-758F-40B2-B9C3-69C1E64D755E}"/>
                  <pc2:cmRplyMk id="{960B567F-8107-400F-A1D4-C160FF3363B0}"/>
                </pc2:cmRplyMkLst>
              </pc226:cmRplyChg>
            </pc226:cmChg>
          </p:ext>
        </pc:extLst>
      </pc:sldChg>
      <pc:sldChg chg="addCm delCm">
        <pc:chgData name="Silagi, William" userId="6c9dfe72-e78c-4ea6-9b62-f7a425eed1e1" providerId="ADAL" clId="{E1A277AD-E627-4E4D-BCBA-258B6822C91C}" dt="2024-10-29T14:57:28.348" v="82"/>
        <pc:sldMkLst>
          <pc:docMk/>
          <pc:sldMk cId="1036722062" sldId="4331"/>
        </pc:sldMkLst>
        <pc:extLst>
          <p:ext xmlns:p="http://schemas.openxmlformats.org/presentationml/2006/main" uri="{D6D511B9-2390-475A-947B-AFAB55BFBCF1}">
            <pc226:cmChg xmlns:pc226="http://schemas.microsoft.com/office/powerpoint/2022/06/main/command" chg="add del">
              <pc226:chgData name="Silagi, William" userId="6c9dfe72-e78c-4ea6-9b62-f7a425eed1e1" providerId="ADAL" clId="{E1A277AD-E627-4E4D-BCBA-258B6822C91C}" dt="2024-10-29T14:57:28.348" v="82"/>
              <pc2:cmMkLst xmlns:pc2="http://schemas.microsoft.com/office/powerpoint/2019/9/main/command">
                <pc:docMk/>
                <pc:sldMk cId="1036722062" sldId="4331"/>
                <pc2:cmMk id="{23D7C7BA-C5AF-4779-843E-C80AFA5E76E9}"/>
              </pc2:cmMkLst>
            </pc226:cmChg>
          </p:ext>
        </pc:extLst>
      </pc:sldChg>
      <pc:sldChg chg="modCm">
        <pc:chgData name="Silagi, William" userId="6c9dfe72-e78c-4ea6-9b62-f7a425eed1e1" providerId="ADAL" clId="{E1A277AD-E627-4E4D-BCBA-258B6822C91C}" dt="2024-10-29T13:56:05.074" v="78"/>
        <pc:sldMkLst>
          <pc:docMk/>
          <pc:sldMk cId="4232641483" sldId="4340"/>
        </pc:sldMkLst>
        <pc:extLst>
          <p:ext xmlns:p="http://schemas.openxmlformats.org/presentationml/2006/main" uri="{D6D511B9-2390-475A-947B-AFAB55BFBCF1}">
            <pc226:cmChg xmlns:pc226="http://schemas.microsoft.com/office/powerpoint/2022/06/main/command" chg="">
              <pc226:chgData name="Silagi, William" userId="6c9dfe72-e78c-4ea6-9b62-f7a425eed1e1" providerId="ADAL" clId="{E1A277AD-E627-4E4D-BCBA-258B6822C91C}" dt="2024-10-29T13:56:05.074" v="78"/>
              <pc2:cmMkLst xmlns:pc2="http://schemas.microsoft.com/office/powerpoint/2019/9/main/command">
                <pc:docMk/>
                <pc:sldMk cId="4232641483" sldId="4340"/>
                <pc2:cmMk id="{FA1D9938-BFA4-44E0-9EF5-831E8FCC64B9}"/>
              </pc2:cmMkLst>
              <pc226:cmRplyChg chg="add">
                <pc226:chgData name="Silagi, William" userId="6c9dfe72-e78c-4ea6-9b62-f7a425eed1e1" providerId="ADAL" clId="{E1A277AD-E627-4E4D-BCBA-258B6822C91C}" dt="2024-10-29T13:56:05.074" v="78"/>
                <pc2:cmRplyMkLst xmlns:pc2="http://schemas.microsoft.com/office/powerpoint/2019/9/main/command">
                  <pc:docMk/>
                  <pc:sldMk cId="4232641483" sldId="4340"/>
                  <pc2:cmMk id="{FA1D9938-BFA4-44E0-9EF5-831E8FCC64B9}"/>
                  <pc2:cmRplyMk id="{7B9C7BD9-582B-4BC6-B280-64343898BE90}"/>
                </pc2:cmRplyMkLst>
              </pc226:cmRplyChg>
            </pc226:cmChg>
          </p:ext>
        </pc:extLst>
      </pc:sldChg>
      <pc:sldChg chg="addSp delSp modSp mod modCm">
        <pc:chgData name="Silagi, William" userId="6c9dfe72-e78c-4ea6-9b62-f7a425eed1e1" providerId="ADAL" clId="{E1A277AD-E627-4E4D-BCBA-258B6822C91C}" dt="2024-10-29T13:57:00.327" v="79"/>
        <pc:sldMkLst>
          <pc:docMk/>
          <pc:sldMk cId="2719306075" sldId="4348"/>
        </pc:sldMkLst>
        <pc:graphicFrameChg chg="add mod">
          <ac:chgData name="Silagi, William" userId="6c9dfe72-e78c-4ea6-9b62-f7a425eed1e1" providerId="ADAL" clId="{E1A277AD-E627-4E4D-BCBA-258B6822C91C}" dt="2024-10-29T13:17:34.007" v="2"/>
          <ac:graphicFrameMkLst>
            <pc:docMk/>
            <pc:sldMk cId="2719306075" sldId="4348"/>
            <ac:graphicFrameMk id="2" creationId="{97FF47C1-DB6C-4C21-02B7-AE54E3D9149B}"/>
          </ac:graphicFrameMkLst>
        </pc:graphicFrameChg>
        <pc:graphicFrameChg chg="add mod modGraphic">
          <ac:chgData name="Silagi, William" userId="6c9dfe72-e78c-4ea6-9b62-f7a425eed1e1" providerId="ADAL" clId="{E1A277AD-E627-4E4D-BCBA-258B6822C91C}" dt="2024-10-29T13:18:19.355" v="14" actId="404"/>
          <ac:graphicFrameMkLst>
            <pc:docMk/>
            <pc:sldMk cId="2719306075" sldId="4348"/>
            <ac:graphicFrameMk id="4" creationId="{9FAB6FBA-30EA-F82F-8F1B-C0A1FC538916}"/>
          </ac:graphicFrameMkLst>
        </pc:graphicFrameChg>
        <pc:picChg chg="del">
          <ac:chgData name="Silagi, William" userId="6c9dfe72-e78c-4ea6-9b62-f7a425eed1e1" providerId="ADAL" clId="{E1A277AD-E627-4E4D-BCBA-258B6822C91C}" dt="2024-10-29T13:17:23.887" v="0" actId="478"/>
          <ac:picMkLst>
            <pc:docMk/>
            <pc:sldMk cId="2719306075" sldId="4348"/>
            <ac:picMk id="6" creationId="{35757C51-AD1A-8E1F-1A52-FDFC1421DA20}"/>
          </ac:picMkLst>
        </pc:picChg>
        <pc:picChg chg="del">
          <ac:chgData name="Silagi, William" userId="6c9dfe72-e78c-4ea6-9b62-f7a425eed1e1" providerId="ADAL" clId="{E1A277AD-E627-4E4D-BCBA-258B6822C91C}" dt="2024-10-29T13:17:25.886" v="1" actId="478"/>
          <ac:picMkLst>
            <pc:docMk/>
            <pc:sldMk cId="2719306075" sldId="4348"/>
            <ac:picMk id="3074" creationId="{04BC72ED-BD87-08AF-B95E-2C98CA87E7E7}"/>
          </ac:picMkLst>
        </pc:picChg>
        <pc:extLst>
          <p:ext xmlns:p="http://schemas.openxmlformats.org/presentationml/2006/main" uri="{D6D511B9-2390-475A-947B-AFAB55BFBCF1}">
            <pc226:cmChg xmlns:pc226="http://schemas.microsoft.com/office/powerpoint/2022/06/main/command" chg="">
              <pc226:chgData name="Silagi, William" userId="6c9dfe72-e78c-4ea6-9b62-f7a425eed1e1" providerId="ADAL" clId="{E1A277AD-E627-4E4D-BCBA-258B6822C91C}" dt="2024-10-29T13:57:00.327" v="79"/>
              <pc2:cmMkLst xmlns:pc2="http://schemas.microsoft.com/office/powerpoint/2019/9/main/command">
                <pc:docMk/>
                <pc:sldMk cId="2719306075" sldId="4348"/>
                <pc2:cmMk id="{6716B054-B40E-4406-BF5D-C2086E83B199}"/>
              </pc2:cmMkLst>
              <pc226:cmRplyChg chg="add">
                <pc226:chgData name="Silagi, William" userId="6c9dfe72-e78c-4ea6-9b62-f7a425eed1e1" providerId="ADAL" clId="{E1A277AD-E627-4E4D-BCBA-258B6822C91C}" dt="2024-10-29T13:57:00.327" v="79"/>
                <pc2:cmRplyMkLst xmlns:pc2="http://schemas.microsoft.com/office/powerpoint/2019/9/main/command">
                  <pc:docMk/>
                  <pc:sldMk cId="2719306075" sldId="4348"/>
                  <pc2:cmMk id="{6716B054-B40E-4406-BF5D-C2086E83B199}"/>
                  <pc2:cmRplyMk id="{D37037E7-4A15-4DE6-A699-47E8BA2DC45B}"/>
                </pc2:cmRplyMkLst>
              </pc226:cmRplyChg>
            </pc226:cmChg>
          </p:ext>
        </pc:extLst>
      </pc:sldChg>
      <pc:sldChg chg="del">
        <pc:chgData name="Silagi, William" userId="6c9dfe72-e78c-4ea6-9b62-f7a425eed1e1" providerId="ADAL" clId="{E1A277AD-E627-4E4D-BCBA-258B6822C91C}" dt="2024-10-29T13:23:06.072" v="76" actId="2696"/>
        <pc:sldMkLst>
          <pc:docMk/>
          <pc:sldMk cId="1090503946" sldId="4349"/>
        </pc:sldMkLst>
      </pc:sldChg>
      <pc:sldChg chg="del">
        <pc:chgData name="Silagi, William" userId="6c9dfe72-e78c-4ea6-9b62-f7a425eed1e1" providerId="ADAL" clId="{E1A277AD-E627-4E4D-BCBA-258B6822C91C}" dt="2024-10-29T13:23:01.912" v="75" actId="2696"/>
        <pc:sldMkLst>
          <pc:docMk/>
          <pc:sldMk cId="136236571" sldId="4352"/>
        </pc:sldMkLst>
      </pc:sldChg>
      <pc:sldChg chg="addSp delSp modSp mod addCm modCm">
        <pc:chgData name="Silagi, William" userId="6c9dfe72-e78c-4ea6-9b62-f7a425eed1e1" providerId="ADAL" clId="{E1A277AD-E627-4E4D-BCBA-258B6822C91C}" dt="2024-10-30T12:23:55.239" v="84"/>
        <pc:sldMkLst>
          <pc:docMk/>
          <pc:sldMk cId="427840648" sldId="4353"/>
        </pc:sldMkLst>
        <pc:spChg chg="add mod">
          <ac:chgData name="Silagi, William" userId="6c9dfe72-e78c-4ea6-9b62-f7a425eed1e1" providerId="ADAL" clId="{E1A277AD-E627-4E4D-BCBA-258B6822C91C}" dt="2024-10-29T13:19:24.602" v="30"/>
          <ac:spMkLst>
            <pc:docMk/>
            <pc:sldMk cId="427840648" sldId="4353"/>
            <ac:spMk id="4" creationId="{910B625A-C085-3360-33BC-661B77EEE5D7}"/>
          </ac:spMkLst>
        </pc:spChg>
        <pc:spChg chg="mod">
          <ac:chgData name="Silagi, William" userId="6c9dfe72-e78c-4ea6-9b62-f7a425eed1e1" providerId="ADAL" clId="{E1A277AD-E627-4E4D-BCBA-258B6822C91C}" dt="2024-10-29T13:22:51.198" v="73" actId="20577"/>
          <ac:spMkLst>
            <pc:docMk/>
            <pc:sldMk cId="427840648" sldId="4353"/>
            <ac:spMk id="8" creationId="{4F0D123E-932B-0F51-3448-743CD44B54CC}"/>
          </ac:spMkLst>
        </pc:spChg>
        <pc:spChg chg="add mod">
          <ac:chgData name="Silagi, William" userId="6c9dfe72-e78c-4ea6-9b62-f7a425eed1e1" providerId="ADAL" clId="{E1A277AD-E627-4E4D-BCBA-258B6822C91C}" dt="2024-10-29T13:19:27.456" v="31"/>
          <ac:spMkLst>
            <pc:docMk/>
            <pc:sldMk cId="427840648" sldId="4353"/>
            <ac:spMk id="11" creationId="{AFC62249-2004-0AA8-2D68-E829D8B4EB8F}"/>
          </ac:spMkLst>
        </pc:spChg>
        <pc:graphicFrameChg chg="add mod modGraphic">
          <ac:chgData name="Silagi, William" userId="6c9dfe72-e78c-4ea6-9b62-f7a425eed1e1" providerId="ADAL" clId="{E1A277AD-E627-4E4D-BCBA-258B6822C91C}" dt="2024-10-29T13:19:23.063" v="29" actId="14100"/>
          <ac:graphicFrameMkLst>
            <pc:docMk/>
            <pc:sldMk cId="427840648" sldId="4353"/>
            <ac:graphicFrameMk id="2" creationId="{09C1C4F0-1F5A-2A52-363F-6F4798655EE3}"/>
          </ac:graphicFrameMkLst>
        </pc:graphicFrameChg>
        <pc:graphicFrameChg chg="add mod modGraphic">
          <ac:chgData name="Silagi, William" userId="6c9dfe72-e78c-4ea6-9b62-f7a425eed1e1" providerId="ADAL" clId="{E1A277AD-E627-4E4D-BCBA-258B6822C91C}" dt="2024-10-29T13:21:44.752" v="48" actId="1076"/>
          <ac:graphicFrameMkLst>
            <pc:docMk/>
            <pc:sldMk cId="427840648" sldId="4353"/>
            <ac:graphicFrameMk id="7" creationId="{25F5E7BE-4FE0-8E26-39EA-CDE437115AC7}"/>
          </ac:graphicFrameMkLst>
        </pc:graphicFrameChg>
        <pc:graphicFrameChg chg="add mod">
          <ac:chgData name="Silagi, William" userId="6c9dfe72-e78c-4ea6-9b62-f7a425eed1e1" providerId="ADAL" clId="{E1A277AD-E627-4E4D-BCBA-258B6822C91C}" dt="2024-10-29T13:22:08.852" v="49"/>
          <ac:graphicFrameMkLst>
            <pc:docMk/>
            <pc:sldMk cId="427840648" sldId="4353"/>
            <ac:graphicFrameMk id="13" creationId="{4AF58203-BBD1-59D9-2B34-EFA5B82DA95D}"/>
          </ac:graphicFrameMkLst>
        </pc:graphicFrameChg>
        <pc:graphicFrameChg chg="add mod modGraphic">
          <ac:chgData name="Silagi, William" userId="6c9dfe72-e78c-4ea6-9b62-f7a425eed1e1" providerId="ADAL" clId="{E1A277AD-E627-4E4D-BCBA-258B6822C91C}" dt="2024-10-29T13:22:41.905" v="56"/>
          <ac:graphicFrameMkLst>
            <pc:docMk/>
            <pc:sldMk cId="427840648" sldId="4353"/>
            <ac:graphicFrameMk id="15" creationId="{9D568574-2D2A-3D25-A246-5E279A19AC6C}"/>
          </ac:graphicFrameMkLst>
        </pc:graphicFrameChg>
        <pc:picChg chg="del">
          <ac:chgData name="Silagi, William" userId="6c9dfe72-e78c-4ea6-9b62-f7a425eed1e1" providerId="ADAL" clId="{E1A277AD-E627-4E4D-BCBA-258B6822C91C}" dt="2024-10-29T13:18:29.522" v="15" actId="478"/>
          <ac:picMkLst>
            <pc:docMk/>
            <pc:sldMk cId="427840648" sldId="4353"/>
            <ac:picMk id="6" creationId="{35757C51-AD1A-8E1F-1A52-FDFC1421DA20}"/>
          </ac:picMkLst>
        </pc:picChg>
        <pc:picChg chg="del">
          <ac:chgData name="Silagi, William" userId="6c9dfe72-e78c-4ea6-9b62-f7a425eed1e1" providerId="ADAL" clId="{E1A277AD-E627-4E4D-BCBA-258B6822C91C}" dt="2024-10-29T13:18:32.234" v="16" actId="478"/>
          <ac:picMkLst>
            <pc:docMk/>
            <pc:sldMk cId="427840648" sldId="4353"/>
            <ac:picMk id="3074" creationId="{04BC72ED-BD87-08AF-B95E-2C98CA87E7E7}"/>
          </ac:picMkLst>
        </pc:picChg>
        <pc:extLst>
          <p:ext xmlns:p="http://schemas.openxmlformats.org/presentationml/2006/main" uri="{D6D511B9-2390-475A-947B-AFAB55BFBCF1}">
            <pc226:cmChg xmlns:pc226="http://schemas.microsoft.com/office/powerpoint/2022/06/main/command" chg="add mod">
              <pc226:chgData name="Silagi, William" userId="6c9dfe72-e78c-4ea6-9b62-f7a425eed1e1" providerId="ADAL" clId="{E1A277AD-E627-4E4D-BCBA-258B6822C91C}" dt="2024-10-30T12:23:55.239" v="84"/>
              <pc2:cmMkLst xmlns:pc2="http://schemas.microsoft.com/office/powerpoint/2019/9/main/command">
                <pc:docMk/>
                <pc:sldMk cId="427840648" sldId="4353"/>
                <pc2:cmMk id="{8DF71EF3-D7C4-4AF9-803C-1EFFEA783A6F}"/>
              </pc2:cmMkLst>
            </pc226:cmChg>
          </p:ext>
        </pc:extLst>
      </pc:sldChg>
      <pc:sldChg chg="del">
        <pc:chgData name="Silagi, William" userId="6c9dfe72-e78c-4ea6-9b62-f7a425eed1e1" providerId="ADAL" clId="{E1A277AD-E627-4E4D-BCBA-258B6822C91C}" dt="2024-10-29T13:22:56.537" v="74" actId="2696"/>
        <pc:sldMkLst>
          <pc:docMk/>
          <pc:sldMk cId="2672084223" sldId="4354"/>
        </pc:sldMkLst>
      </pc:sldChg>
    </pc:docChg>
  </pc:docChgLst>
  <pc:docChgLst>
    <pc:chgData name="Brisse, Claire" userId="62eb7f4f-25cd-442b-a170-fbc3de1c2968" providerId="ADAL" clId="{4BC97644-327D-465D-BD06-A7C45FA70B61}"/>
    <pc:docChg chg="modSld">
      <pc:chgData name="Brisse, Claire" userId="62eb7f4f-25cd-442b-a170-fbc3de1c2968" providerId="ADAL" clId="{4BC97644-327D-465D-BD06-A7C45FA70B61}" dt="2024-01-04T17:54:54.075" v="12" actId="20577"/>
      <pc:docMkLst>
        <pc:docMk/>
      </pc:docMkLst>
      <pc:sldChg chg="modSp mod">
        <pc:chgData name="Brisse, Claire" userId="62eb7f4f-25cd-442b-a170-fbc3de1c2968" providerId="ADAL" clId="{4BC97644-327D-465D-BD06-A7C45FA70B61}" dt="2024-01-04T17:54:54.075" v="12" actId="20577"/>
        <pc:sldMkLst>
          <pc:docMk/>
          <pc:sldMk cId="755033143" sldId="4241"/>
        </pc:sldMkLst>
        <pc:spChg chg="mod">
          <ac:chgData name="Brisse, Claire" userId="62eb7f4f-25cd-442b-a170-fbc3de1c2968" providerId="ADAL" clId="{4BC97644-327D-465D-BD06-A7C45FA70B61}" dt="2024-01-04T17:54:54.075" v="12" actId="20577"/>
          <ac:spMkLst>
            <pc:docMk/>
            <pc:sldMk cId="755033143" sldId="4241"/>
            <ac:spMk id="2" creationId="{C3D41B24-D8F8-F91D-FD58-21EF8C499A1E}"/>
          </ac:spMkLst>
        </pc:spChg>
      </pc:sldChg>
      <pc:sldChg chg="modSp mod">
        <pc:chgData name="Brisse, Claire" userId="62eb7f4f-25cd-442b-a170-fbc3de1c2968" providerId="ADAL" clId="{4BC97644-327D-465D-BD06-A7C45FA70B61}" dt="2024-01-04T15:45:53.422" v="11" actId="6549"/>
        <pc:sldMkLst>
          <pc:docMk/>
          <pc:sldMk cId="2527807372" sldId="4283"/>
        </pc:sldMkLst>
        <pc:spChg chg="mod">
          <ac:chgData name="Brisse, Claire" userId="62eb7f4f-25cd-442b-a170-fbc3de1c2968" providerId="ADAL" clId="{4BC97644-327D-465D-BD06-A7C45FA70B61}" dt="2024-01-04T15:45:53.422" v="11" actId="6549"/>
          <ac:spMkLst>
            <pc:docMk/>
            <pc:sldMk cId="2527807372" sldId="4283"/>
            <ac:spMk id="3" creationId="{CF225802-C8CF-D478-6927-9A6D51B12F10}"/>
          </ac:spMkLst>
        </pc:spChg>
      </pc:sldChg>
      <pc:sldChg chg="modSp mod">
        <pc:chgData name="Brisse, Claire" userId="62eb7f4f-25cd-442b-a170-fbc3de1c2968" providerId="ADAL" clId="{4BC97644-327D-465D-BD06-A7C45FA70B61}" dt="2024-01-04T13:58:00.392" v="4" actId="1035"/>
        <pc:sldMkLst>
          <pc:docMk/>
          <pc:sldMk cId="814572468" sldId="4333"/>
        </pc:sldMkLst>
        <pc:spChg chg="mod">
          <ac:chgData name="Brisse, Claire" userId="62eb7f4f-25cd-442b-a170-fbc3de1c2968" providerId="ADAL" clId="{4BC97644-327D-465D-BD06-A7C45FA70B61}" dt="2024-01-04T13:58:00.392" v="4" actId="1035"/>
          <ac:spMkLst>
            <pc:docMk/>
            <pc:sldMk cId="814572468" sldId="4333"/>
            <ac:spMk id="11" creationId="{304E0BAA-6E20-8DA8-B856-75C9F3369109}"/>
          </ac:spMkLst>
        </pc:spChg>
      </pc:sldChg>
      <pc:sldChg chg="modSp mod">
        <pc:chgData name="Brisse, Claire" userId="62eb7f4f-25cd-442b-a170-fbc3de1c2968" providerId="ADAL" clId="{4BC97644-327D-465D-BD06-A7C45FA70B61}" dt="2024-01-04T14:44:10.272" v="5" actId="1076"/>
        <pc:sldMkLst>
          <pc:docMk/>
          <pc:sldMk cId="3782680542" sldId="4339"/>
        </pc:sldMkLst>
        <pc:spChg chg="mod">
          <ac:chgData name="Brisse, Claire" userId="62eb7f4f-25cd-442b-a170-fbc3de1c2968" providerId="ADAL" clId="{4BC97644-327D-465D-BD06-A7C45FA70B61}" dt="2024-01-04T14:44:10.272" v="5" actId="1076"/>
          <ac:spMkLst>
            <pc:docMk/>
            <pc:sldMk cId="3782680542" sldId="4339"/>
            <ac:spMk id="8" creationId="{9B759169-1A16-7F13-4DB6-3EB54671926F}"/>
          </ac:spMkLst>
        </pc:spChg>
      </pc:sldChg>
    </pc:docChg>
  </pc:docChgLst>
  <pc:docChgLst>
    <pc:chgData name="Silagi, William" userId="S::silagi.william@epa.gov::6c9dfe72-e78c-4ea6-9b62-f7a425eed1e1" providerId="AD" clId="Web-{91E69501-49F0-B71D-744B-8D4F3192DC52}"/>
    <pc:docChg chg="mod">
      <pc:chgData name="Silagi, William" userId="S::silagi.william@epa.gov::6c9dfe72-e78c-4ea6-9b62-f7a425eed1e1" providerId="AD" clId="Web-{91E69501-49F0-B71D-744B-8D4F3192DC52}" dt="2024-11-29T15:59:08.183" v="0"/>
      <pc:docMkLst>
        <pc:docMk/>
      </pc:docMkLst>
    </pc:docChg>
  </pc:docChgLst>
  <pc:docChgLst>
    <pc:chgData name="Myer, Mark" userId="21001807-98de-41e5-ad99-7abb6dc40485" providerId="ADAL" clId="{A95FCF35-30F0-44D3-BCA4-62FEF6622440}"/>
    <pc:docChg chg="">
      <pc:chgData name="Myer, Mark" userId="21001807-98de-41e5-ad99-7abb6dc40485" providerId="ADAL" clId="{A95FCF35-30F0-44D3-BCA4-62FEF6622440}" dt="2024-06-26T19:41:38.410" v="1"/>
      <pc:docMkLst>
        <pc:docMk/>
      </pc:docMkLst>
      <pc:sldChg chg="modCm">
        <pc:chgData name="Myer, Mark" userId="21001807-98de-41e5-ad99-7abb6dc40485" providerId="ADAL" clId="{A95FCF35-30F0-44D3-BCA4-62FEF6622440}" dt="2024-06-26T19:41:38.410" v="1"/>
        <pc:sldMkLst>
          <pc:docMk/>
          <pc:sldMk cId="986422007" sldId="4347"/>
        </pc:sldMkLst>
        <pc:extLst>
          <p:ext xmlns:p="http://schemas.openxmlformats.org/presentationml/2006/main" uri="{D6D511B9-2390-475A-947B-AFAB55BFBCF1}">
            <pc226:cmChg xmlns:pc226="http://schemas.microsoft.com/office/powerpoint/2022/06/main/command" chg="">
              <pc226:chgData name="Myer, Mark" userId="21001807-98de-41e5-ad99-7abb6dc40485" providerId="ADAL" clId="{A95FCF35-30F0-44D3-BCA4-62FEF6622440}" dt="2024-06-26T19:41:38.410" v="1"/>
              <pc2:cmMkLst xmlns:pc2="http://schemas.microsoft.com/office/powerpoint/2019/9/main/command">
                <pc:docMk/>
                <pc:sldMk cId="986422007" sldId="4347"/>
                <pc2:cmMk id="{2A6998CE-9549-4EAD-A3A5-6B999CD5B7B9}"/>
              </pc2:cmMkLst>
              <pc226:cmRplyChg chg="add mod">
                <pc226:chgData name="Myer, Mark" userId="21001807-98de-41e5-ad99-7abb6dc40485" providerId="ADAL" clId="{A95FCF35-30F0-44D3-BCA4-62FEF6622440}" dt="2024-06-26T19:41:38.410" v="1"/>
                <pc2:cmRplyMkLst xmlns:pc2="http://schemas.microsoft.com/office/powerpoint/2019/9/main/command">
                  <pc:docMk/>
                  <pc:sldMk cId="986422007" sldId="4347"/>
                  <pc2:cmMk id="{2A6998CE-9549-4EAD-A3A5-6B999CD5B7B9}"/>
                  <pc2:cmRplyMk id="{6BDC70E5-4C9A-49EB-8734-7297ABECCEDD}"/>
                </pc2:cmRplyMkLst>
              </pc226:cmRplyChg>
            </pc226:cmChg>
          </p:ext>
        </pc:extLst>
      </pc:sldChg>
    </pc:docChg>
  </pc:docChgLst>
  <pc:docChgLst>
    <pc:chgData name="Edmonds, Marc" userId="S::edmonds.marc@epa.gov::aed0cfdb-9319-443d-b6a9-8afd881cc916" providerId="AD" clId="Web-{0403C967-ACC6-7A7B-36DF-DDC7FC8D6D73}"/>
    <pc:docChg chg="mod">
      <pc:chgData name="Edmonds, Marc" userId="S::edmonds.marc@epa.gov::aed0cfdb-9319-443d-b6a9-8afd881cc916" providerId="AD" clId="Web-{0403C967-ACC6-7A7B-36DF-DDC7FC8D6D73}" dt="2024-01-10T17:25:59.523" v="1"/>
      <pc:docMkLst>
        <pc:docMk/>
      </pc:docMkLst>
      <pc:sldChg chg="modCm">
        <pc:chgData name="Edmonds, Marc" userId="S::edmonds.marc@epa.gov::aed0cfdb-9319-443d-b6a9-8afd881cc916" providerId="AD" clId="Web-{0403C967-ACC6-7A7B-36DF-DDC7FC8D6D73}" dt="2024-01-10T17:25:59.523" v="1"/>
        <pc:sldMkLst>
          <pc:docMk/>
          <pc:sldMk cId="1821303164" sldId="4334"/>
        </pc:sldMkLst>
      </pc:sldChg>
    </pc:docChg>
  </pc:docChgLst>
  <pc:docChgLst>
    <pc:chgData name="Theising, Adam" userId="3d7404c7-917c-4350-8197-00e5432fe388" providerId="ADAL" clId="{D629DFF5-D012-4E83-A371-9C04900B0867}"/>
    <pc:docChg chg="">
      <pc:chgData name="Theising, Adam" userId="3d7404c7-917c-4350-8197-00e5432fe388" providerId="ADAL" clId="{D629DFF5-D012-4E83-A371-9C04900B0867}" dt="2024-01-08T16:46:15.773" v="1"/>
      <pc:docMkLst>
        <pc:docMk/>
      </pc:docMkLst>
      <pc:sldChg chg="addCm modCm">
        <pc:chgData name="Theising, Adam" userId="3d7404c7-917c-4350-8197-00e5432fe388" providerId="ADAL" clId="{D629DFF5-D012-4E83-A371-9C04900B0867}" dt="2024-01-08T16:46:15.773" v="1"/>
        <pc:sldMkLst>
          <pc:docMk/>
          <pc:sldMk cId="481840122" sldId="4341"/>
        </pc:sldMkLst>
      </pc:sldChg>
    </pc:docChg>
  </pc:docChgLst>
  <pc:docChgLst>
    <pc:chgData name="Edmonds, Marc" userId="aed0cfdb-9319-443d-b6a9-8afd881cc916" providerId="ADAL" clId="{44C37A36-81D9-49C0-9649-34997C6D1309}"/>
    <pc:docChg chg="modSld">
      <pc:chgData name="Edmonds, Marc" userId="aed0cfdb-9319-443d-b6a9-8afd881cc916" providerId="ADAL" clId="{44C37A36-81D9-49C0-9649-34997C6D1309}" dt="2024-10-30T09:55:51.152" v="18"/>
      <pc:docMkLst>
        <pc:docMk/>
      </pc:docMkLst>
      <pc:sldChg chg="modSp mod">
        <pc:chgData name="Edmonds, Marc" userId="aed0cfdb-9319-443d-b6a9-8afd881cc916" providerId="ADAL" clId="{44C37A36-81D9-49C0-9649-34997C6D1309}" dt="2024-10-30T09:15:40.397" v="2" actId="1036"/>
        <pc:sldMkLst>
          <pc:docMk/>
          <pc:sldMk cId="2815251323" sldId="4305"/>
        </pc:sldMkLst>
        <pc:spChg chg="mod">
          <ac:chgData name="Edmonds, Marc" userId="aed0cfdb-9319-443d-b6a9-8afd881cc916" providerId="ADAL" clId="{44C37A36-81D9-49C0-9649-34997C6D1309}" dt="2024-10-30T09:15:40.397" v="2" actId="1036"/>
          <ac:spMkLst>
            <pc:docMk/>
            <pc:sldMk cId="2815251323" sldId="4305"/>
            <ac:spMk id="3" creationId="{8CDFA726-DE49-C2AA-ADCC-4F5E8ADE1537}"/>
          </ac:spMkLst>
        </pc:spChg>
      </pc:sldChg>
      <pc:sldChg chg="modSp mod addCm modCm">
        <pc:chgData name="Edmonds, Marc" userId="aed0cfdb-9319-443d-b6a9-8afd881cc916" providerId="ADAL" clId="{44C37A36-81D9-49C0-9649-34997C6D1309}" dt="2024-10-30T09:48:10.694" v="14"/>
        <pc:sldMkLst>
          <pc:docMk/>
          <pc:sldMk cId="73270067" sldId="4330"/>
        </pc:sldMkLst>
        <pc:spChg chg="mod">
          <ac:chgData name="Edmonds, Marc" userId="aed0cfdb-9319-443d-b6a9-8afd881cc916" providerId="ADAL" clId="{44C37A36-81D9-49C0-9649-34997C6D1309}" dt="2024-10-30T09:35:34.588" v="13" actId="1036"/>
          <ac:spMkLst>
            <pc:docMk/>
            <pc:sldMk cId="73270067" sldId="4330"/>
            <ac:spMk id="11" creationId="{304E0BAA-6E20-8DA8-B856-75C9F3369109}"/>
          </ac:spMkLst>
        </pc:spChg>
        <pc:extLst>
          <p:ext xmlns:p="http://schemas.openxmlformats.org/presentationml/2006/main" uri="{D6D511B9-2390-475A-947B-AFAB55BFBCF1}">
            <pc226:cmChg xmlns:pc226="http://schemas.microsoft.com/office/powerpoint/2022/06/main/command" chg="add">
              <pc226:chgData name="Edmonds, Marc" userId="aed0cfdb-9319-443d-b6a9-8afd881cc916" providerId="ADAL" clId="{44C37A36-81D9-49C0-9649-34997C6D1309}" dt="2024-10-30T09:48:10.694" v="14"/>
              <pc2:cmMkLst xmlns:pc2="http://schemas.microsoft.com/office/powerpoint/2019/9/main/command">
                <pc:docMk/>
                <pc:sldMk cId="73270067" sldId="4330"/>
                <pc2:cmMk id="{7305BD7E-459C-43A0-A297-6246CD812795}"/>
              </pc2:cmMkLst>
            </pc226:cmChg>
            <pc226:cmChg xmlns:pc226="http://schemas.microsoft.com/office/powerpoint/2022/06/main/command" chg="">
              <pc226:chgData name="Edmonds, Marc" userId="aed0cfdb-9319-443d-b6a9-8afd881cc916" providerId="ADAL" clId="{44C37A36-81D9-49C0-9649-34997C6D1309}" dt="2024-10-30T09:26:07.061" v="4"/>
              <pc2:cmMkLst xmlns:pc2="http://schemas.microsoft.com/office/powerpoint/2019/9/main/command">
                <pc:docMk/>
                <pc:sldMk cId="73270067" sldId="4330"/>
                <pc2:cmMk id="{2DE12F9E-EB70-48D1-A29E-146986F83A2E}"/>
              </pc2:cmMkLst>
              <pc226:cmRplyChg chg="add mod">
                <pc226:chgData name="Edmonds, Marc" userId="aed0cfdb-9319-443d-b6a9-8afd881cc916" providerId="ADAL" clId="{44C37A36-81D9-49C0-9649-34997C6D1309}" dt="2024-10-30T09:26:07.061" v="4"/>
                <pc2:cmRplyMkLst xmlns:pc2="http://schemas.microsoft.com/office/powerpoint/2019/9/main/command">
                  <pc:docMk/>
                  <pc:sldMk cId="73270067" sldId="4330"/>
                  <pc2:cmMk id="{2DE12F9E-EB70-48D1-A29E-146986F83A2E}"/>
                  <pc2:cmRplyMk id="{0AF91599-6215-440D-8C62-542E500FEC88}"/>
                </pc2:cmRplyMkLst>
              </pc226:cmRplyChg>
            </pc226:cmChg>
          </p:ext>
        </pc:extLst>
      </pc:sldChg>
      <pc:sldChg chg="modSp mod addCm">
        <pc:chgData name="Edmonds, Marc" userId="aed0cfdb-9319-443d-b6a9-8afd881cc916" providerId="ADAL" clId="{44C37A36-81D9-49C0-9649-34997C6D1309}" dt="2024-10-30T09:54:54.322" v="17"/>
        <pc:sldMkLst>
          <pc:docMk/>
          <pc:sldMk cId="3782680542" sldId="4339"/>
        </pc:sldMkLst>
        <pc:spChg chg="mod">
          <ac:chgData name="Edmonds, Marc" userId="aed0cfdb-9319-443d-b6a9-8afd881cc916" providerId="ADAL" clId="{44C37A36-81D9-49C0-9649-34997C6D1309}" dt="2024-10-30T09:53:40.705" v="16" actId="400"/>
          <ac:spMkLst>
            <pc:docMk/>
            <pc:sldMk cId="3782680542" sldId="4339"/>
            <ac:spMk id="8" creationId="{9B759169-1A16-7F13-4DB6-3EB54671926F}"/>
          </ac:spMkLst>
        </pc:spChg>
        <pc:extLst>
          <p:ext xmlns:p="http://schemas.openxmlformats.org/presentationml/2006/main" uri="{D6D511B9-2390-475A-947B-AFAB55BFBCF1}">
            <pc226:cmChg xmlns:pc226="http://schemas.microsoft.com/office/powerpoint/2022/06/main/command" chg="add">
              <pc226:chgData name="Edmonds, Marc" userId="aed0cfdb-9319-443d-b6a9-8afd881cc916" providerId="ADAL" clId="{44C37A36-81D9-49C0-9649-34997C6D1309}" dt="2024-10-30T09:54:54.322" v="17"/>
              <pc2:cmMkLst xmlns:pc2="http://schemas.microsoft.com/office/powerpoint/2019/9/main/command">
                <pc:docMk/>
                <pc:sldMk cId="3782680542" sldId="4339"/>
                <pc2:cmMk id="{1A87444A-05EB-42B6-8902-8BD5D711EE23}"/>
              </pc2:cmMkLst>
            </pc226:cmChg>
          </p:ext>
        </pc:extLst>
      </pc:sldChg>
      <pc:sldChg chg="modCm">
        <pc:chgData name="Edmonds, Marc" userId="aed0cfdb-9319-443d-b6a9-8afd881cc916" providerId="ADAL" clId="{44C37A36-81D9-49C0-9649-34997C6D1309}" dt="2024-10-30T09:55:51.152" v="18"/>
        <pc:sldMkLst>
          <pc:docMk/>
          <pc:sldMk cId="4232641483" sldId="4340"/>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44C37A36-81D9-49C0-9649-34997C6D1309}" dt="2024-10-30T09:55:51.152" v="18"/>
              <pc2:cmMkLst xmlns:pc2="http://schemas.microsoft.com/office/powerpoint/2019/9/main/command">
                <pc:docMk/>
                <pc:sldMk cId="4232641483" sldId="4340"/>
                <pc2:cmMk id="{FA1D9938-BFA4-44E0-9EF5-831E8FCC64B9}"/>
              </pc2:cmMkLst>
              <pc226:cmRplyChg chg="add mod">
                <pc226:chgData name="Edmonds, Marc" userId="aed0cfdb-9319-443d-b6a9-8afd881cc916" providerId="ADAL" clId="{44C37A36-81D9-49C0-9649-34997C6D1309}" dt="2024-10-30T09:55:51.152" v="18"/>
                <pc2:cmRplyMkLst xmlns:pc2="http://schemas.microsoft.com/office/powerpoint/2019/9/main/command">
                  <pc:docMk/>
                  <pc:sldMk cId="4232641483" sldId="4340"/>
                  <pc2:cmMk id="{FA1D9938-BFA4-44E0-9EF5-831E8FCC64B9}"/>
                  <pc2:cmRplyMk id="{9BD997C6-F871-4E3D-8083-333FB76DB014}"/>
                </pc2:cmRplyMkLst>
              </pc226:cmRplyChg>
            </pc226:cmChg>
          </p:ext>
        </pc:extLst>
      </pc:sldChg>
      <pc:sldChg chg="modCm">
        <pc:chgData name="Edmonds, Marc" userId="aed0cfdb-9319-443d-b6a9-8afd881cc916" providerId="ADAL" clId="{44C37A36-81D9-49C0-9649-34997C6D1309}" dt="2024-10-30T09:32:12.787" v="8"/>
        <pc:sldMkLst>
          <pc:docMk/>
          <pc:sldMk cId="3090991073" sldId="4351"/>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44C37A36-81D9-49C0-9649-34997C6D1309}" dt="2024-10-30T09:32:12.787" v="8"/>
              <pc2:cmMkLst xmlns:pc2="http://schemas.microsoft.com/office/powerpoint/2019/9/main/command">
                <pc:docMk/>
                <pc:sldMk cId="3090991073" sldId="4351"/>
                <pc2:cmMk id="{262C47BD-9AF7-4534-9A27-52CB8C77D24E}"/>
              </pc2:cmMkLst>
              <pc226:cmRplyChg chg="add">
                <pc226:chgData name="Edmonds, Marc" userId="aed0cfdb-9319-443d-b6a9-8afd881cc916" providerId="ADAL" clId="{44C37A36-81D9-49C0-9649-34997C6D1309}" dt="2024-10-30T09:32:12.787" v="8"/>
                <pc2:cmRplyMkLst xmlns:pc2="http://schemas.microsoft.com/office/powerpoint/2019/9/main/command">
                  <pc:docMk/>
                  <pc:sldMk cId="3090991073" sldId="4351"/>
                  <pc2:cmMk id="{262C47BD-9AF7-4534-9A27-52CB8C77D24E}"/>
                  <pc2:cmRplyMk id="{E39D5A4D-C693-46E1-BF8F-BA3058069227}"/>
                </pc2:cmRplyMkLst>
              </pc226:cmRplyChg>
            </pc226:cmChg>
          </p:ext>
        </pc:extLst>
      </pc:sldChg>
      <pc:sldChg chg="modCm">
        <pc:chgData name="Edmonds, Marc" userId="aed0cfdb-9319-443d-b6a9-8afd881cc916" providerId="ADAL" clId="{44C37A36-81D9-49C0-9649-34997C6D1309}" dt="2024-10-30T09:34:42.354" v="10"/>
        <pc:sldMkLst>
          <pc:docMk/>
          <pc:sldMk cId="414020" sldId="4355"/>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44C37A36-81D9-49C0-9649-34997C6D1309}" dt="2024-10-30T09:34:42.354" v="10"/>
              <pc2:cmMkLst xmlns:pc2="http://schemas.microsoft.com/office/powerpoint/2019/9/main/command">
                <pc:docMk/>
                <pc:sldMk cId="414020" sldId="4355"/>
                <pc2:cmMk id="{58B1919B-CA59-4454-8057-BB910F3CF7A3}"/>
              </pc2:cmMkLst>
              <pc226:cmRplyChg chg="add mod">
                <pc226:chgData name="Edmonds, Marc" userId="aed0cfdb-9319-443d-b6a9-8afd881cc916" providerId="ADAL" clId="{44C37A36-81D9-49C0-9649-34997C6D1309}" dt="2024-10-30T09:34:42.354" v="10"/>
                <pc2:cmRplyMkLst xmlns:pc2="http://schemas.microsoft.com/office/powerpoint/2019/9/main/command">
                  <pc:docMk/>
                  <pc:sldMk cId="414020" sldId="4355"/>
                  <pc2:cmMk id="{58B1919B-CA59-4454-8057-BB910F3CF7A3}"/>
                  <pc2:cmRplyMk id="{CC5F2D95-2642-41D6-A2D2-9C1A446370B8}"/>
                </pc2:cmRplyMkLst>
              </pc226:cmRplyChg>
            </pc226:cmChg>
          </p:ext>
        </pc:extLst>
      </pc:sldChg>
    </pc:docChg>
  </pc:docChgLst>
  <pc:docChgLst>
    <pc:chgData name="Brisse, Claire" userId="62eb7f4f-25cd-442b-a170-fbc3de1c2968" providerId="ADAL" clId="{144328FC-DC37-4B9E-A856-A4A9DF925716}"/>
    <pc:docChg chg="undo redo custSel addSld delSld modSld sldOrd delMainMaster modNotesMaster modHandout">
      <pc:chgData name="Brisse, Claire" userId="62eb7f4f-25cd-442b-a170-fbc3de1c2968" providerId="ADAL" clId="{144328FC-DC37-4B9E-A856-A4A9DF925716}" dt="2024-12-06T15:42:18.400" v="12637" actId="1076"/>
      <pc:docMkLst>
        <pc:docMk/>
      </pc:docMkLst>
      <pc:sldChg chg="del">
        <pc:chgData name="Brisse, Claire" userId="62eb7f4f-25cd-442b-a170-fbc3de1c2968" providerId="ADAL" clId="{144328FC-DC37-4B9E-A856-A4A9DF925716}" dt="2024-11-26T12:01:45.853" v="2862" actId="2696"/>
        <pc:sldMkLst>
          <pc:docMk/>
          <pc:sldMk cId="226694089" sldId="410"/>
        </pc:sldMkLst>
      </pc:sldChg>
      <pc:sldChg chg="addSp delSp modSp mod addCm delCm modCm modNotes modNotesTx">
        <pc:chgData name="Brisse, Claire" userId="62eb7f4f-25cd-442b-a170-fbc3de1c2968" providerId="ADAL" clId="{144328FC-DC37-4B9E-A856-A4A9DF925716}" dt="2024-12-06T15:29:17.494" v="12470" actId="5793"/>
        <pc:sldMkLst>
          <pc:docMk/>
          <pc:sldMk cId="323643893" sldId="957"/>
        </pc:sldMkLst>
        <pc:spChg chg="add del">
          <ac:chgData name="Brisse, Claire" userId="62eb7f4f-25cd-442b-a170-fbc3de1c2968" providerId="ADAL" clId="{144328FC-DC37-4B9E-A856-A4A9DF925716}" dt="2024-11-25T18:24:34.884" v="992" actId="478"/>
          <ac:spMkLst>
            <pc:docMk/>
            <pc:sldMk cId="323643893" sldId="957"/>
            <ac:spMk id="3" creationId="{95BEEB63-5F29-08CE-1840-139D7CB0AB27}"/>
          </ac:spMkLst>
        </pc:spChg>
        <pc:spChg chg="del mod">
          <ac:chgData name="Brisse, Claire" userId="62eb7f4f-25cd-442b-a170-fbc3de1c2968" providerId="ADAL" clId="{144328FC-DC37-4B9E-A856-A4A9DF925716}" dt="2024-11-19T00:07:15.644" v="787"/>
          <ac:spMkLst>
            <pc:docMk/>
            <pc:sldMk cId="323643893" sldId="957"/>
            <ac:spMk id="3" creationId="{B73027E9-6FFE-2A1B-C700-FBFD41EAD29F}"/>
          </ac:spMkLst>
        </pc:spChg>
        <pc:spChg chg="mod">
          <ac:chgData name="Brisse, Claire" userId="62eb7f4f-25cd-442b-a170-fbc3de1c2968" providerId="ADAL" clId="{144328FC-DC37-4B9E-A856-A4A9DF925716}" dt="2024-11-27T21:56:13.367" v="9389" actId="1076"/>
          <ac:spMkLst>
            <pc:docMk/>
            <pc:sldMk cId="323643893" sldId="957"/>
            <ac:spMk id="4" creationId="{74CB4C2D-5496-8348-A3EA-776FBBACC9AF}"/>
          </ac:spMkLst>
        </pc:spChg>
        <pc:spChg chg="add del mod">
          <ac:chgData name="Brisse, Claire" userId="62eb7f4f-25cd-442b-a170-fbc3de1c2968" providerId="ADAL" clId="{144328FC-DC37-4B9E-A856-A4A9DF925716}" dt="2024-11-25T18:24:42.338" v="995" actId="478"/>
          <ac:spMkLst>
            <pc:docMk/>
            <pc:sldMk cId="323643893" sldId="957"/>
            <ac:spMk id="5" creationId="{EA7F5579-29F5-F25D-2C5F-005C246AE336}"/>
          </ac:spMkLst>
        </pc:spChg>
        <pc:spChg chg="add del mod">
          <ac:chgData name="Brisse, Claire" userId="62eb7f4f-25cd-442b-a170-fbc3de1c2968" providerId="ADAL" clId="{144328FC-DC37-4B9E-A856-A4A9DF925716}" dt="2024-11-25T18:46:39.497" v="1061" actId="478"/>
          <ac:spMkLst>
            <pc:docMk/>
            <pc:sldMk cId="323643893" sldId="957"/>
            <ac:spMk id="6" creationId="{78B6FD69-8E04-527E-0C17-D1585A9464A2}"/>
          </ac:spMkLst>
        </pc:spChg>
        <pc:spChg chg="add mod">
          <ac:chgData name="Brisse, Claire" userId="62eb7f4f-25cd-442b-a170-fbc3de1c2968" providerId="ADAL" clId="{144328FC-DC37-4B9E-A856-A4A9DF925716}" dt="2024-12-02T13:33:05.897" v="12032" actId="14100"/>
          <ac:spMkLst>
            <pc:docMk/>
            <pc:sldMk cId="323643893" sldId="957"/>
            <ac:spMk id="7" creationId="{C1DDBDA5-1134-2266-5F8B-773F8F025608}"/>
          </ac:spMkLst>
        </pc:spChg>
        <pc:spChg chg="add del mod">
          <ac:chgData name="Brisse, Claire" userId="62eb7f4f-25cd-442b-a170-fbc3de1c2968" providerId="ADAL" clId="{144328FC-DC37-4B9E-A856-A4A9DF925716}" dt="2024-12-05T13:46:21.208" v="12149" actId="478"/>
          <ac:spMkLst>
            <pc:docMk/>
            <pc:sldMk cId="323643893" sldId="957"/>
            <ac:spMk id="8" creationId="{9AB7E227-3B3D-ABE5-A91D-3E7AEB0C2319}"/>
          </ac:spMkLst>
        </pc:spChg>
        <pc:spChg chg="mod">
          <ac:chgData name="Brisse, Claire" userId="62eb7f4f-25cd-442b-a170-fbc3de1c2968" providerId="ADAL" clId="{144328FC-DC37-4B9E-A856-A4A9DF925716}" dt="2024-12-02T13:33:10.159" v="12034" actId="20577"/>
          <ac:spMkLst>
            <pc:docMk/>
            <pc:sldMk cId="323643893" sldId="957"/>
            <ac:spMk id="10" creationId="{9AD750AA-A232-42A1-A91B-B4BC0B3BC83E}"/>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2T13:26:52.010" v="11966"/>
              <pc2:cmMkLst xmlns:pc2="http://schemas.microsoft.com/office/powerpoint/2019/9/main/command">
                <pc:docMk/>
                <pc:sldMk cId="323643893" sldId="957"/>
                <pc2:cmMk id="{6C309C2A-6911-4E60-98A7-A5302AA3018F}"/>
              </pc2:cmMkLst>
              <pc226:cmRplyChg chg="add">
                <pc226:chgData name="Brisse, Claire" userId="62eb7f4f-25cd-442b-a170-fbc3de1c2968" providerId="ADAL" clId="{144328FC-DC37-4B9E-A856-A4A9DF925716}" dt="2024-11-27T15:58:17.009" v="8443"/>
                <pc2:cmRplyMkLst xmlns:pc2="http://schemas.microsoft.com/office/powerpoint/2019/9/main/command">
                  <pc:docMk/>
                  <pc:sldMk cId="323643893" sldId="957"/>
                  <pc2:cmMk id="{6C309C2A-6911-4E60-98A7-A5302AA3018F}"/>
                  <pc2:cmRplyMk id="{06CAF033-0D75-4EE6-93AB-831F6B089263}"/>
                </pc2:cmRplyMkLst>
              </pc226:cmRplyChg>
            </pc226:cmChg>
            <pc226:cmChg xmlns:pc226="http://schemas.microsoft.com/office/powerpoint/2022/06/main/command" chg="add del mod">
              <pc226:chgData name="Brisse, Claire" userId="62eb7f4f-25cd-442b-a170-fbc3de1c2968" providerId="ADAL" clId="{144328FC-DC37-4B9E-A856-A4A9DF925716}" dt="2024-11-26T10:35:53.649" v="1900"/>
              <pc2:cmMkLst xmlns:pc2="http://schemas.microsoft.com/office/powerpoint/2019/9/main/command">
                <pc:docMk/>
                <pc:sldMk cId="323643893" sldId="957"/>
                <pc2:cmMk id="{A1FF8F98-1E28-4FF0-BCDB-43C8F163F986}"/>
              </pc2:cmMkLst>
            </pc226:cmChg>
          </p:ext>
        </pc:extLst>
      </pc:sldChg>
      <pc:sldChg chg="modSp del mod">
        <pc:chgData name="Brisse, Claire" userId="62eb7f4f-25cd-442b-a170-fbc3de1c2968" providerId="ADAL" clId="{144328FC-DC37-4B9E-A856-A4A9DF925716}" dt="2024-11-26T12:11:02.409" v="2960" actId="2696"/>
        <pc:sldMkLst>
          <pc:docMk/>
          <pc:sldMk cId="1591713950" sldId="1021"/>
        </pc:sldMkLst>
        <pc:spChg chg="mod">
          <ac:chgData name="Brisse, Claire" userId="62eb7f4f-25cd-442b-a170-fbc3de1c2968" providerId="ADAL" clId="{144328FC-DC37-4B9E-A856-A4A9DF925716}" dt="2024-11-26T11:39:52.170" v="2444" actId="27636"/>
          <ac:spMkLst>
            <pc:docMk/>
            <pc:sldMk cId="1591713950" sldId="1021"/>
            <ac:spMk id="2" creationId="{B7C620AE-79C2-C4BF-C3FE-7911EBAB2BBE}"/>
          </ac:spMkLst>
        </pc:spChg>
      </pc:sldChg>
      <pc:sldChg chg="del ord">
        <pc:chgData name="Brisse, Claire" userId="62eb7f4f-25cd-442b-a170-fbc3de1c2968" providerId="ADAL" clId="{144328FC-DC37-4B9E-A856-A4A9DF925716}" dt="2024-11-26T12:15:46.207" v="3250" actId="2696"/>
        <pc:sldMkLst>
          <pc:docMk/>
          <pc:sldMk cId="1112971250" sldId="1027"/>
        </pc:sldMkLst>
      </pc:sldChg>
      <pc:sldChg chg="del">
        <pc:chgData name="Brisse, Claire" userId="62eb7f4f-25cd-442b-a170-fbc3de1c2968" providerId="ADAL" clId="{144328FC-DC37-4B9E-A856-A4A9DF925716}" dt="2024-11-26T12:01:43.174" v="2861" actId="2696"/>
        <pc:sldMkLst>
          <pc:docMk/>
          <pc:sldMk cId="652059179" sldId="1030"/>
        </pc:sldMkLst>
      </pc:sldChg>
      <pc:sldChg chg="del">
        <pc:chgData name="Brisse, Claire" userId="62eb7f4f-25cd-442b-a170-fbc3de1c2968" providerId="ADAL" clId="{144328FC-DC37-4B9E-A856-A4A9DF925716}" dt="2024-11-26T10:59:40.832" v="2326" actId="2696"/>
        <pc:sldMkLst>
          <pc:docMk/>
          <pc:sldMk cId="2045648007" sldId="1033"/>
        </pc:sldMkLst>
      </pc:sldChg>
      <pc:sldChg chg="modSp del mod">
        <pc:chgData name="Brisse, Claire" userId="62eb7f4f-25cd-442b-a170-fbc3de1c2968" providerId="ADAL" clId="{144328FC-DC37-4B9E-A856-A4A9DF925716}" dt="2024-11-27T23:23:44.798" v="10506" actId="2696"/>
        <pc:sldMkLst>
          <pc:docMk/>
          <pc:sldMk cId="4253264702" sldId="4202"/>
        </pc:sldMkLst>
        <pc:spChg chg="mod">
          <ac:chgData name="Brisse, Claire" userId="62eb7f4f-25cd-442b-a170-fbc3de1c2968" providerId="ADAL" clId="{144328FC-DC37-4B9E-A856-A4A9DF925716}" dt="2024-11-25T18:18:42.701" v="857" actId="207"/>
          <ac:spMkLst>
            <pc:docMk/>
            <pc:sldMk cId="4253264702" sldId="4202"/>
            <ac:spMk id="2" creationId="{BB55DCC7-25E1-21B8-AE4A-CB1EB603FF3E}"/>
          </ac:spMkLst>
        </pc:spChg>
        <pc:spChg chg="mod">
          <ac:chgData name="Brisse, Claire" userId="62eb7f4f-25cd-442b-a170-fbc3de1c2968" providerId="ADAL" clId="{144328FC-DC37-4B9E-A856-A4A9DF925716}" dt="2024-11-25T18:18:45.857" v="858" actId="207"/>
          <ac:spMkLst>
            <pc:docMk/>
            <pc:sldMk cId="4253264702" sldId="4202"/>
            <ac:spMk id="3" creationId="{7FCF8D0C-A3DE-2708-D9A1-FDA57E734549}"/>
          </ac:spMkLst>
        </pc:spChg>
      </pc:sldChg>
      <pc:sldChg chg="del addCm">
        <pc:chgData name="Brisse, Claire" userId="62eb7f4f-25cd-442b-a170-fbc3de1c2968" providerId="ADAL" clId="{144328FC-DC37-4B9E-A856-A4A9DF925716}" dt="2024-11-25T20:58:34.891" v="1535" actId="2696"/>
        <pc:sldMkLst>
          <pc:docMk/>
          <pc:sldMk cId="755033143" sldId="4241"/>
        </pc:sldMkLst>
        <pc:extLst>
          <p:ext xmlns:p="http://schemas.openxmlformats.org/presentationml/2006/main" uri="{D6D511B9-2390-475A-947B-AFAB55BFBCF1}">
            <pc226:cmChg xmlns:pc226="http://schemas.microsoft.com/office/powerpoint/2022/06/main/command" chg="add">
              <pc226:chgData name="Brisse, Claire" userId="62eb7f4f-25cd-442b-a170-fbc3de1c2968" providerId="ADAL" clId="{144328FC-DC37-4B9E-A856-A4A9DF925716}" dt="2024-11-25T20:51:49.244" v="1428"/>
              <pc2:cmMkLst xmlns:pc2="http://schemas.microsoft.com/office/powerpoint/2019/9/main/command">
                <pc:docMk/>
                <pc:sldMk cId="755033143" sldId="4241"/>
                <pc2:cmMk id="{D7630FB3-0924-4ED0-A74E-105AEED0AEE1}"/>
              </pc2:cmMkLst>
            </pc226:cmChg>
          </p:ext>
        </pc:extLst>
      </pc:sldChg>
      <pc:sldChg chg="addSp delSp modSp mod addCm delCm modCm modNotes modNotesTx">
        <pc:chgData name="Brisse, Claire" userId="62eb7f4f-25cd-442b-a170-fbc3de1c2968" providerId="ADAL" clId="{144328FC-DC37-4B9E-A856-A4A9DF925716}" dt="2024-12-06T15:41:30.351" v="12608" actId="1076"/>
        <pc:sldMkLst>
          <pc:docMk/>
          <pc:sldMk cId="2527807372" sldId="4283"/>
        </pc:sldMkLst>
        <pc:spChg chg="add del mod">
          <ac:chgData name="Brisse, Claire" userId="62eb7f4f-25cd-442b-a170-fbc3de1c2968" providerId="ADAL" clId="{144328FC-DC37-4B9E-A856-A4A9DF925716}" dt="2024-12-05T14:03:02.981" v="12160" actId="478"/>
          <ac:spMkLst>
            <pc:docMk/>
            <pc:sldMk cId="2527807372" sldId="4283"/>
            <ac:spMk id="2" creationId="{6D8B40AD-C70F-C4C8-E3CF-51D2F66C847C}"/>
          </ac:spMkLst>
        </pc:spChg>
        <pc:spChg chg="mod">
          <ac:chgData name="Brisse, Claire" userId="62eb7f4f-25cd-442b-a170-fbc3de1c2968" providerId="ADAL" clId="{144328FC-DC37-4B9E-A856-A4A9DF925716}" dt="2024-12-05T16:35:51.971" v="12170" actId="20577"/>
          <ac:spMkLst>
            <pc:docMk/>
            <pc:sldMk cId="2527807372" sldId="4283"/>
            <ac:spMk id="3" creationId="{CF225802-C8CF-D478-6927-9A6D51B12F10}"/>
          </ac:spMkLst>
        </pc:spChg>
        <pc:spChg chg="mod">
          <ac:chgData name="Brisse, Claire" userId="62eb7f4f-25cd-442b-a170-fbc3de1c2968" providerId="ADAL" clId="{144328FC-DC37-4B9E-A856-A4A9DF925716}" dt="2024-12-06T15:41:30.351" v="12608" actId="1076"/>
          <ac:spMkLst>
            <pc:docMk/>
            <pc:sldMk cId="2527807372" sldId="4283"/>
            <ac:spMk id="5" creationId="{214AF05A-BF90-FE9B-6D21-9A79397B9A87}"/>
          </ac:spMkLst>
        </pc:spChg>
        <pc:spChg chg="mod">
          <ac:chgData name="Brisse, Claire" userId="62eb7f4f-25cd-442b-a170-fbc3de1c2968" providerId="ADAL" clId="{144328FC-DC37-4B9E-A856-A4A9DF925716}" dt="2024-12-02T13:35:27.231" v="12105" actId="20577"/>
          <ac:spMkLst>
            <pc:docMk/>
            <pc:sldMk cId="2527807372" sldId="4283"/>
            <ac:spMk id="10" creationId="{9AD750AA-A232-42A1-A91B-B4BC0B3BC83E}"/>
          </ac:spMkLst>
        </pc:spChg>
        <pc:extLst>
          <p:ext xmlns:p="http://schemas.openxmlformats.org/presentationml/2006/main" uri="{D6D511B9-2390-475A-947B-AFAB55BFBCF1}">
            <pc226:cmChg xmlns:pc226="http://schemas.microsoft.com/office/powerpoint/2022/06/main/command" chg="add del mod">
              <pc226:chgData name="Brisse, Claire" userId="62eb7f4f-25cd-442b-a170-fbc3de1c2968" providerId="ADAL" clId="{144328FC-DC37-4B9E-A856-A4A9DF925716}" dt="2024-12-02T13:29:27.019" v="12023"/>
              <pc2:cmMkLst xmlns:pc2="http://schemas.microsoft.com/office/powerpoint/2019/9/main/command">
                <pc:docMk/>
                <pc:sldMk cId="2527807372" sldId="4283"/>
                <pc2:cmMk id="{ABD5F163-4535-4DD5-B5D1-AF0979010DD8}"/>
              </pc2:cmMkLst>
              <pc226:cmRplyChg chg="add">
                <pc226:chgData name="Brisse, Claire" userId="62eb7f4f-25cd-442b-a170-fbc3de1c2968" providerId="ADAL" clId="{144328FC-DC37-4B9E-A856-A4A9DF925716}" dt="2024-11-28T20:15:25.643" v="10841"/>
                <pc2:cmRplyMkLst xmlns:pc2="http://schemas.microsoft.com/office/powerpoint/2019/9/main/command">
                  <pc:docMk/>
                  <pc:sldMk cId="2527807372" sldId="4283"/>
                  <pc2:cmMk id="{ABD5F163-4535-4DD5-B5D1-AF0979010DD8}"/>
                  <pc2:cmRplyMk id="{85B64FBA-358A-4B4A-AFD6-9A29E9D9FF5F}"/>
                </pc2:cmRplyMkLst>
              </pc226:cmRplyChg>
            </pc226:cmChg>
          </p:ext>
        </pc:extLst>
      </pc:sldChg>
      <pc:sldChg chg="modSp mod addCm delCm modCm modNotes modNotesTx">
        <pc:chgData name="Brisse, Claire" userId="62eb7f4f-25cd-442b-a170-fbc3de1c2968" providerId="ADAL" clId="{144328FC-DC37-4B9E-A856-A4A9DF925716}" dt="2024-12-06T15:36:41.342" v="12504" actId="113"/>
        <pc:sldMkLst>
          <pc:docMk/>
          <pc:sldMk cId="2815251323" sldId="4305"/>
        </pc:sldMkLst>
        <pc:spChg chg="mod">
          <ac:chgData name="Brisse, Claire" userId="62eb7f4f-25cd-442b-a170-fbc3de1c2968" providerId="ADAL" clId="{144328FC-DC37-4B9E-A856-A4A9DF925716}" dt="2024-11-18T23:21:06.580" v="33" actId="20577"/>
          <ac:spMkLst>
            <pc:docMk/>
            <pc:sldMk cId="2815251323" sldId="4305"/>
            <ac:spMk id="3" creationId="{8CDFA726-DE49-C2AA-ADCC-4F5E8ADE1537}"/>
          </ac:spMkLst>
        </pc:spChg>
        <pc:extLst>
          <p:ext xmlns:p="http://schemas.openxmlformats.org/presentationml/2006/main" uri="{D6D511B9-2390-475A-947B-AFAB55BFBCF1}">
            <pc226:cmChg xmlns:pc226="http://schemas.microsoft.com/office/powerpoint/2022/06/main/command" chg="add del mod">
              <pc226:chgData name="Brisse, Claire" userId="62eb7f4f-25cd-442b-a170-fbc3de1c2968" providerId="ADAL" clId="{144328FC-DC37-4B9E-A856-A4A9DF925716}" dt="2024-11-26T14:21:20.715" v="8077"/>
              <pc2:cmMkLst xmlns:pc2="http://schemas.microsoft.com/office/powerpoint/2019/9/main/command">
                <pc:docMk/>
                <pc:sldMk cId="2815251323" sldId="4305"/>
                <pc2:cmMk id="{520CC9E5-9935-4BC3-9BC7-5F17D417517C}"/>
              </pc2:cmMkLst>
            </pc226:cmChg>
          </p:ext>
        </pc:extLst>
      </pc:sldChg>
      <pc:sldChg chg="modSp mod ord delCm modCm modNotes modNotesTx">
        <pc:chgData name="Brisse, Claire" userId="62eb7f4f-25cd-442b-a170-fbc3de1c2968" providerId="ADAL" clId="{144328FC-DC37-4B9E-A856-A4A9DF925716}" dt="2024-12-06T15:29:11.337" v="12468" actId="5793"/>
        <pc:sldMkLst>
          <pc:docMk/>
          <pc:sldMk cId="1649256746" sldId="4312"/>
        </pc:sldMkLst>
        <pc:spChg chg="mod">
          <ac:chgData name="Brisse, Claire" userId="62eb7f4f-25cd-442b-a170-fbc3de1c2968" providerId="ADAL" clId="{144328FC-DC37-4B9E-A856-A4A9DF925716}" dt="2024-11-27T21:53:27.991" v="9323" actId="20577"/>
          <ac:spMkLst>
            <pc:docMk/>
            <pc:sldMk cId="1649256746" sldId="4312"/>
            <ac:spMk id="3" creationId="{361CC249-FBD2-FABF-3EFC-AA9F5C95E8E2}"/>
          </ac:spMkLst>
        </pc:spChg>
        <pc:spChg chg="mod">
          <ac:chgData name="Brisse, Claire" userId="62eb7f4f-25cd-442b-a170-fbc3de1c2968" providerId="ADAL" clId="{144328FC-DC37-4B9E-A856-A4A9DF925716}" dt="2024-11-25T18:09:35.964" v="815" actId="20577"/>
          <ac:spMkLst>
            <pc:docMk/>
            <pc:sldMk cId="1649256746" sldId="4312"/>
            <ac:spMk id="4" creationId="{DE02BB9D-5284-F7A6-13BE-51EFBD7CDA3A}"/>
          </ac:spMkLst>
        </pc:spChg>
        <pc:spChg chg="mod">
          <ac:chgData name="Brisse, Claire" userId="62eb7f4f-25cd-442b-a170-fbc3de1c2968" providerId="ADAL" clId="{144328FC-DC37-4B9E-A856-A4A9DF925716}" dt="2024-12-02T13:32:51.594" v="12031" actId="20577"/>
          <ac:spMkLst>
            <pc:docMk/>
            <pc:sldMk cId="1649256746" sldId="4312"/>
            <ac:spMk id="10" creationId="{9AD750AA-A232-42A1-A91B-B4BC0B3BC83E}"/>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2T13:26:48.353" v="11965"/>
              <pc2:cmMkLst xmlns:pc2="http://schemas.microsoft.com/office/powerpoint/2019/9/main/command">
                <pc:docMk/>
                <pc:sldMk cId="1649256746" sldId="4312"/>
                <pc2:cmMk id="{458F3243-39BB-49D3-A640-B36D010BDADA}"/>
              </pc2:cmMkLst>
              <pc226:cmRplyChg chg="add">
                <pc226:chgData name="Brisse, Claire" userId="62eb7f4f-25cd-442b-a170-fbc3de1c2968" providerId="ADAL" clId="{144328FC-DC37-4B9E-A856-A4A9DF925716}" dt="2024-11-27T19:38:42.949" v="8747"/>
                <pc2:cmRplyMkLst xmlns:pc2="http://schemas.microsoft.com/office/powerpoint/2019/9/main/command">
                  <pc:docMk/>
                  <pc:sldMk cId="1649256746" sldId="4312"/>
                  <pc2:cmMk id="{458F3243-39BB-49D3-A640-B36D010BDADA}"/>
                  <pc2:cmRplyMk id="{E06B5C73-C628-4898-A84A-A1714AFBA7EC}"/>
                </pc2:cmRplyMkLst>
              </pc226:cmRplyChg>
            </pc226:cmChg>
          </p:ext>
        </pc:extLst>
      </pc:sldChg>
      <pc:sldChg chg="modSp del mod addCm">
        <pc:chgData name="Brisse, Claire" userId="62eb7f4f-25cd-442b-a170-fbc3de1c2968" providerId="ADAL" clId="{144328FC-DC37-4B9E-A856-A4A9DF925716}" dt="2024-11-26T12:16:36.229" v="3261" actId="2696"/>
        <pc:sldMkLst>
          <pc:docMk/>
          <pc:sldMk cId="1465174730" sldId="4320"/>
        </pc:sldMkLst>
        <pc:spChg chg="mod">
          <ac:chgData name="Brisse, Claire" userId="62eb7f4f-25cd-442b-a170-fbc3de1c2968" providerId="ADAL" clId="{144328FC-DC37-4B9E-A856-A4A9DF925716}" dt="2024-11-26T11:43:45.257" v="2450" actId="1076"/>
          <ac:spMkLst>
            <pc:docMk/>
            <pc:sldMk cId="1465174730" sldId="4320"/>
            <ac:spMk id="6" creationId="{B9178FAC-CD1F-3514-8709-C2D6B8964D19}"/>
          </ac:spMkLst>
        </pc:spChg>
        <pc:extLst>
          <p:ext xmlns:p="http://schemas.openxmlformats.org/presentationml/2006/main" uri="{D6D511B9-2390-475A-947B-AFAB55BFBCF1}">
            <pc226:cmChg xmlns:pc226="http://schemas.microsoft.com/office/powerpoint/2022/06/main/command" chg="add">
              <pc226:chgData name="Brisse, Claire" userId="62eb7f4f-25cd-442b-a170-fbc3de1c2968" providerId="ADAL" clId="{144328FC-DC37-4B9E-A856-A4A9DF925716}" dt="2024-11-26T11:45:04.220" v="2451"/>
              <pc2:cmMkLst xmlns:pc2="http://schemas.microsoft.com/office/powerpoint/2019/9/main/command">
                <pc:docMk/>
                <pc:sldMk cId="1465174730" sldId="4320"/>
                <pc2:cmMk id="{72634320-4AF6-45AC-840B-47C61ECB6569}"/>
              </pc2:cmMkLst>
            </pc226:cmChg>
          </p:ext>
        </pc:extLst>
      </pc:sldChg>
      <pc:sldChg chg="modNotes modNotesTx">
        <pc:chgData name="Brisse, Claire" userId="62eb7f4f-25cd-442b-a170-fbc3de1c2968" providerId="ADAL" clId="{144328FC-DC37-4B9E-A856-A4A9DF925716}" dt="2024-12-06T15:37:50.653" v="12525" actId="113"/>
        <pc:sldMkLst>
          <pc:docMk/>
          <pc:sldMk cId="4288054638" sldId="4321"/>
        </pc:sldMkLst>
      </pc:sldChg>
      <pc:sldChg chg="modSp mod ord delCm modCm modNotes modNotesTx">
        <pc:chgData name="Brisse, Claire" userId="62eb7f4f-25cd-442b-a170-fbc3de1c2968" providerId="ADAL" clId="{144328FC-DC37-4B9E-A856-A4A9DF925716}" dt="2024-12-06T15:29:29.986" v="12474" actId="5793"/>
        <pc:sldMkLst>
          <pc:docMk/>
          <pc:sldMk cId="1136963752" sldId="4322"/>
        </pc:sldMkLst>
        <pc:spChg chg="mod">
          <ac:chgData name="Brisse, Claire" userId="62eb7f4f-25cd-442b-a170-fbc3de1c2968" providerId="ADAL" clId="{144328FC-DC37-4B9E-A856-A4A9DF925716}" dt="2024-12-06T15:24:10.459" v="12340" actId="20577"/>
          <ac:spMkLst>
            <pc:docMk/>
            <pc:sldMk cId="1136963752" sldId="4322"/>
            <ac:spMk id="7" creationId="{5FE72554-71EF-01D7-C05B-2E646AE5DEFC}"/>
          </ac:spMkLst>
        </pc:spChg>
        <pc:spChg chg="mod">
          <ac:chgData name="Brisse, Claire" userId="62eb7f4f-25cd-442b-a170-fbc3de1c2968" providerId="ADAL" clId="{144328FC-DC37-4B9E-A856-A4A9DF925716}" dt="2024-12-02T13:33:28.072" v="12042" actId="20577"/>
          <ac:spMkLst>
            <pc:docMk/>
            <pc:sldMk cId="1136963752" sldId="4322"/>
            <ac:spMk id="10" creationId="{9AD750AA-A232-42A1-A91B-B4BC0B3BC83E}"/>
          </ac:spMkLst>
        </pc:sp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144328FC-DC37-4B9E-A856-A4A9DF925716}" dt="2024-12-02T13:27:08.220" v="11968"/>
              <pc2:cmMkLst xmlns:pc2="http://schemas.microsoft.com/office/powerpoint/2019/9/main/command">
                <pc:docMk/>
                <pc:sldMk cId="1136963752" sldId="4322"/>
                <pc2:cmMk id="{27B2A3BA-19EB-4BEC-A06A-5920C37428E5}"/>
              </pc2:cmMkLst>
              <pc226:cmRplyChg chg="add">
                <pc226:chgData name="Brisse, Claire" userId="62eb7f4f-25cd-442b-a170-fbc3de1c2968" providerId="ADAL" clId="{144328FC-DC37-4B9E-A856-A4A9DF925716}" dt="2024-11-27T22:33:54.612" v="9731"/>
                <pc2:cmRplyMkLst xmlns:pc2="http://schemas.microsoft.com/office/powerpoint/2019/9/main/command">
                  <pc:docMk/>
                  <pc:sldMk cId="1136963752" sldId="4322"/>
                  <pc2:cmMk id="{27B2A3BA-19EB-4BEC-A06A-5920C37428E5}"/>
                  <pc2:cmRplyMk id="{15A9F194-F42E-4818-9DC8-E43EAD0BBC56}"/>
                </pc2:cmRplyMkLst>
              </pc226:cmRplyChg>
              <pc226:cmRplyChg chg="add mod">
                <pc226:chgData name="Brisse, Claire" userId="62eb7f4f-25cd-442b-a170-fbc3de1c2968" providerId="ADAL" clId="{144328FC-DC37-4B9E-A856-A4A9DF925716}" dt="2024-11-27T19:34:20.673" v="8633"/>
                <pc2:cmRplyMkLst xmlns:pc2="http://schemas.microsoft.com/office/powerpoint/2019/9/main/command">
                  <pc:docMk/>
                  <pc:sldMk cId="1136963752" sldId="4322"/>
                  <pc2:cmMk id="{27B2A3BA-19EB-4BEC-A06A-5920C37428E5}"/>
                  <pc2:cmRplyMk id="{2E9B37FB-C857-4649-84AF-E0E89BB9DCDC}"/>
                </pc2:cmRplyMkLst>
              </pc226:cmRplyChg>
            </pc226:cmChg>
          </p:ext>
        </pc:extLst>
      </pc:sldChg>
      <pc:sldChg chg="modSp mod modNotes">
        <pc:chgData name="Brisse, Claire" userId="62eb7f4f-25cd-442b-a170-fbc3de1c2968" providerId="ADAL" clId="{144328FC-DC37-4B9E-A856-A4A9DF925716}" dt="2024-12-05T16:51:06.390" v="12171"/>
        <pc:sldMkLst>
          <pc:docMk/>
          <pc:sldMk cId="2275602469" sldId="4329"/>
        </pc:sldMkLst>
        <pc:spChg chg="mod">
          <ac:chgData name="Brisse, Claire" userId="62eb7f4f-25cd-442b-a170-fbc3de1c2968" providerId="ADAL" clId="{144328FC-DC37-4B9E-A856-A4A9DF925716}" dt="2024-12-02T13:33:58.317" v="12057" actId="20577"/>
          <ac:spMkLst>
            <pc:docMk/>
            <pc:sldMk cId="2275602469" sldId="4329"/>
            <ac:spMk id="4" creationId="{CA1D3EBD-991E-F4DA-AB41-163A9EEBC946}"/>
          </ac:spMkLst>
        </pc:spChg>
        <pc:spChg chg="mod">
          <ac:chgData name="Brisse, Claire" userId="62eb7f4f-25cd-442b-a170-fbc3de1c2968" providerId="ADAL" clId="{144328FC-DC37-4B9E-A856-A4A9DF925716}" dt="2024-11-26T10:45:20.626" v="2081" actId="255"/>
          <ac:spMkLst>
            <pc:docMk/>
            <pc:sldMk cId="2275602469" sldId="4329"/>
            <ac:spMk id="11" creationId="{304E0BAA-6E20-8DA8-B856-75C9F3369109}"/>
          </ac:spMkLst>
        </pc:spChg>
      </pc:sldChg>
      <pc:sldChg chg="modSp mod delCm modCm modNotes modNotesTx">
        <pc:chgData name="Brisse, Claire" userId="62eb7f4f-25cd-442b-a170-fbc3de1c2968" providerId="ADAL" clId="{144328FC-DC37-4B9E-A856-A4A9DF925716}" dt="2024-12-06T15:29:57.490" v="12480" actId="113"/>
        <pc:sldMkLst>
          <pc:docMk/>
          <pc:sldMk cId="73270067" sldId="4330"/>
        </pc:sldMkLst>
        <pc:spChg chg="mod">
          <ac:chgData name="Brisse, Claire" userId="62eb7f4f-25cd-442b-a170-fbc3de1c2968" providerId="ADAL" clId="{144328FC-DC37-4B9E-A856-A4A9DF925716}" dt="2024-12-02T13:33:54.667" v="12055" actId="20577"/>
          <ac:spMkLst>
            <pc:docMk/>
            <pc:sldMk cId="73270067" sldId="4330"/>
            <ac:spMk id="4" creationId="{CA1D3EBD-991E-F4DA-AB41-163A9EEBC946}"/>
          </ac:spMkLst>
        </pc:spChg>
        <pc:spChg chg="mod">
          <ac:chgData name="Brisse, Claire" userId="62eb7f4f-25cd-442b-a170-fbc3de1c2968" providerId="ADAL" clId="{144328FC-DC37-4B9E-A856-A4A9DF925716}" dt="2024-11-27T23:13:47.625" v="10303" actId="1076"/>
          <ac:spMkLst>
            <pc:docMk/>
            <pc:sldMk cId="73270067" sldId="4330"/>
            <ac:spMk id="8" creationId="{8430E89B-5FF1-F8DB-3B6C-B141AA83E290}"/>
          </ac:spMkLst>
        </pc:spChg>
        <pc:spChg chg="mod">
          <ac:chgData name="Brisse, Claire" userId="62eb7f4f-25cd-442b-a170-fbc3de1c2968" providerId="ADAL" clId="{144328FC-DC37-4B9E-A856-A4A9DF925716}" dt="2024-11-27T23:13:58.184" v="10307" actId="1076"/>
          <ac:spMkLst>
            <pc:docMk/>
            <pc:sldMk cId="73270067" sldId="4330"/>
            <ac:spMk id="11" creationId="{304E0BAA-6E20-8DA8-B856-75C9F3369109}"/>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2T13:28:10.849" v="11973"/>
              <pc2:cmMkLst xmlns:pc2="http://schemas.microsoft.com/office/powerpoint/2019/9/main/command">
                <pc:docMk/>
                <pc:sldMk cId="73270067" sldId="4330"/>
                <pc2:cmMk id="{AEC63A2E-6893-42EB-844B-EE7A8D835F67}"/>
              </pc2:cmMkLst>
              <pc226:cmRplyChg chg="add">
                <pc226:chgData name="Brisse, Claire" userId="62eb7f4f-25cd-442b-a170-fbc3de1c2968" providerId="ADAL" clId="{144328FC-DC37-4B9E-A856-A4A9DF925716}" dt="2024-11-27T23:14:04.966" v="10308"/>
                <pc2:cmRplyMkLst xmlns:pc2="http://schemas.microsoft.com/office/powerpoint/2019/9/main/command">
                  <pc:docMk/>
                  <pc:sldMk cId="73270067" sldId="4330"/>
                  <pc2:cmMk id="{AEC63A2E-6893-42EB-844B-EE7A8D835F67}"/>
                  <pc2:cmRplyMk id="{E8AE30BB-3BD2-4E25-9260-C7003002BF9E}"/>
                </pc2:cmRplyMkLst>
              </pc226:cmRplyChg>
            </pc226:cmChg>
            <pc226:cmChg xmlns:pc226="http://schemas.microsoft.com/office/powerpoint/2022/06/main/command" chg="del mod">
              <pc226:chgData name="Brisse, Claire" userId="62eb7f4f-25cd-442b-a170-fbc3de1c2968" providerId="ADAL" clId="{144328FC-DC37-4B9E-A856-A4A9DF925716}" dt="2024-12-02T13:32:33.287" v="12025"/>
              <pc2:cmMkLst xmlns:pc2="http://schemas.microsoft.com/office/powerpoint/2019/9/main/command">
                <pc:docMk/>
                <pc:sldMk cId="73270067" sldId="4330"/>
                <pc2:cmMk id="{E5069CBF-BE83-4E9A-B5C0-51775EF369FB}"/>
              </pc2:cmMkLst>
              <pc226:cmRplyChg chg="add">
                <pc226:chgData name="Brisse, Claire" userId="62eb7f4f-25cd-442b-a170-fbc3de1c2968" providerId="ADAL" clId="{144328FC-DC37-4B9E-A856-A4A9DF925716}" dt="2024-11-27T23:10:33.055" v="10080"/>
                <pc2:cmRplyMkLst xmlns:pc2="http://schemas.microsoft.com/office/powerpoint/2019/9/main/command">
                  <pc:docMk/>
                  <pc:sldMk cId="73270067" sldId="4330"/>
                  <pc2:cmMk id="{E5069CBF-BE83-4E9A-B5C0-51775EF369FB}"/>
                  <pc2:cmRplyMk id="{6158004C-1F39-463C-99DF-B6F412947C2D}"/>
                </pc2:cmRplyMkLst>
              </pc226:cmRplyChg>
              <pc226:cmRplyChg chg="add">
                <pc226:chgData name="Brisse, Claire" userId="62eb7f4f-25cd-442b-a170-fbc3de1c2968" providerId="ADAL" clId="{144328FC-DC37-4B9E-A856-A4A9DF925716}" dt="2024-12-02T13:15:46.190" v="11645"/>
                <pc2:cmRplyMkLst xmlns:pc2="http://schemas.microsoft.com/office/powerpoint/2019/9/main/command">
                  <pc:docMk/>
                  <pc:sldMk cId="73270067" sldId="4330"/>
                  <pc2:cmMk id="{E5069CBF-BE83-4E9A-B5C0-51775EF369FB}"/>
                  <pc2:cmRplyMk id="{A6DAE459-E3BE-4FCC-87B2-A39ECBB50A18}"/>
                </pc2:cmRplyMkLst>
              </pc226:cmRplyChg>
            </pc226:cmChg>
          </p:ext>
        </pc:extLst>
      </pc:sldChg>
      <pc:sldChg chg="modSp mod modNotes modNotesTx">
        <pc:chgData name="Brisse, Claire" userId="62eb7f4f-25cd-442b-a170-fbc3de1c2968" providerId="ADAL" clId="{144328FC-DC37-4B9E-A856-A4A9DF925716}" dt="2024-12-06T15:29:49.288" v="12479" actId="113"/>
        <pc:sldMkLst>
          <pc:docMk/>
          <pc:sldMk cId="1036722062" sldId="4331"/>
        </pc:sldMkLst>
        <pc:spChg chg="mod">
          <ac:chgData name="Brisse, Claire" userId="62eb7f4f-25cd-442b-a170-fbc3de1c2968" providerId="ADAL" clId="{144328FC-DC37-4B9E-A856-A4A9DF925716}" dt="2024-12-02T13:33:50.111" v="12053" actId="20577"/>
          <ac:spMkLst>
            <pc:docMk/>
            <pc:sldMk cId="1036722062" sldId="4331"/>
            <ac:spMk id="4" creationId="{CA1D3EBD-991E-F4DA-AB41-163A9EEBC946}"/>
          </ac:spMkLst>
        </pc:spChg>
        <pc:spChg chg="mod">
          <ac:chgData name="Brisse, Claire" userId="62eb7f4f-25cd-442b-a170-fbc3de1c2968" providerId="ADAL" clId="{144328FC-DC37-4B9E-A856-A4A9DF925716}" dt="2024-11-26T10:43:55.816" v="2058" actId="1076"/>
          <ac:spMkLst>
            <pc:docMk/>
            <pc:sldMk cId="1036722062" sldId="4331"/>
            <ac:spMk id="11" creationId="{304E0BAA-6E20-8DA8-B856-75C9F3369109}"/>
          </ac:spMkLst>
        </pc:spChg>
      </pc:sldChg>
      <pc:sldChg chg="modSp mod addCm delCm modCm modNotes modNotesTx">
        <pc:chgData name="Brisse, Claire" userId="62eb7f4f-25cd-442b-a170-fbc3de1c2968" providerId="ADAL" clId="{144328FC-DC37-4B9E-A856-A4A9DF925716}" dt="2024-12-06T15:29:45.161" v="12478" actId="113"/>
        <pc:sldMkLst>
          <pc:docMk/>
          <pc:sldMk cId="1821303164" sldId="4334"/>
        </pc:sldMkLst>
        <pc:spChg chg="mod">
          <ac:chgData name="Brisse, Claire" userId="62eb7f4f-25cd-442b-a170-fbc3de1c2968" providerId="ADAL" clId="{144328FC-DC37-4B9E-A856-A4A9DF925716}" dt="2024-12-02T13:33:46.559" v="12051" actId="20577"/>
          <ac:spMkLst>
            <pc:docMk/>
            <pc:sldMk cId="1821303164" sldId="4334"/>
            <ac:spMk id="4" creationId="{CA1D3EBD-991E-F4DA-AB41-163A9EEBC946}"/>
          </ac:spMkLst>
        </pc:spChg>
        <pc:spChg chg="mod">
          <ac:chgData name="Brisse, Claire" userId="62eb7f4f-25cd-442b-a170-fbc3de1c2968" providerId="ADAL" clId="{144328FC-DC37-4B9E-A856-A4A9DF925716}" dt="2024-11-27T22:47:58.925" v="9818" actId="14100"/>
          <ac:spMkLst>
            <pc:docMk/>
            <pc:sldMk cId="1821303164" sldId="4334"/>
            <ac:spMk id="8" creationId="{9B759169-1A16-7F13-4DB6-3EB54671926F}"/>
          </ac:spMkLst>
        </pc:spChg>
        <pc:extLst>
          <p:ext xmlns:p="http://schemas.openxmlformats.org/presentationml/2006/main" uri="{D6D511B9-2390-475A-947B-AFAB55BFBCF1}">
            <pc226:cmChg xmlns:pc226="http://schemas.microsoft.com/office/powerpoint/2022/06/main/command" chg="add del">
              <pc226:chgData name="Brisse, Claire" userId="62eb7f4f-25cd-442b-a170-fbc3de1c2968" providerId="ADAL" clId="{144328FC-DC37-4B9E-A856-A4A9DF925716}" dt="2024-11-26T10:39:00.530" v="1910"/>
              <pc2:cmMkLst xmlns:pc2="http://schemas.microsoft.com/office/powerpoint/2019/9/main/command">
                <pc:docMk/>
                <pc:sldMk cId="1821303164" sldId="4334"/>
                <pc2:cmMk id="{2B44CC10-4ADF-493E-8A6B-67BF620ADAB7}"/>
              </pc2:cmMkLst>
            </pc226:cmChg>
            <pc226:cmChg xmlns:pc226="http://schemas.microsoft.com/office/powerpoint/2022/06/main/command" chg="del mod">
              <pc226:chgData name="Brisse, Claire" userId="62eb7f4f-25cd-442b-a170-fbc3de1c2968" providerId="ADAL" clId="{144328FC-DC37-4B9E-A856-A4A9DF925716}" dt="2024-12-02T13:28:02.996" v="11972"/>
              <pc2:cmMkLst xmlns:pc2="http://schemas.microsoft.com/office/powerpoint/2019/9/main/command">
                <pc:docMk/>
                <pc:sldMk cId="1821303164" sldId="4334"/>
                <pc2:cmMk id="{2BAA2633-BBB8-4A92-8CA4-DC83ABB7D6A2}"/>
              </pc2:cmMkLst>
              <pc226:cmRplyChg chg="add mod">
                <pc226:chgData name="Brisse, Claire" userId="62eb7f4f-25cd-442b-a170-fbc3de1c2968" providerId="ADAL" clId="{144328FC-DC37-4B9E-A856-A4A9DF925716}" dt="2024-11-27T19:35:55.921" v="8711"/>
                <pc2:cmRplyMkLst xmlns:pc2="http://schemas.microsoft.com/office/powerpoint/2019/9/main/command">
                  <pc:docMk/>
                  <pc:sldMk cId="1821303164" sldId="4334"/>
                  <pc2:cmMk id="{2BAA2633-BBB8-4A92-8CA4-DC83ABB7D6A2}"/>
                  <pc2:cmRplyMk id="{ACB3A1AD-5E7C-40A6-973B-5BDCBD7842CF}"/>
                </pc2:cmRplyMkLst>
              </pc226:cmRplyChg>
            </pc226:cmChg>
            <pc226:cmChg xmlns:pc226="http://schemas.microsoft.com/office/powerpoint/2022/06/main/command" chg="add del mod">
              <pc226:chgData name="Brisse, Claire" userId="62eb7f4f-25cd-442b-a170-fbc3de1c2968" providerId="ADAL" clId="{144328FC-DC37-4B9E-A856-A4A9DF925716}" dt="2024-12-02T13:28:02.276" v="11971"/>
              <pc2:cmMkLst xmlns:pc2="http://schemas.microsoft.com/office/powerpoint/2019/9/main/command">
                <pc:docMk/>
                <pc:sldMk cId="1821303164" sldId="4334"/>
                <pc2:cmMk id="{E5A0ADA5-7D7E-4344-A45E-6A9F988571FE}"/>
              </pc2:cmMkLst>
            </pc226:cmChg>
          </p:ext>
        </pc:extLst>
      </pc:sldChg>
      <pc:sldChg chg="modSp mod modNotes modNotesTx">
        <pc:chgData name="Brisse, Claire" userId="62eb7f4f-25cd-442b-a170-fbc3de1c2968" providerId="ADAL" clId="{144328FC-DC37-4B9E-A856-A4A9DF925716}" dt="2024-12-06T15:36:56.759" v="12506" actId="113"/>
        <pc:sldMkLst>
          <pc:docMk/>
          <pc:sldMk cId="3782680542" sldId="4339"/>
        </pc:sldMkLst>
        <pc:spChg chg="mod">
          <ac:chgData name="Brisse, Claire" userId="62eb7f4f-25cd-442b-a170-fbc3de1c2968" providerId="ADAL" clId="{144328FC-DC37-4B9E-A856-A4A9DF925716}" dt="2024-12-02T13:34:06.029" v="12061" actId="20577"/>
          <ac:spMkLst>
            <pc:docMk/>
            <pc:sldMk cId="3782680542" sldId="4339"/>
            <ac:spMk id="4" creationId="{CA1D3EBD-991E-F4DA-AB41-163A9EEBC946}"/>
          </ac:spMkLst>
        </pc:spChg>
        <pc:spChg chg="mod">
          <ac:chgData name="Brisse, Claire" userId="62eb7f4f-25cd-442b-a170-fbc3de1c2968" providerId="ADAL" clId="{144328FC-DC37-4B9E-A856-A4A9DF925716}" dt="2024-11-27T23:15:05.725" v="10368" actId="1076"/>
          <ac:spMkLst>
            <pc:docMk/>
            <pc:sldMk cId="3782680542" sldId="4339"/>
            <ac:spMk id="8" creationId="{9B759169-1A16-7F13-4DB6-3EB54671926F}"/>
          </ac:spMkLst>
        </pc:spChg>
        <pc:spChg chg="mod">
          <ac:chgData name="Brisse, Claire" userId="62eb7f4f-25cd-442b-a170-fbc3de1c2968" providerId="ADAL" clId="{144328FC-DC37-4B9E-A856-A4A9DF925716}" dt="2024-11-28T17:17:39.620" v="10750" actId="20577"/>
          <ac:spMkLst>
            <pc:docMk/>
            <pc:sldMk cId="3782680542" sldId="4339"/>
            <ac:spMk id="10" creationId="{795B3828-191C-6BF7-C8B1-792DE329412C}"/>
          </ac:spMkLst>
        </pc:spChg>
      </pc:sldChg>
      <pc:sldChg chg="modSp mod delCm modCm modNotes modNotesTx">
        <pc:chgData name="Brisse, Claire" userId="62eb7f4f-25cd-442b-a170-fbc3de1c2968" providerId="ADAL" clId="{144328FC-DC37-4B9E-A856-A4A9DF925716}" dt="2024-12-06T15:36:58.557" v="12507" actId="113"/>
        <pc:sldMkLst>
          <pc:docMk/>
          <pc:sldMk cId="1104781200" sldId="4342"/>
        </pc:sldMkLst>
        <pc:spChg chg="mod">
          <ac:chgData name="Brisse, Claire" userId="62eb7f4f-25cd-442b-a170-fbc3de1c2968" providerId="ADAL" clId="{144328FC-DC37-4B9E-A856-A4A9DF925716}" dt="2024-12-02T13:34:09.601" v="12063" actId="20577"/>
          <ac:spMkLst>
            <pc:docMk/>
            <pc:sldMk cId="1104781200" sldId="4342"/>
            <ac:spMk id="4" creationId="{CA1D3EBD-991E-F4DA-AB41-163A9EEBC946}"/>
          </ac:spMkLst>
        </pc:spChg>
        <pc:spChg chg="mod">
          <ac:chgData name="Brisse, Claire" userId="62eb7f4f-25cd-442b-a170-fbc3de1c2968" providerId="ADAL" clId="{144328FC-DC37-4B9E-A856-A4A9DF925716}" dt="2024-11-28T17:17:44.113" v="10752" actId="20577"/>
          <ac:spMkLst>
            <pc:docMk/>
            <pc:sldMk cId="1104781200" sldId="4342"/>
            <ac:spMk id="6" creationId="{00AF9DE4-80D3-259F-E9CB-5F5D4E71819C}"/>
          </ac:spMkLst>
        </pc:spChg>
        <pc:spChg chg="mod">
          <ac:chgData name="Brisse, Claire" userId="62eb7f4f-25cd-442b-a170-fbc3de1c2968" providerId="ADAL" clId="{144328FC-DC37-4B9E-A856-A4A9DF925716}" dt="2024-12-05T13:46:03.679" v="12147" actId="20577"/>
          <ac:spMkLst>
            <pc:docMk/>
            <pc:sldMk cId="1104781200" sldId="4342"/>
            <ac:spMk id="13" creationId="{247194CA-F40B-FFBB-E4D2-ADC5BA19CA4E}"/>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2T13:28:22.092" v="11977"/>
              <pc2:cmMkLst xmlns:pc2="http://schemas.microsoft.com/office/powerpoint/2019/9/main/command">
                <pc:docMk/>
                <pc:sldMk cId="1104781200" sldId="4342"/>
                <pc2:cmMk id="{950C0101-92DC-4E6C-93E3-E6C25FF0B75B}"/>
              </pc2:cmMkLst>
              <pc226:cmRplyChg chg="add">
                <pc226:chgData name="Brisse, Claire" userId="62eb7f4f-25cd-442b-a170-fbc3de1c2968" providerId="ADAL" clId="{144328FC-DC37-4B9E-A856-A4A9DF925716}" dt="2024-11-27T19:36:28.934" v="8712"/>
                <pc2:cmRplyMkLst xmlns:pc2="http://schemas.microsoft.com/office/powerpoint/2019/9/main/command">
                  <pc:docMk/>
                  <pc:sldMk cId="1104781200" sldId="4342"/>
                  <pc2:cmMk id="{950C0101-92DC-4E6C-93E3-E6C25FF0B75B}"/>
                  <pc2:cmRplyMk id="{65802554-9720-44E3-B82E-9D749F7D6698}"/>
                </pc2:cmRplyMkLst>
              </pc226:cmRplyChg>
            </pc226:cmChg>
          </p:ext>
        </pc:extLst>
      </pc:sldChg>
      <pc:sldChg chg="modSp del mod ord">
        <pc:chgData name="Brisse, Claire" userId="62eb7f4f-25cd-442b-a170-fbc3de1c2968" providerId="ADAL" clId="{144328FC-DC37-4B9E-A856-A4A9DF925716}" dt="2024-11-26T12:16:39.445" v="3262" actId="2696"/>
        <pc:sldMkLst>
          <pc:docMk/>
          <pc:sldMk cId="1347946479" sldId="4345"/>
        </pc:sldMkLst>
        <pc:spChg chg="mod">
          <ac:chgData name="Brisse, Claire" userId="62eb7f4f-25cd-442b-a170-fbc3de1c2968" providerId="ADAL" clId="{144328FC-DC37-4B9E-A856-A4A9DF925716}" dt="2024-11-26T11:43:37.031" v="2447" actId="20577"/>
          <ac:spMkLst>
            <pc:docMk/>
            <pc:sldMk cId="1347946479" sldId="4345"/>
            <ac:spMk id="6" creationId="{B9178FAC-CD1F-3514-8709-C2D6B8964D19}"/>
          </ac:spMkLst>
        </pc:spChg>
      </pc:sldChg>
      <pc:sldChg chg="modSp mod addCm delCm modCm modNotes">
        <pc:chgData name="Brisse, Claire" userId="62eb7f4f-25cd-442b-a170-fbc3de1c2968" providerId="ADAL" clId="{144328FC-DC37-4B9E-A856-A4A9DF925716}" dt="2024-12-05T16:51:06.390" v="12171"/>
        <pc:sldMkLst>
          <pc:docMk/>
          <pc:sldMk cId="2425292139" sldId="4346"/>
        </pc:sldMkLst>
        <pc:spChg chg="mod">
          <ac:chgData name="Brisse, Claire" userId="62eb7f4f-25cd-442b-a170-fbc3de1c2968" providerId="ADAL" clId="{144328FC-DC37-4B9E-A856-A4A9DF925716}" dt="2024-12-02T13:34:15.270" v="12069" actId="20577"/>
          <ac:spMkLst>
            <pc:docMk/>
            <pc:sldMk cId="2425292139" sldId="4346"/>
            <ac:spMk id="4" creationId="{CA1D3EBD-991E-F4DA-AB41-163A9EEBC946}"/>
          </ac:spMkLst>
        </pc:spChg>
        <pc:spChg chg="mod">
          <ac:chgData name="Brisse, Claire" userId="62eb7f4f-25cd-442b-a170-fbc3de1c2968" providerId="ADAL" clId="{144328FC-DC37-4B9E-A856-A4A9DF925716}" dt="2024-11-26T11:38:22.641" v="2443" actId="20577"/>
          <ac:spMkLst>
            <pc:docMk/>
            <pc:sldMk cId="2425292139" sldId="4346"/>
            <ac:spMk id="13" creationId="{247194CA-F40B-FFBB-E4D2-ADC5BA19CA4E}"/>
          </ac:spMkLst>
        </pc:spChg>
        <pc:extLst>
          <p:ext xmlns:p="http://schemas.openxmlformats.org/presentationml/2006/main" uri="{D6D511B9-2390-475A-947B-AFAB55BFBCF1}">
            <pc226:cmChg xmlns:pc226="http://schemas.microsoft.com/office/powerpoint/2022/06/main/command" chg="add del mod">
              <pc226:chgData name="Brisse, Claire" userId="62eb7f4f-25cd-442b-a170-fbc3de1c2968" providerId="ADAL" clId="{144328FC-DC37-4B9E-A856-A4A9DF925716}" dt="2024-12-02T13:28:25.862" v="11978"/>
              <pc2:cmMkLst xmlns:pc2="http://schemas.microsoft.com/office/powerpoint/2019/9/main/command">
                <pc:docMk/>
                <pc:sldMk cId="2425292139" sldId="4346"/>
                <pc2:cmMk id="{023A1D16-375F-4FAD-B5D5-64C22714617B}"/>
              </pc2:cmMkLst>
            </pc226:cmChg>
          </p:ext>
        </pc:extLst>
      </pc:sldChg>
      <pc:sldChg chg="modSp mod addCm delCm modCm modNotes modNotesTx">
        <pc:chgData name="Brisse, Claire" userId="62eb7f4f-25cd-442b-a170-fbc3de1c2968" providerId="ADAL" clId="{144328FC-DC37-4B9E-A856-A4A9DF925716}" dt="2024-12-06T15:37:04.115" v="12508" actId="5793"/>
        <pc:sldMkLst>
          <pc:docMk/>
          <pc:sldMk cId="2719306075" sldId="4348"/>
        </pc:sldMkLst>
        <pc:spChg chg="mod">
          <ac:chgData name="Brisse, Claire" userId="62eb7f4f-25cd-442b-a170-fbc3de1c2968" providerId="ADAL" clId="{144328FC-DC37-4B9E-A856-A4A9DF925716}" dt="2024-11-25T18:13:16.484" v="819" actId="20577"/>
          <ac:spMkLst>
            <pc:docMk/>
            <pc:sldMk cId="2719306075" sldId="4348"/>
            <ac:spMk id="8" creationId="{4F0D123E-932B-0F51-3448-743CD44B54CC}"/>
          </ac:spMkLst>
        </pc:spChg>
        <pc:spChg chg="mod">
          <ac:chgData name="Brisse, Claire" userId="62eb7f4f-25cd-442b-a170-fbc3de1c2968" providerId="ADAL" clId="{144328FC-DC37-4B9E-A856-A4A9DF925716}" dt="2024-12-02T13:34:18.970" v="12071" actId="20577"/>
          <ac:spMkLst>
            <pc:docMk/>
            <pc:sldMk cId="2719306075" sldId="4348"/>
            <ac:spMk id="10" creationId="{9AD750AA-A232-42A1-A91B-B4BC0B3BC83E}"/>
          </ac:spMkLst>
        </pc:spChg>
        <pc:graphicFrameChg chg="modGraphic">
          <ac:chgData name="Brisse, Claire" userId="62eb7f4f-25cd-442b-a170-fbc3de1c2968" providerId="ADAL" clId="{144328FC-DC37-4B9E-A856-A4A9DF925716}" dt="2024-11-27T23:23:02.420" v="10482" actId="20577"/>
          <ac:graphicFrameMkLst>
            <pc:docMk/>
            <pc:sldMk cId="2719306075" sldId="4348"/>
            <ac:graphicFrameMk id="4" creationId="{9FAB6FBA-30EA-F82F-8F1B-C0A1FC538916}"/>
          </ac:graphicFrameMkLst>
        </pc:graphicFrame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2T13:28:29.362" v="11980"/>
              <pc2:cmMkLst xmlns:pc2="http://schemas.microsoft.com/office/powerpoint/2019/9/main/command">
                <pc:docMk/>
                <pc:sldMk cId="2719306075" sldId="4348"/>
                <pc2:cmMk id="{40FF020C-3B84-451A-B1E2-D1C41553B12F}"/>
              </pc2:cmMkLst>
              <pc226:cmRplyChg chg="add">
                <pc226:chgData name="Brisse, Claire" userId="62eb7f4f-25cd-442b-a170-fbc3de1c2968" providerId="ADAL" clId="{144328FC-DC37-4B9E-A856-A4A9DF925716}" dt="2024-11-27T23:23:25.386" v="10483"/>
                <pc2:cmRplyMkLst xmlns:pc2="http://schemas.microsoft.com/office/powerpoint/2019/9/main/command">
                  <pc:docMk/>
                  <pc:sldMk cId="2719306075" sldId="4348"/>
                  <pc2:cmMk id="{40FF020C-3B84-451A-B1E2-D1C41553B12F}"/>
                  <pc2:cmRplyMk id="{38C1BC7B-4CE5-4B60-9B40-FF9D07F96F63}"/>
                </pc2:cmRplyMkLst>
              </pc226:cmRplyChg>
            </pc226:cmChg>
            <pc226:cmChg xmlns:pc226="http://schemas.microsoft.com/office/powerpoint/2022/06/main/command" chg="add del mod">
              <pc226:chgData name="Brisse, Claire" userId="62eb7f4f-25cd-442b-a170-fbc3de1c2968" providerId="ADAL" clId="{144328FC-DC37-4B9E-A856-A4A9DF925716}" dt="2024-12-02T13:28:28.747" v="11979"/>
              <pc2:cmMkLst xmlns:pc2="http://schemas.microsoft.com/office/powerpoint/2019/9/main/command">
                <pc:docMk/>
                <pc:sldMk cId="2719306075" sldId="4348"/>
                <pc2:cmMk id="{157B1EE0-AD5F-42CF-96C6-349036FA3B9E}"/>
              </pc2:cmMkLst>
              <pc226:cmRplyChg chg="add">
                <pc226:chgData name="Brisse, Claire" userId="62eb7f4f-25cd-442b-a170-fbc3de1c2968" providerId="ADAL" clId="{144328FC-DC37-4B9E-A856-A4A9DF925716}" dt="2024-11-27T23:22:12.151" v="10449"/>
                <pc2:cmRplyMkLst xmlns:pc2="http://schemas.microsoft.com/office/powerpoint/2019/9/main/command">
                  <pc:docMk/>
                  <pc:sldMk cId="2719306075" sldId="4348"/>
                  <pc2:cmMk id="{157B1EE0-AD5F-42CF-96C6-349036FA3B9E}"/>
                  <pc2:cmRplyMk id="{BF3E56B9-B661-4508-8E4A-091FBFBC73B5}"/>
                </pc2:cmRplyMkLst>
              </pc226:cmRplyChg>
              <pc226:cmRplyChg chg="add">
                <pc226:chgData name="Brisse, Claire" userId="62eb7f4f-25cd-442b-a170-fbc3de1c2968" providerId="ADAL" clId="{144328FC-DC37-4B9E-A856-A4A9DF925716}" dt="2024-11-27T15:55:06.730" v="8406"/>
                <pc2:cmRplyMkLst xmlns:pc2="http://schemas.microsoft.com/office/powerpoint/2019/9/main/command">
                  <pc:docMk/>
                  <pc:sldMk cId="2719306075" sldId="4348"/>
                  <pc2:cmMk id="{157B1EE0-AD5F-42CF-96C6-349036FA3B9E}"/>
                  <pc2:cmRplyMk id="{BAF199C1-2C85-4940-AC24-F0B6B9AE3276}"/>
                </pc2:cmRplyMkLst>
              </pc226:cmRplyChg>
              <pc226:cmRplyChg chg="add mod">
                <pc226:chgData name="Brisse, Claire" userId="62eb7f4f-25cd-442b-a170-fbc3de1c2968" providerId="ADAL" clId="{144328FC-DC37-4B9E-A856-A4A9DF925716}" dt="2024-11-28T12:29:27.510" v="10656"/>
                <pc2:cmRplyMkLst xmlns:pc2="http://schemas.microsoft.com/office/powerpoint/2019/9/main/command">
                  <pc:docMk/>
                  <pc:sldMk cId="2719306075" sldId="4348"/>
                  <pc2:cmMk id="{157B1EE0-AD5F-42CF-96C6-349036FA3B9E}"/>
                  <pc2:cmRplyMk id="{26E4D5E2-2CBE-481A-BA03-1C796814FE4D}"/>
                </pc2:cmRplyMkLst>
              </pc226:cmRplyChg>
            </pc226:cmChg>
          </p:ext>
        </pc:extLst>
      </pc:sldChg>
      <pc:sldChg chg="addSp delSp modSp mod ord addCm delCm modCm modNotes modNotesTx">
        <pc:chgData name="Brisse, Claire" userId="62eb7f4f-25cd-442b-a170-fbc3de1c2968" providerId="ADAL" clId="{144328FC-DC37-4B9E-A856-A4A9DF925716}" dt="2024-12-06T15:29:22.619" v="12472" actId="5793"/>
        <pc:sldMkLst>
          <pc:docMk/>
          <pc:sldMk cId="3090991073" sldId="4351"/>
        </pc:sldMkLst>
        <pc:spChg chg="add mod">
          <ac:chgData name="Brisse, Claire" userId="62eb7f4f-25cd-442b-a170-fbc3de1c2968" providerId="ADAL" clId="{144328FC-DC37-4B9E-A856-A4A9DF925716}" dt="2024-11-27T22:17:34.217" v="9663" actId="1076"/>
          <ac:spMkLst>
            <pc:docMk/>
            <pc:sldMk cId="3090991073" sldId="4351"/>
            <ac:spMk id="2" creationId="{390054FF-C275-CE63-9220-9636E96F1FB8}"/>
          </ac:spMkLst>
        </pc:spChg>
        <pc:spChg chg="mod">
          <ac:chgData name="Brisse, Claire" userId="62eb7f4f-25cd-442b-a170-fbc3de1c2968" providerId="ADAL" clId="{144328FC-DC37-4B9E-A856-A4A9DF925716}" dt="2024-12-05T13:45:11.317" v="12107" actId="20577"/>
          <ac:spMkLst>
            <pc:docMk/>
            <pc:sldMk cId="3090991073" sldId="4351"/>
            <ac:spMk id="3" creationId="{361CC249-FBD2-FABF-3EFC-AA9F5C95E8E2}"/>
          </ac:spMkLst>
        </pc:spChg>
        <pc:spChg chg="mod">
          <ac:chgData name="Brisse, Claire" userId="62eb7f4f-25cd-442b-a170-fbc3de1c2968" providerId="ADAL" clId="{144328FC-DC37-4B9E-A856-A4A9DF925716}" dt="2024-11-27T22:06:10.801" v="9496" actId="1076"/>
          <ac:spMkLst>
            <pc:docMk/>
            <pc:sldMk cId="3090991073" sldId="4351"/>
            <ac:spMk id="4" creationId="{DE02BB9D-5284-F7A6-13BE-51EFBD7CDA3A}"/>
          </ac:spMkLst>
        </pc:spChg>
        <pc:spChg chg="add del mod">
          <ac:chgData name="Brisse, Claire" userId="62eb7f4f-25cd-442b-a170-fbc3de1c2968" providerId="ADAL" clId="{144328FC-DC37-4B9E-A856-A4A9DF925716}" dt="2024-11-27T19:46:53.426" v="8816" actId="478"/>
          <ac:spMkLst>
            <pc:docMk/>
            <pc:sldMk cId="3090991073" sldId="4351"/>
            <ac:spMk id="5" creationId="{4EF216E2-DAE6-CBFE-77F7-292330D2DA60}"/>
          </ac:spMkLst>
        </pc:spChg>
        <pc:spChg chg="add del mod">
          <ac:chgData name="Brisse, Claire" userId="62eb7f4f-25cd-442b-a170-fbc3de1c2968" providerId="ADAL" clId="{144328FC-DC37-4B9E-A856-A4A9DF925716}" dt="2024-11-27T19:46:58.588" v="8818" actId="478"/>
          <ac:spMkLst>
            <pc:docMk/>
            <pc:sldMk cId="3090991073" sldId="4351"/>
            <ac:spMk id="6" creationId="{7FF542A9-E2AA-1BA2-D5C4-3A68D20BCFAF}"/>
          </ac:spMkLst>
        </pc:spChg>
        <pc:spChg chg="add del mod">
          <ac:chgData name="Brisse, Claire" userId="62eb7f4f-25cd-442b-a170-fbc3de1c2968" providerId="ADAL" clId="{144328FC-DC37-4B9E-A856-A4A9DF925716}" dt="2024-11-27T19:47:06.749" v="8821" actId="478"/>
          <ac:spMkLst>
            <pc:docMk/>
            <pc:sldMk cId="3090991073" sldId="4351"/>
            <ac:spMk id="7" creationId="{D508745E-56A1-5763-5740-2795E90E6175}"/>
          </ac:spMkLst>
        </pc:spChg>
        <pc:spChg chg="add mod">
          <ac:chgData name="Brisse, Claire" userId="62eb7f4f-25cd-442b-a170-fbc3de1c2968" providerId="ADAL" clId="{144328FC-DC37-4B9E-A856-A4A9DF925716}" dt="2024-11-27T22:17:34.217" v="9663" actId="1076"/>
          <ac:spMkLst>
            <pc:docMk/>
            <pc:sldMk cId="3090991073" sldId="4351"/>
            <ac:spMk id="8" creationId="{809D25CB-4B4D-B4FC-3AE0-75B7B8514068}"/>
          </ac:spMkLst>
        </pc:spChg>
        <pc:spChg chg="mod">
          <ac:chgData name="Brisse, Claire" userId="62eb7f4f-25cd-442b-a170-fbc3de1c2968" providerId="ADAL" clId="{144328FC-DC37-4B9E-A856-A4A9DF925716}" dt="2024-12-02T13:33:19.420" v="12038" actId="20577"/>
          <ac:spMkLst>
            <pc:docMk/>
            <pc:sldMk cId="3090991073" sldId="4351"/>
            <ac:spMk id="10" creationId="{9AD750AA-A232-42A1-A91B-B4BC0B3BC83E}"/>
          </ac:spMkLst>
        </pc:spChg>
        <pc:spChg chg="add mod">
          <ac:chgData name="Brisse, Claire" userId="62eb7f4f-25cd-442b-a170-fbc3de1c2968" providerId="ADAL" clId="{144328FC-DC37-4B9E-A856-A4A9DF925716}" dt="2024-11-27T22:17:34.217" v="9663" actId="1076"/>
          <ac:spMkLst>
            <pc:docMk/>
            <pc:sldMk cId="3090991073" sldId="4351"/>
            <ac:spMk id="11" creationId="{E154CF8E-5768-4234-1EA4-DEE958906578}"/>
          </ac:spMkLst>
        </pc:spChg>
        <pc:spChg chg="add del mod">
          <ac:chgData name="Brisse, Claire" userId="62eb7f4f-25cd-442b-a170-fbc3de1c2968" providerId="ADAL" clId="{144328FC-DC37-4B9E-A856-A4A9DF925716}" dt="2024-11-27T21:59:30.690" v="9435"/>
          <ac:spMkLst>
            <pc:docMk/>
            <pc:sldMk cId="3090991073" sldId="4351"/>
            <ac:spMk id="15" creationId="{383088E2-FAAB-D8DD-43AF-75E4E23AE5AE}"/>
          </ac:spMkLst>
        </pc:spChg>
        <pc:spChg chg="add del mod">
          <ac:chgData name="Brisse, Claire" userId="62eb7f4f-25cd-442b-a170-fbc3de1c2968" providerId="ADAL" clId="{144328FC-DC37-4B9E-A856-A4A9DF925716}" dt="2024-12-05T13:46:25.289" v="12151" actId="478"/>
          <ac:spMkLst>
            <pc:docMk/>
            <pc:sldMk cId="3090991073" sldId="4351"/>
            <ac:spMk id="16" creationId="{72A093F7-5973-7B61-F4CC-3393A855F1BA}"/>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5T13:45:19.880" v="12108"/>
              <pc2:cmMkLst xmlns:pc2="http://schemas.microsoft.com/office/powerpoint/2019/9/main/command">
                <pc:docMk/>
                <pc:sldMk cId="3090991073" sldId="4351"/>
                <pc2:cmMk id="{1326D592-AA6A-45D0-B11E-8E59990BCCC4}"/>
              </pc2:cmMkLst>
            </pc226:cmChg>
            <pc226:cmChg xmlns:pc226="http://schemas.microsoft.com/office/powerpoint/2022/06/main/command" chg="add del">
              <pc226:chgData name="Brisse, Claire" userId="62eb7f4f-25cd-442b-a170-fbc3de1c2968" providerId="ADAL" clId="{144328FC-DC37-4B9E-A856-A4A9DF925716}" dt="2024-12-02T13:26:59.105" v="11967"/>
              <pc2:cmMkLst xmlns:pc2="http://schemas.microsoft.com/office/powerpoint/2019/9/main/command">
                <pc:docMk/>
                <pc:sldMk cId="3090991073" sldId="4351"/>
                <pc2:cmMk id="{EDA3C6B0-06E8-4C58-B80A-4C5DF39AA70C}"/>
              </pc2:cmMkLst>
            </pc226:cmChg>
          </p:ext>
        </pc:extLst>
      </pc:sldChg>
      <pc:sldChg chg="addSp delSp modSp mod ord delCm modCm modNotes modNotesTx">
        <pc:chgData name="Brisse, Claire" userId="62eb7f4f-25cd-442b-a170-fbc3de1c2968" providerId="ADAL" clId="{144328FC-DC37-4B9E-A856-A4A9DF925716}" dt="2024-12-06T15:29:32.646" v="12475" actId="5793"/>
        <pc:sldMkLst>
          <pc:docMk/>
          <pc:sldMk cId="414020" sldId="4355"/>
        </pc:sldMkLst>
        <pc:spChg chg="add del mod">
          <ac:chgData name="Brisse, Claire" userId="62eb7f4f-25cd-442b-a170-fbc3de1c2968" providerId="ADAL" clId="{144328FC-DC37-4B9E-A856-A4A9DF925716}" dt="2024-11-27T22:25:16.549" v="9722" actId="26606"/>
          <ac:spMkLst>
            <pc:docMk/>
            <pc:sldMk cId="414020" sldId="4355"/>
            <ac:spMk id="3" creationId="{361CC249-FBD2-FABF-3EFC-AA9F5C95E8E2}"/>
          </ac:spMkLst>
        </pc:spChg>
        <pc:spChg chg="mod">
          <ac:chgData name="Brisse, Claire" userId="62eb7f4f-25cd-442b-a170-fbc3de1c2968" providerId="ADAL" clId="{144328FC-DC37-4B9E-A856-A4A9DF925716}" dt="2024-12-02T13:33:32.868" v="12045" actId="20577"/>
          <ac:spMkLst>
            <pc:docMk/>
            <pc:sldMk cId="414020" sldId="4355"/>
            <ac:spMk id="10" creationId="{9AD750AA-A232-42A1-A91B-B4BC0B3BC83E}"/>
          </ac:spMkLst>
        </pc:spChg>
        <pc:graphicFrameChg chg="add del">
          <ac:chgData name="Brisse, Claire" userId="62eb7f4f-25cd-442b-a170-fbc3de1c2968" providerId="ADAL" clId="{144328FC-DC37-4B9E-A856-A4A9DF925716}" dt="2024-11-27T22:25:16.549" v="9722" actId="26606"/>
          <ac:graphicFrameMkLst>
            <pc:docMk/>
            <pc:sldMk cId="414020" sldId="4355"/>
            <ac:graphicFrameMk id="16" creationId="{66C9033B-315F-8E48-3DD7-4E397CB93ABD}"/>
          </ac:graphicFrameMkLst>
        </pc:graphicFrameChg>
        <pc:cxnChg chg="add del mod">
          <ac:chgData name="Brisse, Claire" userId="62eb7f4f-25cd-442b-a170-fbc3de1c2968" providerId="ADAL" clId="{144328FC-DC37-4B9E-A856-A4A9DF925716}" dt="2024-11-27T22:24:45.786" v="9720" actId="478"/>
          <ac:cxnSpMkLst>
            <pc:docMk/>
            <pc:sldMk cId="414020" sldId="4355"/>
            <ac:cxnSpMk id="2" creationId="{171A3FFE-549B-671B-B409-C593B54FED00}"/>
          </ac:cxnSpMkLst>
        </pc:cxn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144328FC-DC37-4B9E-A856-A4A9DF925716}" dt="2024-12-02T13:27:18.447" v="11969"/>
              <pc2:cmMkLst xmlns:pc2="http://schemas.microsoft.com/office/powerpoint/2019/9/main/command">
                <pc:docMk/>
                <pc:sldMk cId="414020" sldId="4355"/>
                <pc2:cmMk id="{6B4A32FE-B0C6-4432-B309-27A9A1231B55}"/>
              </pc2:cmMkLst>
              <pc226:cmRplyChg chg="add">
                <pc226:chgData name="Brisse, Claire" userId="62eb7f4f-25cd-442b-a170-fbc3de1c2968" providerId="ADAL" clId="{144328FC-DC37-4B9E-A856-A4A9DF925716}" dt="2024-11-27T22:21:49.481" v="9689"/>
                <pc2:cmRplyMkLst xmlns:pc2="http://schemas.microsoft.com/office/powerpoint/2019/9/main/command">
                  <pc:docMk/>
                  <pc:sldMk cId="414020" sldId="4355"/>
                  <pc2:cmMk id="{6B4A32FE-B0C6-4432-B309-27A9A1231B55}"/>
                  <pc2:cmRplyMk id="{BC2D3AF6-562E-4F1D-9940-8416D76669C0}"/>
                </pc2:cmRplyMkLst>
              </pc226:cmRplyChg>
            </pc226:cmChg>
          </p:ext>
        </pc:extLst>
      </pc:sldChg>
      <pc:sldChg chg="modSp mod ord delCm modCm modNotes modNotesTx">
        <pc:chgData name="Brisse, Claire" userId="62eb7f4f-25cd-442b-a170-fbc3de1c2968" providerId="ADAL" clId="{144328FC-DC37-4B9E-A856-A4A9DF925716}" dt="2024-12-06T15:29:35.315" v="12476" actId="5793"/>
        <pc:sldMkLst>
          <pc:docMk/>
          <pc:sldMk cId="3369050583" sldId="4356"/>
        </pc:sldMkLst>
        <pc:spChg chg="mod">
          <ac:chgData name="Brisse, Claire" userId="62eb7f4f-25cd-442b-a170-fbc3de1c2968" providerId="ADAL" clId="{144328FC-DC37-4B9E-A856-A4A9DF925716}" dt="2024-12-06T15:27:16.817" v="12426" actId="20577"/>
          <ac:spMkLst>
            <pc:docMk/>
            <pc:sldMk cId="3369050583" sldId="4356"/>
            <ac:spMk id="3" creationId="{361CC249-FBD2-FABF-3EFC-AA9F5C95E8E2}"/>
          </ac:spMkLst>
        </pc:spChg>
        <pc:spChg chg="mod">
          <ac:chgData name="Brisse, Claire" userId="62eb7f4f-25cd-442b-a170-fbc3de1c2968" providerId="ADAL" clId="{144328FC-DC37-4B9E-A856-A4A9DF925716}" dt="2024-11-27T22:06:19.984" v="9498" actId="1076"/>
          <ac:spMkLst>
            <pc:docMk/>
            <pc:sldMk cId="3369050583" sldId="4356"/>
            <ac:spMk id="4" creationId="{DE02BB9D-5284-F7A6-13BE-51EFBD7CDA3A}"/>
          </ac:spMkLst>
        </pc:spChg>
        <pc:spChg chg="mod">
          <ac:chgData name="Brisse, Claire" userId="62eb7f4f-25cd-442b-a170-fbc3de1c2968" providerId="ADAL" clId="{144328FC-DC37-4B9E-A856-A4A9DF925716}" dt="2024-12-02T13:33:37.800" v="12047" actId="20577"/>
          <ac:spMkLst>
            <pc:docMk/>
            <pc:sldMk cId="3369050583" sldId="4356"/>
            <ac:spMk id="10" creationId="{9AD750AA-A232-42A1-A91B-B4BC0B3BC83E}"/>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2T13:27:56.588" v="11970"/>
              <pc2:cmMkLst xmlns:pc2="http://schemas.microsoft.com/office/powerpoint/2019/9/main/command">
                <pc:docMk/>
                <pc:sldMk cId="3369050583" sldId="4356"/>
                <pc2:cmMk id="{4A52350C-F12C-464D-911C-0AEDD997E338}"/>
              </pc2:cmMkLst>
              <pc226:cmRplyChg chg="add">
                <pc226:chgData name="Brisse, Claire" userId="62eb7f4f-25cd-442b-a170-fbc3de1c2968" providerId="ADAL" clId="{144328FC-DC37-4B9E-A856-A4A9DF925716}" dt="2024-11-27T16:02:15.824" v="8463"/>
                <pc2:cmRplyMkLst xmlns:pc2="http://schemas.microsoft.com/office/powerpoint/2019/9/main/command">
                  <pc:docMk/>
                  <pc:sldMk cId="3369050583" sldId="4356"/>
                  <pc2:cmMk id="{4A52350C-F12C-464D-911C-0AEDD997E338}"/>
                  <pc2:cmRplyMk id="{AADA53C3-B5B0-4384-B31A-7571AD5188A4}"/>
                </pc2:cmRplyMkLst>
              </pc226:cmRplyChg>
            </pc226:cmChg>
          </p:ext>
        </pc:extLst>
      </pc:sldChg>
      <pc:sldChg chg="delSp modSp mod ord modNotes modNotesTx">
        <pc:chgData name="Brisse, Claire" userId="62eb7f4f-25cd-442b-a170-fbc3de1c2968" providerId="ADAL" clId="{144328FC-DC37-4B9E-A856-A4A9DF925716}" dt="2024-12-06T15:29:03.871" v="12465" actId="5793"/>
        <pc:sldMkLst>
          <pc:docMk/>
          <pc:sldMk cId="367221965" sldId="4357"/>
        </pc:sldMkLst>
        <pc:spChg chg="mod">
          <ac:chgData name="Brisse, Claire" userId="62eb7f4f-25cd-442b-a170-fbc3de1c2968" providerId="ADAL" clId="{144328FC-DC37-4B9E-A856-A4A9DF925716}" dt="2024-11-27T19:25:48.613" v="8536" actId="1076"/>
          <ac:spMkLst>
            <pc:docMk/>
            <pc:sldMk cId="367221965" sldId="4357"/>
            <ac:spMk id="3" creationId="{B73027E9-6FFE-2A1B-C700-FBFD41EAD29F}"/>
          </ac:spMkLst>
        </pc:spChg>
        <pc:spChg chg="del mod">
          <ac:chgData name="Brisse, Claire" userId="62eb7f4f-25cd-442b-a170-fbc3de1c2968" providerId="ADAL" clId="{144328FC-DC37-4B9E-A856-A4A9DF925716}" dt="2024-11-27T19:24:26.176" v="8528"/>
          <ac:spMkLst>
            <pc:docMk/>
            <pc:sldMk cId="367221965" sldId="4357"/>
            <ac:spMk id="4" creationId="{74CB4C2D-5496-8348-A3EA-776FBBACC9AF}"/>
          </ac:spMkLst>
        </pc:spChg>
        <pc:spChg chg="mod">
          <ac:chgData name="Brisse, Claire" userId="62eb7f4f-25cd-442b-a170-fbc3de1c2968" providerId="ADAL" clId="{144328FC-DC37-4B9E-A856-A4A9DF925716}" dt="2024-12-02T13:32:42.890" v="12027" actId="20577"/>
          <ac:spMkLst>
            <pc:docMk/>
            <pc:sldMk cId="367221965" sldId="4357"/>
            <ac:spMk id="10" creationId="{9AD750AA-A232-42A1-A91B-B4BC0B3BC83E}"/>
          </ac:spMkLst>
        </pc:spChg>
      </pc:sldChg>
      <pc:sldChg chg="modSp mod delCm modCm modNotes modNotesTx">
        <pc:chgData name="Brisse, Claire" userId="62eb7f4f-25cd-442b-a170-fbc3de1c2968" providerId="ADAL" clId="{144328FC-DC37-4B9E-A856-A4A9DF925716}" dt="2024-12-06T15:37:06.637" v="12509" actId="5793"/>
        <pc:sldMkLst>
          <pc:docMk/>
          <pc:sldMk cId="2746773289" sldId="4358"/>
        </pc:sldMkLst>
        <pc:spChg chg="mod">
          <ac:chgData name="Brisse, Claire" userId="62eb7f4f-25cd-442b-a170-fbc3de1c2968" providerId="ADAL" clId="{144328FC-DC37-4B9E-A856-A4A9DF925716}" dt="2024-12-02T13:34:22.713" v="12073" actId="20577"/>
          <ac:spMkLst>
            <pc:docMk/>
            <pc:sldMk cId="2746773289" sldId="4358"/>
            <ac:spMk id="10" creationId="{9AD750AA-A232-42A1-A91B-B4BC0B3BC83E}"/>
          </ac:spMkLst>
        </pc:spChg>
        <pc:graphicFrameChg chg="modGraphic">
          <ac:chgData name="Brisse, Claire" userId="62eb7f4f-25cd-442b-a170-fbc3de1c2968" providerId="ADAL" clId="{144328FC-DC37-4B9E-A856-A4A9DF925716}" dt="2024-11-27T23:23:36.649" v="10494" actId="20577"/>
          <ac:graphicFrameMkLst>
            <pc:docMk/>
            <pc:sldMk cId="2746773289" sldId="4358"/>
            <ac:graphicFrameMk id="7" creationId="{25F5E7BE-4FE0-8E26-39EA-CDE437115AC7}"/>
          </ac:graphicFrameMkLst>
        </pc:graphicFrameChg>
        <pc:graphicFrameChg chg="modGraphic">
          <ac:chgData name="Brisse, Claire" userId="62eb7f4f-25cd-442b-a170-fbc3de1c2968" providerId="ADAL" clId="{144328FC-DC37-4B9E-A856-A4A9DF925716}" dt="2024-11-27T23:23:40.395" v="10505" actId="20577"/>
          <ac:graphicFrameMkLst>
            <pc:docMk/>
            <pc:sldMk cId="2746773289" sldId="4358"/>
            <ac:graphicFrameMk id="15" creationId="{9D568574-2D2A-3D25-A246-5E279A19AC6C}"/>
          </ac:graphicFrameMkLst>
        </pc:graphicFrame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2T13:28:33.490" v="11981"/>
              <pc2:cmMkLst xmlns:pc2="http://schemas.microsoft.com/office/powerpoint/2019/9/main/command">
                <pc:docMk/>
                <pc:sldMk cId="2746773289" sldId="4358"/>
                <pc2:cmMk id="{2716DAC3-7B73-4610-918D-0FBFC69A5336}"/>
              </pc2:cmMkLst>
              <pc226:cmRplyChg chg="add">
                <pc226:chgData name="Brisse, Claire" userId="62eb7f4f-25cd-442b-a170-fbc3de1c2968" providerId="ADAL" clId="{144328FC-DC37-4B9E-A856-A4A9DF925716}" dt="2024-11-28T12:29:42.817" v="10657"/>
                <pc2:cmRplyMkLst xmlns:pc2="http://schemas.microsoft.com/office/powerpoint/2019/9/main/command">
                  <pc:docMk/>
                  <pc:sldMk cId="2746773289" sldId="4358"/>
                  <pc2:cmMk id="{2716DAC3-7B73-4610-918D-0FBFC69A5336}"/>
                  <pc2:cmRplyMk id="{C7160705-8678-48AA-ABE8-93082D338935}"/>
                </pc2:cmRplyMkLst>
              </pc226:cmRplyChg>
            </pc226:cmChg>
          </p:ext>
        </pc:extLst>
      </pc:sldChg>
      <pc:sldChg chg="addSp delSp modSp add mod ord addCm delCm modNotes modNotesTx">
        <pc:chgData name="Brisse, Claire" userId="62eb7f4f-25cd-442b-a170-fbc3de1c2968" providerId="ADAL" clId="{144328FC-DC37-4B9E-A856-A4A9DF925716}" dt="2024-12-06T15:29:08.075" v="12467" actId="5793"/>
        <pc:sldMkLst>
          <pc:docMk/>
          <pc:sldMk cId="3354370416" sldId="4359"/>
        </pc:sldMkLst>
        <pc:spChg chg="add del mod">
          <ac:chgData name="Brisse, Claire" userId="62eb7f4f-25cd-442b-a170-fbc3de1c2968" providerId="ADAL" clId="{144328FC-DC37-4B9E-A856-A4A9DF925716}" dt="2024-12-05T13:46:16.646" v="12148" actId="478"/>
          <ac:spMkLst>
            <pc:docMk/>
            <pc:sldMk cId="3354370416" sldId="4359"/>
            <ac:spMk id="2" creationId="{84802357-1C85-0FC1-B8DC-539CF012C9E7}"/>
          </ac:spMkLst>
        </pc:spChg>
        <pc:spChg chg="add del mod">
          <ac:chgData name="Brisse, Claire" userId="62eb7f4f-25cd-442b-a170-fbc3de1c2968" providerId="ADAL" clId="{144328FC-DC37-4B9E-A856-A4A9DF925716}" dt="2024-11-27T19:39:34.068" v="8758" actId="14100"/>
          <ac:spMkLst>
            <pc:docMk/>
            <pc:sldMk cId="3354370416" sldId="4359"/>
            <ac:spMk id="3" creationId="{B73027E9-6FFE-2A1B-C700-FBFD41EAD29F}"/>
          </ac:spMkLst>
        </pc:spChg>
        <pc:spChg chg="mod">
          <ac:chgData name="Brisse, Claire" userId="62eb7f4f-25cd-442b-a170-fbc3de1c2968" providerId="ADAL" clId="{144328FC-DC37-4B9E-A856-A4A9DF925716}" dt="2024-11-25T18:23:52.526" v="990" actId="1076"/>
          <ac:spMkLst>
            <pc:docMk/>
            <pc:sldMk cId="3354370416" sldId="4359"/>
            <ac:spMk id="4" creationId="{74CB4C2D-5496-8348-A3EA-776FBBACC9AF}"/>
          </ac:spMkLst>
        </pc:spChg>
        <pc:spChg chg="add del mod">
          <ac:chgData name="Brisse, Claire" userId="62eb7f4f-25cd-442b-a170-fbc3de1c2968" providerId="ADAL" clId="{144328FC-DC37-4B9E-A856-A4A9DF925716}" dt="2024-11-18T23:45:42.996" v="397" actId="478"/>
          <ac:spMkLst>
            <pc:docMk/>
            <pc:sldMk cId="3354370416" sldId="4359"/>
            <ac:spMk id="8" creationId="{DEDD44F5-41D1-AEAC-10FD-2D71C0B4E908}"/>
          </ac:spMkLst>
        </pc:spChg>
        <pc:spChg chg="mod">
          <ac:chgData name="Brisse, Claire" userId="62eb7f4f-25cd-442b-a170-fbc3de1c2968" providerId="ADAL" clId="{144328FC-DC37-4B9E-A856-A4A9DF925716}" dt="2024-12-02T13:32:47.642" v="12029" actId="20577"/>
          <ac:spMkLst>
            <pc:docMk/>
            <pc:sldMk cId="3354370416" sldId="4359"/>
            <ac:spMk id="10" creationId="{9AD750AA-A232-42A1-A91B-B4BC0B3BC83E}"/>
          </ac:spMkLst>
        </pc:spChg>
        <pc:spChg chg="add del mod">
          <ac:chgData name="Brisse, Claire" userId="62eb7f4f-25cd-442b-a170-fbc3de1c2968" providerId="ADAL" clId="{144328FC-DC37-4B9E-A856-A4A9DF925716}" dt="2024-11-18T23:46:23.141" v="401" actId="478"/>
          <ac:spMkLst>
            <pc:docMk/>
            <pc:sldMk cId="3354370416" sldId="4359"/>
            <ac:spMk id="11" creationId="{2552985C-5F92-8326-FC74-43B9461A1A3C}"/>
          </ac:spMkLst>
        </pc:spChg>
        <pc:spChg chg="add del mod">
          <ac:chgData name="Brisse, Claire" userId="62eb7f4f-25cd-442b-a170-fbc3de1c2968" providerId="ADAL" clId="{144328FC-DC37-4B9E-A856-A4A9DF925716}" dt="2024-11-18T23:46:50.127" v="407" actId="478"/>
          <ac:spMkLst>
            <pc:docMk/>
            <pc:sldMk cId="3354370416" sldId="4359"/>
            <ac:spMk id="13" creationId="{DDC2DCD2-0E34-74A5-B224-9F921812EF05}"/>
          </ac:spMkLst>
        </pc:spChg>
        <pc:spChg chg="add del mod">
          <ac:chgData name="Brisse, Claire" userId="62eb7f4f-25cd-442b-a170-fbc3de1c2968" providerId="ADAL" clId="{144328FC-DC37-4B9E-A856-A4A9DF925716}" dt="2024-11-18T23:48:57.876" v="422" actId="478"/>
          <ac:spMkLst>
            <pc:docMk/>
            <pc:sldMk cId="3354370416" sldId="4359"/>
            <ac:spMk id="15" creationId="{AAA866B8-EB73-3A88-E68D-376075EE52F1}"/>
          </ac:spMkLst>
        </pc:spChg>
        <pc:spChg chg="add del mod">
          <ac:chgData name="Brisse, Claire" userId="62eb7f4f-25cd-442b-a170-fbc3de1c2968" providerId="ADAL" clId="{144328FC-DC37-4B9E-A856-A4A9DF925716}" dt="2024-11-19T00:06:33.496" v="760" actId="478"/>
          <ac:spMkLst>
            <pc:docMk/>
            <pc:sldMk cId="3354370416" sldId="4359"/>
            <ac:spMk id="27" creationId="{9FE24773-260C-31F0-46FF-ED2DF8D2EADE}"/>
          </ac:spMkLst>
        </pc:spChg>
        <pc:spChg chg="add del mod">
          <ac:chgData name="Brisse, Claire" userId="62eb7f4f-25cd-442b-a170-fbc3de1c2968" providerId="ADAL" clId="{144328FC-DC37-4B9E-A856-A4A9DF925716}" dt="2024-11-19T00:06:31.475" v="759" actId="478"/>
          <ac:spMkLst>
            <pc:docMk/>
            <pc:sldMk cId="3354370416" sldId="4359"/>
            <ac:spMk id="31" creationId="{4808A817-34E1-134B-89E2-BC2A66A0BE0A}"/>
          </ac:spMkLst>
        </pc:spChg>
        <pc:spChg chg="add del mod">
          <ac:chgData name="Brisse, Claire" userId="62eb7f4f-25cd-442b-a170-fbc3de1c2968" providerId="ADAL" clId="{144328FC-DC37-4B9E-A856-A4A9DF925716}" dt="2024-11-19T00:06:28.587" v="758" actId="478"/>
          <ac:spMkLst>
            <pc:docMk/>
            <pc:sldMk cId="3354370416" sldId="4359"/>
            <ac:spMk id="32" creationId="{814AF798-95A6-DF87-B6FE-6CF358174D3D}"/>
          </ac:spMkLst>
        </pc:spChg>
        <pc:spChg chg="add del mod">
          <ac:chgData name="Brisse, Claire" userId="62eb7f4f-25cd-442b-a170-fbc3de1c2968" providerId="ADAL" clId="{144328FC-DC37-4B9E-A856-A4A9DF925716}" dt="2024-11-19T00:01:06.113" v="668" actId="478"/>
          <ac:spMkLst>
            <pc:docMk/>
            <pc:sldMk cId="3354370416" sldId="4359"/>
            <ac:spMk id="34" creationId="{C6744276-89AC-3C5B-FDD1-A9272718E459}"/>
          </ac:spMkLst>
        </pc:spChg>
        <pc:graphicFrameChg chg="add del">
          <ac:chgData name="Brisse, Claire" userId="62eb7f4f-25cd-442b-a170-fbc3de1c2968" providerId="ADAL" clId="{144328FC-DC37-4B9E-A856-A4A9DF925716}" dt="2024-11-27T15:52:45.447" v="8400"/>
          <ac:graphicFrameMkLst>
            <pc:docMk/>
            <pc:sldMk cId="3354370416" sldId="4359"/>
            <ac:graphicFrameMk id="16" creationId="{C67D42DE-BF73-FC43-7008-800481B035E0}"/>
          </ac:graphicFrameMkLst>
        </pc:graphicFrameChg>
        <pc:picChg chg="add mod">
          <ac:chgData name="Brisse, Claire" userId="62eb7f4f-25cd-442b-a170-fbc3de1c2968" providerId="ADAL" clId="{144328FC-DC37-4B9E-A856-A4A9DF925716}" dt="2024-11-19T00:06:47.991" v="763" actId="1076"/>
          <ac:picMkLst>
            <pc:docMk/>
            <pc:sldMk cId="3354370416" sldId="4359"/>
            <ac:picMk id="5" creationId="{6693FA0C-B854-B0BC-E550-D68808E29006}"/>
          </ac:picMkLst>
        </pc:picChg>
        <pc:picChg chg="add del mod">
          <ac:chgData name="Brisse, Claire" userId="62eb7f4f-25cd-442b-a170-fbc3de1c2968" providerId="ADAL" clId="{144328FC-DC37-4B9E-A856-A4A9DF925716}" dt="2024-11-27T19:39:35.674" v="8759" actId="478"/>
          <ac:picMkLst>
            <pc:docMk/>
            <pc:sldMk cId="3354370416" sldId="4359"/>
            <ac:picMk id="6" creationId="{66D6C845-EDCE-44C7-5892-7ED01BD4F36E}"/>
          </ac:picMkLst>
        </pc:picChg>
        <pc:picChg chg="add del mod">
          <ac:chgData name="Brisse, Claire" userId="62eb7f4f-25cd-442b-a170-fbc3de1c2968" providerId="ADAL" clId="{144328FC-DC37-4B9E-A856-A4A9DF925716}" dt="2024-11-18T23:37:39.325" v="91" actId="478"/>
          <ac:picMkLst>
            <pc:docMk/>
            <pc:sldMk cId="3354370416" sldId="4359"/>
            <ac:picMk id="7" creationId="{9A6AAA89-E752-2965-1B4E-C78E5EB28CE1}"/>
          </ac:picMkLst>
        </pc:picChg>
        <pc:picChg chg="mod">
          <ac:chgData name="Brisse, Claire" userId="62eb7f4f-25cd-442b-a170-fbc3de1c2968" providerId="ADAL" clId="{144328FC-DC37-4B9E-A856-A4A9DF925716}" dt="2024-11-27T15:52:45.447" v="8400"/>
          <ac:picMkLst>
            <pc:docMk/>
            <pc:sldMk cId="3354370416" sldId="4359"/>
            <ac:picMk id="12" creationId="{EA39AFF4-B9FD-460C-9763-850EF9058DC7}"/>
          </ac:picMkLst>
        </pc:picChg>
        <pc:picChg chg="add del mod">
          <ac:chgData name="Brisse, Claire" userId="62eb7f4f-25cd-442b-a170-fbc3de1c2968" providerId="ADAL" clId="{144328FC-DC37-4B9E-A856-A4A9DF925716}" dt="2024-11-27T15:51:46.032" v="8385" actId="21"/>
          <ac:picMkLst>
            <pc:docMk/>
            <pc:sldMk cId="3354370416" sldId="4359"/>
            <ac:picMk id="1026" creationId="{66D6C845-EDCE-44C7-5892-7ED01BD4F36E}"/>
          </ac:picMkLst>
        </pc:picChg>
        <pc:cxnChg chg="add del">
          <ac:chgData name="Brisse, Claire" userId="62eb7f4f-25cd-442b-a170-fbc3de1c2968" providerId="ADAL" clId="{144328FC-DC37-4B9E-A856-A4A9DF925716}" dt="2024-11-18T23:49:33.763" v="426" actId="478"/>
          <ac:cxnSpMkLst>
            <pc:docMk/>
            <pc:sldMk cId="3354370416" sldId="4359"/>
            <ac:cxnSpMk id="17" creationId="{917A9716-75A5-FF19-F3BE-F57FEDDD5FB4}"/>
          </ac:cxnSpMkLst>
        </pc:cxnChg>
        <pc:cxnChg chg="add del mod">
          <ac:chgData name="Brisse, Claire" userId="62eb7f4f-25cd-442b-a170-fbc3de1c2968" providerId="ADAL" clId="{144328FC-DC37-4B9E-A856-A4A9DF925716}" dt="2024-11-18T23:53:43.979" v="468" actId="478"/>
          <ac:cxnSpMkLst>
            <pc:docMk/>
            <pc:sldMk cId="3354370416" sldId="4359"/>
            <ac:cxnSpMk id="19" creationId="{692CB92E-858A-356A-3F50-82AEE6A1710A}"/>
          </ac:cxnSpMkLst>
        </pc:cxnChg>
        <pc:cxnChg chg="add del mod">
          <ac:chgData name="Brisse, Claire" userId="62eb7f4f-25cd-442b-a170-fbc3de1c2968" providerId="ADAL" clId="{144328FC-DC37-4B9E-A856-A4A9DF925716}" dt="2024-11-18T23:53:46.740" v="469" actId="478"/>
          <ac:cxnSpMkLst>
            <pc:docMk/>
            <pc:sldMk cId="3354370416" sldId="4359"/>
            <ac:cxnSpMk id="23" creationId="{B420987D-9A4A-DFB6-DFBE-206A4A09AC70}"/>
          </ac:cxnSpMkLst>
        </pc:cxnChg>
        <pc:cxnChg chg="add del mod">
          <ac:chgData name="Brisse, Claire" userId="62eb7f4f-25cd-442b-a170-fbc3de1c2968" providerId="ADAL" clId="{144328FC-DC37-4B9E-A856-A4A9DF925716}" dt="2024-11-18T23:53:04.239" v="467" actId="478"/>
          <ac:cxnSpMkLst>
            <pc:docMk/>
            <pc:sldMk cId="3354370416" sldId="4359"/>
            <ac:cxnSpMk id="30" creationId="{ACB941CA-1761-E5D2-1A2C-FA5A897B2330}"/>
          </ac:cxnSpMkLst>
        </pc:cxnChg>
        <pc:extLst>
          <p:ext xmlns:p="http://schemas.openxmlformats.org/presentationml/2006/main" uri="{D6D511B9-2390-475A-947B-AFAB55BFBCF1}">
            <pc226:cmChg xmlns:pc226="http://schemas.microsoft.com/office/powerpoint/2022/06/main/command" chg="add del">
              <pc226:chgData name="Brisse, Claire" userId="62eb7f4f-25cd-442b-a170-fbc3de1c2968" providerId="ADAL" clId="{144328FC-DC37-4B9E-A856-A4A9DF925716}" dt="2024-11-27T19:39:39.469" v="8760"/>
              <pc2:cmMkLst xmlns:pc2="http://schemas.microsoft.com/office/powerpoint/2019/9/main/command">
                <pc:docMk/>
                <pc:sldMk cId="3354370416" sldId="4359"/>
                <pc2:cmMk id="{853BFFF6-41B0-4765-A908-AB24F26A4631}"/>
              </pc2:cmMkLst>
            </pc226:cmChg>
          </p:ext>
        </pc:extLst>
      </pc:sldChg>
      <pc:sldChg chg="addSp delSp modSp add mod ord addCm delCm modCm modNotes modNotesTx">
        <pc:chgData name="Brisse, Claire" userId="62eb7f4f-25cd-442b-a170-fbc3de1c2968" providerId="ADAL" clId="{144328FC-DC37-4B9E-A856-A4A9DF925716}" dt="2024-12-06T15:39:52.463" v="12544" actId="20577"/>
        <pc:sldMkLst>
          <pc:docMk/>
          <pc:sldMk cId="1825061473" sldId="4360"/>
        </pc:sldMkLst>
        <pc:spChg chg="add del mod">
          <ac:chgData name="Brisse, Claire" userId="62eb7f4f-25cd-442b-a170-fbc3de1c2968" providerId="ADAL" clId="{144328FC-DC37-4B9E-A856-A4A9DF925716}" dt="2024-11-25T18:58:48.649" v="1407" actId="478"/>
          <ac:spMkLst>
            <pc:docMk/>
            <pc:sldMk cId="1825061473" sldId="4360"/>
            <ac:spMk id="2" creationId="{6F0FFE07-C4DB-DC0B-471B-080ABA688208}"/>
          </ac:spMkLst>
        </pc:spChg>
        <pc:spChg chg="mod">
          <ac:chgData name="Brisse, Claire" userId="62eb7f4f-25cd-442b-a170-fbc3de1c2968" providerId="ADAL" clId="{144328FC-DC37-4B9E-A856-A4A9DF925716}" dt="2024-12-06T15:39:52.463" v="12544" actId="20577"/>
          <ac:spMkLst>
            <pc:docMk/>
            <pc:sldMk cId="1825061473" sldId="4360"/>
            <ac:spMk id="3" creationId="{361CC249-FBD2-FABF-3EFC-AA9F5C95E8E2}"/>
          </ac:spMkLst>
        </pc:spChg>
        <pc:spChg chg="mod">
          <ac:chgData name="Brisse, Claire" userId="62eb7f4f-25cd-442b-a170-fbc3de1c2968" providerId="ADAL" clId="{144328FC-DC37-4B9E-A856-A4A9DF925716}" dt="2024-11-26T12:40:02.386" v="4721" actId="20577"/>
          <ac:spMkLst>
            <pc:docMk/>
            <pc:sldMk cId="1825061473" sldId="4360"/>
            <ac:spMk id="4" creationId="{DE02BB9D-5284-F7A6-13BE-51EFBD7CDA3A}"/>
          </ac:spMkLst>
        </pc:spChg>
        <pc:spChg chg="add mod">
          <ac:chgData name="Brisse, Claire" userId="62eb7f4f-25cd-442b-a170-fbc3de1c2968" providerId="ADAL" clId="{144328FC-DC37-4B9E-A856-A4A9DF925716}" dt="2024-11-26T12:58:05.764" v="5339" actId="1076"/>
          <ac:spMkLst>
            <pc:docMk/>
            <pc:sldMk cId="1825061473" sldId="4360"/>
            <ac:spMk id="5" creationId="{2C989FB3-FFF0-D12F-8485-E1B4110B0E41}"/>
          </ac:spMkLst>
        </pc:spChg>
        <pc:spChg chg="add mod">
          <ac:chgData name="Brisse, Claire" userId="62eb7f4f-25cd-442b-a170-fbc3de1c2968" providerId="ADAL" clId="{144328FC-DC37-4B9E-A856-A4A9DF925716}" dt="2024-11-26T12:57:52.306" v="5337" actId="1076"/>
          <ac:spMkLst>
            <pc:docMk/>
            <pc:sldMk cId="1825061473" sldId="4360"/>
            <ac:spMk id="6" creationId="{1334DBBB-A9C2-2404-647F-0F43B32C3EF5}"/>
          </ac:spMkLst>
        </pc:spChg>
        <pc:spChg chg="add del mod">
          <ac:chgData name="Brisse, Claire" userId="62eb7f4f-25cd-442b-a170-fbc3de1c2968" providerId="ADAL" clId="{144328FC-DC37-4B9E-A856-A4A9DF925716}" dt="2024-11-26T13:04:54.810" v="5880" actId="478"/>
          <ac:spMkLst>
            <pc:docMk/>
            <pc:sldMk cId="1825061473" sldId="4360"/>
            <ac:spMk id="7" creationId="{161683D3-E78F-988F-5517-7D084DE12ECA}"/>
          </ac:spMkLst>
        </pc:spChg>
        <pc:spChg chg="add del mod">
          <ac:chgData name="Brisse, Claire" userId="62eb7f4f-25cd-442b-a170-fbc3de1c2968" providerId="ADAL" clId="{144328FC-DC37-4B9E-A856-A4A9DF925716}" dt="2024-11-26T13:03:45.530" v="5865" actId="478"/>
          <ac:spMkLst>
            <pc:docMk/>
            <pc:sldMk cId="1825061473" sldId="4360"/>
            <ac:spMk id="8" creationId="{9784138F-52AD-C9A8-6B25-D3C9BB009139}"/>
          </ac:spMkLst>
        </pc:spChg>
        <pc:spChg chg="add del mod">
          <ac:chgData name="Brisse, Claire" userId="62eb7f4f-25cd-442b-a170-fbc3de1c2968" providerId="ADAL" clId="{144328FC-DC37-4B9E-A856-A4A9DF925716}" dt="2024-11-26T12:48:54.066" v="4937" actId="478"/>
          <ac:spMkLst>
            <pc:docMk/>
            <pc:sldMk cId="1825061473" sldId="4360"/>
            <ac:spMk id="9" creationId="{D0614367-48A0-4951-8058-46657C159E02}"/>
          </ac:spMkLst>
        </pc:spChg>
        <pc:spChg chg="mod">
          <ac:chgData name="Brisse, Claire" userId="62eb7f4f-25cd-442b-a170-fbc3de1c2968" providerId="ADAL" clId="{144328FC-DC37-4B9E-A856-A4A9DF925716}" dt="2024-12-02T13:35:06.351" v="12095" actId="20577"/>
          <ac:spMkLst>
            <pc:docMk/>
            <pc:sldMk cId="1825061473" sldId="4360"/>
            <ac:spMk id="10" creationId="{9AD750AA-A232-42A1-A91B-B4BC0B3BC83E}"/>
          </ac:spMkLst>
        </pc:spChg>
        <pc:spChg chg="add del mod">
          <ac:chgData name="Brisse, Claire" userId="62eb7f4f-25cd-442b-a170-fbc3de1c2968" providerId="ADAL" clId="{144328FC-DC37-4B9E-A856-A4A9DF925716}" dt="2024-11-26T12:52:21.268" v="4942" actId="478"/>
          <ac:spMkLst>
            <pc:docMk/>
            <pc:sldMk cId="1825061473" sldId="4360"/>
            <ac:spMk id="11" creationId="{196A2A72-65C5-FD65-E454-D047071CE2EA}"/>
          </ac:spMkLst>
        </pc:spChg>
        <pc:spChg chg="add del mod">
          <ac:chgData name="Brisse, Claire" userId="62eb7f4f-25cd-442b-a170-fbc3de1c2968" providerId="ADAL" clId="{144328FC-DC37-4B9E-A856-A4A9DF925716}" dt="2024-11-26T12:53:02.013" v="4944" actId="478"/>
          <ac:spMkLst>
            <pc:docMk/>
            <pc:sldMk cId="1825061473" sldId="4360"/>
            <ac:spMk id="13" creationId="{8FAE1080-C07B-D8DE-EB68-B9ED7B245567}"/>
          </ac:spMkLst>
        </pc:spChg>
        <pc:spChg chg="add del mod">
          <ac:chgData name="Brisse, Claire" userId="62eb7f4f-25cd-442b-a170-fbc3de1c2968" providerId="ADAL" clId="{144328FC-DC37-4B9E-A856-A4A9DF925716}" dt="2024-11-28T12:26:30.312" v="10650" actId="20577"/>
          <ac:spMkLst>
            <pc:docMk/>
            <pc:sldMk cId="1825061473" sldId="4360"/>
            <ac:spMk id="15" creationId="{EC3F057D-D13A-7EC0-31C0-310C8CC1E3BD}"/>
          </ac:spMkLst>
        </pc:spChg>
        <pc:spChg chg="add mod">
          <ac:chgData name="Brisse, Claire" userId="62eb7f4f-25cd-442b-a170-fbc3de1c2968" providerId="ADAL" clId="{144328FC-DC37-4B9E-A856-A4A9DF925716}" dt="2024-12-05T21:43:47.828" v="12269" actId="20577"/>
          <ac:spMkLst>
            <pc:docMk/>
            <pc:sldMk cId="1825061473" sldId="4360"/>
            <ac:spMk id="16" creationId="{B0743CEB-B0F2-DA98-C84E-3FD435A1E1E4}"/>
          </ac:spMkLst>
        </pc:spChg>
        <pc:spChg chg="add mod">
          <ac:chgData name="Brisse, Claire" userId="62eb7f4f-25cd-442b-a170-fbc3de1c2968" providerId="ADAL" clId="{144328FC-DC37-4B9E-A856-A4A9DF925716}" dt="2024-11-26T13:04:46.231" v="5877" actId="1076"/>
          <ac:spMkLst>
            <pc:docMk/>
            <pc:sldMk cId="1825061473" sldId="4360"/>
            <ac:spMk id="17" creationId="{DD14333E-1928-D997-AE1F-A3A19C4F7130}"/>
          </ac:spMkLst>
        </pc:spChg>
        <pc:spChg chg="add mod">
          <ac:chgData name="Brisse, Claire" userId="62eb7f4f-25cd-442b-a170-fbc3de1c2968" providerId="ADAL" clId="{144328FC-DC37-4B9E-A856-A4A9DF925716}" dt="2024-11-26T13:05:07.316" v="5881" actId="1076"/>
          <ac:spMkLst>
            <pc:docMk/>
            <pc:sldMk cId="1825061473" sldId="4360"/>
            <ac:spMk id="18" creationId="{41515ACE-5751-86B2-37F2-95ADCF07CAAE}"/>
          </ac:spMkLst>
        </pc:spChg>
        <pc:spChg chg="add del mod">
          <ac:chgData name="Brisse, Claire" userId="62eb7f4f-25cd-442b-a170-fbc3de1c2968" providerId="ADAL" clId="{144328FC-DC37-4B9E-A856-A4A9DF925716}" dt="2024-12-05T13:46:47.543" v="12155" actId="478"/>
          <ac:spMkLst>
            <pc:docMk/>
            <pc:sldMk cId="1825061473" sldId="4360"/>
            <ac:spMk id="23" creationId="{396D8436-4077-4A73-9CD1-A3A005C4B0F6}"/>
          </ac:spMkLst>
        </pc:spChg>
        <pc:cxnChg chg="add mod">
          <ac:chgData name="Brisse, Claire" userId="62eb7f4f-25cd-442b-a170-fbc3de1c2968" providerId="ADAL" clId="{144328FC-DC37-4B9E-A856-A4A9DF925716}" dt="2024-11-26T13:06:34.578" v="5887" actId="14100"/>
          <ac:cxnSpMkLst>
            <pc:docMk/>
            <pc:sldMk cId="1825061473" sldId="4360"/>
            <ac:cxnSpMk id="19" creationId="{C3D9CDB3-ABFD-60CD-533A-877560B4B293}"/>
          </ac:cxnSpMkLst>
        </pc:cxn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2T13:28:56.335" v="11988"/>
              <pc2:cmMkLst xmlns:pc2="http://schemas.microsoft.com/office/powerpoint/2019/9/main/command">
                <pc:docMk/>
                <pc:sldMk cId="1825061473" sldId="4360"/>
                <pc2:cmMk id="{124C108C-E2FF-405B-8B33-A9FC45700E26}"/>
              </pc2:cmMkLst>
              <pc226:cmRplyChg chg="add">
                <pc226:chgData name="Brisse, Claire" userId="62eb7f4f-25cd-442b-a170-fbc3de1c2968" providerId="ADAL" clId="{144328FC-DC37-4B9E-A856-A4A9DF925716}" dt="2024-11-28T12:26:49.017" v="10651"/>
                <pc2:cmRplyMkLst xmlns:pc2="http://schemas.microsoft.com/office/powerpoint/2019/9/main/command">
                  <pc:docMk/>
                  <pc:sldMk cId="1825061473" sldId="4360"/>
                  <pc2:cmMk id="{124C108C-E2FF-405B-8B33-A9FC45700E26}"/>
                  <pc2:cmRplyMk id="{ECE2C6D5-20E1-4C4C-BA48-8328944F5320}"/>
                </pc2:cmRplyMkLst>
              </pc226:cmRplyChg>
            </pc226:cmChg>
            <pc226:cmChg xmlns:pc226="http://schemas.microsoft.com/office/powerpoint/2022/06/main/command" chg="add del mod">
              <pc226:chgData name="Brisse, Claire" userId="62eb7f4f-25cd-442b-a170-fbc3de1c2968" providerId="ADAL" clId="{144328FC-DC37-4B9E-A856-A4A9DF925716}" dt="2024-12-02T13:28:55.340" v="11986"/>
              <pc2:cmMkLst xmlns:pc2="http://schemas.microsoft.com/office/powerpoint/2019/9/main/command">
                <pc:docMk/>
                <pc:sldMk cId="1825061473" sldId="4360"/>
                <pc2:cmMk id="{4BB5D89E-C617-443D-85E4-5A2B3A359C69}"/>
              </pc2:cmMkLst>
            </pc226:cmChg>
            <pc226:cmChg xmlns:pc226="http://schemas.microsoft.com/office/powerpoint/2022/06/main/command" chg="del mod">
              <pc226:chgData name="Brisse, Claire" userId="62eb7f4f-25cd-442b-a170-fbc3de1c2968" providerId="ADAL" clId="{144328FC-DC37-4B9E-A856-A4A9DF925716}" dt="2024-12-02T13:28:55.859" v="11987"/>
              <pc2:cmMkLst xmlns:pc2="http://schemas.microsoft.com/office/powerpoint/2019/9/main/command">
                <pc:docMk/>
                <pc:sldMk cId="1825061473" sldId="4360"/>
                <pc2:cmMk id="{61CB2EED-F027-488F-B4CF-8C3FA702A3ED}"/>
              </pc2:cmMkLst>
              <pc226:cmRplyChg chg="add">
                <pc226:chgData name="Brisse, Claire" userId="62eb7f4f-25cd-442b-a170-fbc3de1c2968" providerId="ADAL" clId="{144328FC-DC37-4B9E-A856-A4A9DF925716}" dt="2024-11-28T12:25:22.731" v="10643"/>
                <pc2:cmRplyMkLst xmlns:pc2="http://schemas.microsoft.com/office/powerpoint/2019/9/main/command">
                  <pc:docMk/>
                  <pc:sldMk cId="1825061473" sldId="4360"/>
                  <pc2:cmMk id="{61CB2EED-F027-488F-B4CF-8C3FA702A3ED}"/>
                  <pc2:cmRplyMk id="{01551360-5857-4FDC-BF8F-6AB51E897780}"/>
                </pc2:cmRplyMkLst>
              </pc226:cmRplyChg>
            </pc226:cmChg>
          </p:ext>
        </pc:extLst>
      </pc:sldChg>
      <pc:sldChg chg="addSp delSp modSp add mod ord delCm modCm modNotes modNotesTx">
        <pc:chgData name="Brisse, Claire" userId="62eb7f4f-25cd-442b-a170-fbc3de1c2968" providerId="ADAL" clId="{144328FC-DC37-4B9E-A856-A4A9DF925716}" dt="2024-12-06T15:37:44.957" v="12523" actId="5793"/>
        <pc:sldMkLst>
          <pc:docMk/>
          <pc:sldMk cId="1824602708" sldId="4361"/>
        </pc:sldMkLst>
        <pc:spChg chg="add mod">
          <ac:chgData name="Brisse, Claire" userId="62eb7f4f-25cd-442b-a170-fbc3de1c2968" providerId="ADAL" clId="{144328FC-DC37-4B9E-A856-A4A9DF925716}" dt="2024-12-02T13:18:45.239" v="11693" actId="207"/>
          <ac:spMkLst>
            <pc:docMk/>
            <pc:sldMk cId="1824602708" sldId="4361"/>
            <ac:spMk id="2" creationId="{2F55685B-9CDB-EFF0-891B-803A46F5635E}"/>
          </ac:spMkLst>
        </pc:spChg>
        <pc:spChg chg="add del mod">
          <ac:chgData name="Brisse, Claire" userId="62eb7f4f-25cd-442b-a170-fbc3de1c2968" providerId="ADAL" clId="{144328FC-DC37-4B9E-A856-A4A9DF925716}" dt="2024-12-05T14:03:00.194" v="12159" actId="478"/>
          <ac:spMkLst>
            <pc:docMk/>
            <pc:sldMk cId="1824602708" sldId="4361"/>
            <ac:spMk id="3" creationId="{7B878794-6F00-B1CB-F8D3-C3C8077C165C}"/>
          </ac:spMkLst>
        </pc:spChg>
        <pc:spChg chg="del mod">
          <ac:chgData name="Brisse, Claire" userId="62eb7f4f-25cd-442b-a170-fbc3de1c2968" providerId="ADAL" clId="{144328FC-DC37-4B9E-A856-A4A9DF925716}" dt="2024-11-25T18:54:41.356" v="1308"/>
          <ac:spMkLst>
            <pc:docMk/>
            <pc:sldMk cId="1824602708" sldId="4361"/>
            <ac:spMk id="6" creationId="{B9178FAC-CD1F-3514-8709-C2D6B8964D19}"/>
          </ac:spMkLst>
        </pc:spChg>
        <pc:spChg chg="mod">
          <ac:chgData name="Brisse, Claire" userId="62eb7f4f-25cd-442b-a170-fbc3de1c2968" providerId="ADAL" clId="{144328FC-DC37-4B9E-A856-A4A9DF925716}" dt="2024-11-26T14:02:16.052" v="7959" actId="1076"/>
          <ac:spMkLst>
            <pc:docMk/>
            <pc:sldMk cId="1824602708" sldId="4361"/>
            <ac:spMk id="8" creationId="{89A4E951-BE53-ED6F-FC3B-F07B3D635A44}"/>
          </ac:spMkLst>
        </pc:spChg>
        <pc:spChg chg="mod">
          <ac:chgData name="Brisse, Claire" userId="62eb7f4f-25cd-442b-a170-fbc3de1c2968" providerId="ADAL" clId="{144328FC-DC37-4B9E-A856-A4A9DF925716}" dt="2024-12-02T13:35:22.901" v="12103" actId="20577"/>
          <ac:spMkLst>
            <pc:docMk/>
            <pc:sldMk cId="1824602708" sldId="4361"/>
            <ac:spMk id="10" creationId="{9AD750AA-A232-42A1-A91B-B4BC0B3BC83E}"/>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2T13:29:22.462" v="12020"/>
              <pc2:cmMkLst xmlns:pc2="http://schemas.microsoft.com/office/powerpoint/2019/9/main/command">
                <pc:docMk/>
                <pc:sldMk cId="1824602708" sldId="4361"/>
                <pc2:cmMk id="{9641C987-577F-4936-B27E-BDB423EC4654}"/>
              </pc2:cmMkLst>
              <pc226:cmRplyChg chg="add">
                <pc226:chgData name="Brisse, Claire" userId="62eb7f4f-25cd-442b-a170-fbc3de1c2968" providerId="ADAL" clId="{144328FC-DC37-4B9E-A856-A4A9DF925716}" dt="2024-11-29T11:50:57.336" v="11047"/>
                <pc2:cmRplyMkLst xmlns:pc2="http://schemas.microsoft.com/office/powerpoint/2019/9/main/command">
                  <pc:docMk/>
                  <pc:sldMk cId="1824602708" sldId="4361"/>
                  <pc2:cmMk id="{9641C987-577F-4936-B27E-BDB423EC4654}"/>
                  <pc2:cmRplyMk id="{6DD7DB91-4258-43C2-87D9-5FE6F2EE4EAF}"/>
                </pc2:cmRplyMkLst>
              </pc226:cmRplyChg>
            </pc226:cmChg>
            <pc226:cmChg xmlns:pc226="http://schemas.microsoft.com/office/powerpoint/2022/06/main/command" chg="del mod">
              <pc226:chgData name="Brisse, Claire" userId="62eb7f4f-25cd-442b-a170-fbc3de1c2968" providerId="ADAL" clId="{144328FC-DC37-4B9E-A856-A4A9DF925716}" dt="2024-12-02T13:29:23.077" v="12021"/>
              <pc2:cmMkLst xmlns:pc2="http://schemas.microsoft.com/office/powerpoint/2019/9/main/command">
                <pc:docMk/>
                <pc:sldMk cId="1824602708" sldId="4361"/>
                <pc2:cmMk id="{F00A4EB2-3C20-42F7-9E25-92802B3D02D8}"/>
              </pc2:cmMkLst>
              <pc226:cmRplyChg chg="add">
                <pc226:chgData name="Brisse, Claire" userId="62eb7f4f-25cd-442b-a170-fbc3de1c2968" providerId="ADAL" clId="{144328FC-DC37-4B9E-A856-A4A9DF925716}" dt="2024-11-29T11:55:55.662" v="11210"/>
                <pc2:cmRplyMkLst xmlns:pc2="http://schemas.microsoft.com/office/powerpoint/2019/9/main/command">
                  <pc:docMk/>
                  <pc:sldMk cId="1824602708" sldId="4361"/>
                  <pc2:cmMk id="{F00A4EB2-3C20-42F7-9E25-92802B3D02D8}"/>
                  <pc2:cmRplyMk id="{23121633-D011-4E90-B163-75C2433E2655}"/>
                </pc2:cmRplyMkLst>
              </pc226:cmRplyChg>
            </pc226:cmChg>
            <pc226:cmChg xmlns:pc226="http://schemas.microsoft.com/office/powerpoint/2022/06/main/command" chg="del mod">
              <pc226:chgData name="Brisse, Claire" userId="62eb7f4f-25cd-442b-a170-fbc3de1c2968" providerId="ADAL" clId="{144328FC-DC37-4B9E-A856-A4A9DF925716}" dt="2024-12-02T13:29:24.050" v="12022"/>
              <pc2:cmMkLst xmlns:pc2="http://schemas.microsoft.com/office/powerpoint/2019/9/main/command">
                <pc:docMk/>
                <pc:sldMk cId="1824602708" sldId="4361"/>
                <pc2:cmMk id="{99044FBE-8235-4E43-991D-85BB79D16DC3}"/>
              </pc2:cmMkLst>
              <pc226:cmRplyChg chg="add mod">
                <pc226:chgData name="Brisse, Claire" userId="62eb7f4f-25cd-442b-a170-fbc3de1c2968" providerId="ADAL" clId="{144328FC-DC37-4B9E-A856-A4A9DF925716}" dt="2024-11-29T11:51:35.013" v="11049"/>
                <pc2:cmRplyMkLst xmlns:pc2="http://schemas.microsoft.com/office/powerpoint/2019/9/main/command">
                  <pc:docMk/>
                  <pc:sldMk cId="1824602708" sldId="4361"/>
                  <pc2:cmMk id="{99044FBE-8235-4E43-991D-85BB79D16DC3}"/>
                  <pc2:cmRplyMk id="{844C6E8D-6EAF-49D5-B459-AF59A05552E3}"/>
                </pc2:cmRplyMkLst>
              </pc226:cmRplyChg>
            </pc226:cmChg>
          </p:ext>
        </pc:extLst>
      </pc:sldChg>
      <pc:sldChg chg="new del ord">
        <pc:chgData name="Brisse, Claire" userId="62eb7f4f-25cd-442b-a170-fbc3de1c2968" providerId="ADAL" clId="{144328FC-DC37-4B9E-A856-A4A9DF925716}" dt="2024-11-25T18:53:30.789" v="1196" actId="2696"/>
        <pc:sldMkLst>
          <pc:docMk/>
          <pc:sldMk cId="3357399" sldId="4362"/>
        </pc:sldMkLst>
      </pc:sldChg>
      <pc:sldChg chg="addSp delSp modSp add del mod ord addCm delCm modCm modNotes modNotesTx">
        <pc:chgData name="Brisse, Claire" userId="62eb7f4f-25cd-442b-a170-fbc3de1c2968" providerId="ADAL" clId="{144328FC-DC37-4B9E-A856-A4A9DF925716}" dt="2024-12-06T15:37:08.793" v="12510" actId="5793"/>
        <pc:sldMkLst>
          <pc:docMk/>
          <pc:sldMk cId="3571337583" sldId="4362"/>
        </pc:sldMkLst>
        <pc:spChg chg="add mod">
          <ac:chgData name="Brisse, Claire" userId="62eb7f4f-25cd-442b-a170-fbc3de1c2968" providerId="ADAL" clId="{144328FC-DC37-4B9E-A856-A4A9DF925716}" dt="2024-11-25T20:54:42.896" v="1438" actId="20577"/>
          <ac:spMkLst>
            <pc:docMk/>
            <pc:sldMk cId="3571337583" sldId="4362"/>
            <ac:spMk id="2" creationId="{C92E3323-FF1E-E80E-1811-FE55A9CE9231}"/>
          </ac:spMkLst>
        </pc:spChg>
        <pc:spChg chg="add mod">
          <ac:chgData name="Brisse, Claire" userId="62eb7f4f-25cd-442b-a170-fbc3de1c2968" providerId="ADAL" clId="{144328FC-DC37-4B9E-A856-A4A9DF925716}" dt="2024-11-26T13:45:38.405" v="7612" actId="948"/>
          <ac:spMkLst>
            <pc:docMk/>
            <pc:sldMk cId="3571337583" sldId="4362"/>
            <ac:spMk id="3" creationId="{9F14E8E7-539D-CBEB-0FE5-8E0002BE2F24}"/>
          </ac:spMkLst>
        </pc:spChg>
        <pc:spChg chg="add mod">
          <ac:chgData name="Brisse, Claire" userId="62eb7f4f-25cd-442b-a170-fbc3de1c2968" providerId="ADAL" clId="{144328FC-DC37-4B9E-A856-A4A9DF925716}" dt="2024-11-26T13:43:26.313" v="7475"/>
          <ac:spMkLst>
            <pc:docMk/>
            <pc:sldMk cId="3571337583" sldId="4362"/>
            <ac:spMk id="4" creationId="{6BB6621A-5991-D007-9FAE-9E3813774685}"/>
          </ac:spMkLst>
        </pc:spChg>
        <pc:spChg chg="add del mod">
          <ac:chgData name="Brisse, Claire" userId="62eb7f4f-25cd-442b-a170-fbc3de1c2968" providerId="ADAL" clId="{144328FC-DC37-4B9E-A856-A4A9DF925716}" dt="2024-12-05T13:46:36.296" v="12153" actId="478"/>
          <ac:spMkLst>
            <pc:docMk/>
            <pc:sldMk cId="3571337583" sldId="4362"/>
            <ac:spMk id="5" creationId="{81F4E7BD-E58F-EB4E-85F2-F14B49EFCE54}"/>
          </ac:spMkLst>
        </pc:spChg>
        <pc:spChg chg="del mod">
          <ac:chgData name="Brisse, Claire" userId="62eb7f4f-25cd-442b-a170-fbc3de1c2968" providerId="ADAL" clId="{144328FC-DC37-4B9E-A856-A4A9DF925716}" dt="2024-11-25T18:53:52.892" v="1295"/>
          <ac:spMkLst>
            <pc:docMk/>
            <pc:sldMk cId="3571337583" sldId="4362"/>
            <ac:spMk id="6" creationId="{B9178FAC-CD1F-3514-8709-C2D6B8964D19}"/>
          </ac:spMkLst>
        </pc:spChg>
        <pc:spChg chg="mod">
          <ac:chgData name="Brisse, Claire" userId="62eb7f4f-25cd-442b-a170-fbc3de1c2968" providerId="ADAL" clId="{144328FC-DC37-4B9E-A856-A4A9DF925716}" dt="2024-11-26T13:43:03.426" v="7470" actId="20577"/>
          <ac:spMkLst>
            <pc:docMk/>
            <pc:sldMk cId="3571337583" sldId="4362"/>
            <ac:spMk id="8" creationId="{89A4E951-BE53-ED6F-FC3B-F07B3D635A44}"/>
          </ac:spMkLst>
        </pc:spChg>
        <pc:spChg chg="mod">
          <ac:chgData name="Brisse, Claire" userId="62eb7f4f-25cd-442b-a170-fbc3de1c2968" providerId="ADAL" clId="{144328FC-DC37-4B9E-A856-A4A9DF925716}" dt="2024-12-02T13:34:27.299" v="12075" actId="20577"/>
          <ac:spMkLst>
            <pc:docMk/>
            <pc:sldMk cId="3571337583" sldId="4362"/>
            <ac:spMk id="10" creationId="{9AD750AA-A232-42A1-A91B-B4BC0B3BC83E}"/>
          </ac:spMkLst>
        </pc:spChg>
        <pc:extLst>
          <p:ext xmlns:p="http://schemas.openxmlformats.org/presentationml/2006/main" uri="{D6D511B9-2390-475A-947B-AFAB55BFBCF1}">
            <pc226:cmChg xmlns:pc226="http://schemas.microsoft.com/office/powerpoint/2022/06/main/command" chg="add del mod">
              <pc226:chgData name="Brisse, Claire" userId="62eb7f4f-25cd-442b-a170-fbc3de1c2968" providerId="ADAL" clId="{144328FC-DC37-4B9E-A856-A4A9DF925716}" dt="2024-12-02T13:28:36.756" v="11982"/>
              <pc2:cmMkLst xmlns:pc2="http://schemas.microsoft.com/office/powerpoint/2019/9/main/command">
                <pc:docMk/>
                <pc:sldMk cId="3571337583" sldId="4362"/>
                <pc2:cmMk id="{312682D4-AA7A-4867-BAB6-665FA727670C}"/>
              </pc2:cmMkLst>
              <pc226:cmRplyChg chg="add">
                <pc226:chgData name="Brisse, Claire" userId="62eb7f4f-25cd-442b-a170-fbc3de1c2968" providerId="ADAL" clId="{144328FC-DC37-4B9E-A856-A4A9DF925716}" dt="2024-11-27T23:24:53.538" v="10508"/>
                <pc2:cmRplyMkLst xmlns:pc2="http://schemas.microsoft.com/office/powerpoint/2019/9/main/command">
                  <pc:docMk/>
                  <pc:sldMk cId="3571337583" sldId="4362"/>
                  <pc2:cmMk id="{312682D4-AA7A-4867-BAB6-665FA727670C}"/>
                  <pc2:cmRplyMk id="{EDE3964A-1DD6-4967-AE83-62EC4F8D234C}"/>
                </pc2:cmRplyMkLst>
              </pc226:cmRplyChg>
            </pc226:cmChg>
          </p:ext>
        </pc:extLst>
      </pc:sldChg>
      <pc:sldChg chg="modSp del mod ord addCm">
        <pc:chgData name="Brisse, Claire" userId="62eb7f4f-25cd-442b-a170-fbc3de1c2968" providerId="ADAL" clId="{144328FC-DC37-4B9E-A856-A4A9DF925716}" dt="2024-11-25T20:45:45.723" v="1426" actId="2696"/>
        <pc:sldMkLst>
          <pc:docMk/>
          <pc:sldMk cId="756835358" sldId="4363"/>
        </pc:sldMkLst>
        <pc:spChg chg="mod">
          <ac:chgData name="Brisse, Claire" userId="62eb7f4f-25cd-442b-a170-fbc3de1c2968" providerId="ADAL" clId="{144328FC-DC37-4B9E-A856-A4A9DF925716}" dt="2024-11-25T18:56:49.981" v="1325" actId="1076"/>
          <ac:spMkLst>
            <pc:docMk/>
            <pc:sldMk cId="756835358" sldId="4363"/>
            <ac:spMk id="3" creationId="{B73027E9-6FFE-2A1B-C700-FBFD41EAD29F}"/>
          </ac:spMkLst>
        </pc:spChg>
        <pc:extLst>
          <p:ext xmlns:p="http://schemas.openxmlformats.org/presentationml/2006/main" uri="{D6D511B9-2390-475A-947B-AFAB55BFBCF1}">
            <pc226:cmChg xmlns:pc226="http://schemas.microsoft.com/office/powerpoint/2022/06/main/command" chg="add">
              <pc226:chgData name="Brisse, Claire" userId="62eb7f4f-25cd-442b-a170-fbc3de1c2968" providerId="ADAL" clId="{144328FC-DC37-4B9E-A856-A4A9DF925716}" dt="2024-11-25T20:45:31.740" v="1425"/>
              <pc2:cmMkLst xmlns:pc2="http://schemas.microsoft.com/office/powerpoint/2019/9/main/command">
                <pc:docMk/>
                <pc:sldMk cId="756835358" sldId="4363"/>
                <pc2:cmMk id="{996D0DF2-BE97-4E8C-BBAD-54B1A8F69DED}"/>
              </pc2:cmMkLst>
            </pc226:cmChg>
          </p:ext>
        </pc:extLst>
      </pc:sldChg>
      <pc:sldChg chg="delSp modSp add mod ord addCm delCm modCm modNotes modNotesTx">
        <pc:chgData name="Brisse, Claire" userId="62eb7f4f-25cd-442b-a170-fbc3de1c2968" providerId="ADAL" clId="{144328FC-DC37-4B9E-A856-A4A9DF925716}" dt="2024-12-06T15:36:54.099" v="12505" actId="113"/>
        <pc:sldMkLst>
          <pc:docMk/>
          <pc:sldMk cId="775832333" sldId="4363"/>
        </pc:sldMkLst>
        <pc:spChg chg="mod">
          <ac:chgData name="Brisse, Claire" userId="62eb7f4f-25cd-442b-a170-fbc3de1c2968" providerId="ADAL" clId="{144328FC-DC37-4B9E-A856-A4A9DF925716}" dt="2024-12-02T13:34:02.287" v="12059" actId="20577"/>
          <ac:spMkLst>
            <pc:docMk/>
            <pc:sldMk cId="775832333" sldId="4363"/>
            <ac:spMk id="4" creationId="{CA1D3EBD-991E-F4DA-AB41-163A9EEBC946}"/>
          </ac:spMkLst>
        </pc:spChg>
        <pc:spChg chg="del mod">
          <ac:chgData name="Brisse, Claire" userId="62eb7f4f-25cd-442b-a170-fbc3de1c2968" providerId="ADAL" clId="{144328FC-DC37-4B9E-A856-A4A9DF925716}" dt="2024-11-27T23:16:11.340" v="10377" actId="478"/>
          <ac:spMkLst>
            <pc:docMk/>
            <pc:sldMk cId="775832333" sldId="4363"/>
            <ac:spMk id="5" creationId="{FA5FEC42-4B39-9FAD-61F2-78A272B72EB4}"/>
          </ac:spMkLst>
        </pc:spChg>
        <pc:spChg chg="mod">
          <ac:chgData name="Brisse, Claire" userId="62eb7f4f-25cd-442b-a170-fbc3de1c2968" providerId="ADAL" clId="{144328FC-DC37-4B9E-A856-A4A9DF925716}" dt="2024-11-28T17:17:00.049" v="10702" actId="20577"/>
          <ac:spMkLst>
            <pc:docMk/>
            <pc:sldMk cId="775832333" sldId="4363"/>
            <ac:spMk id="6" creationId="{00AF9DE4-80D3-259F-E9CB-5F5D4E71819C}"/>
          </ac:spMkLst>
        </pc:spChg>
        <pc:spChg chg="mod">
          <ac:chgData name="Brisse, Claire" userId="62eb7f4f-25cd-442b-a170-fbc3de1c2968" providerId="ADAL" clId="{144328FC-DC37-4B9E-A856-A4A9DF925716}" dt="2024-12-06T15:30:24.220" v="12503" actId="20577"/>
          <ac:spMkLst>
            <pc:docMk/>
            <pc:sldMk cId="775832333" sldId="4363"/>
            <ac:spMk id="13" creationId="{247194CA-F40B-FFBB-E4D2-ADC5BA19CA4E}"/>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2T13:28:17.025" v="11975"/>
              <pc2:cmMkLst xmlns:pc2="http://schemas.microsoft.com/office/powerpoint/2019/9/main/command">
                <pc:docMk/>
                <pc:sldMk cId="775832333" sldId="4363"/>
                <pc2:cmMk id="{4F3AEA4D-5A8D-4BC3-979A-961C9823E863}"/>
              </pc2:cmMkLst>
              <pc226:cmRplyChg chg="add">
                <pc226:chgData name="Brisse, Claire" userId="62eb7f4f-25cd-442b-a170-fbc3de1c2968" providerId="ADAL" clId="{144328FC-DC37-4B9E-A856-A4A9DF925716}" dt="2024-11-27T16:00:01.725" v="8452"/>
                <pc2:cmRplyMkLst xmlns:pc2="http://schemas.microsoft.com/office/powerpoint/2019/9/main/command">
                  <pc:docMk/>
                  <pc:sldMk cId="775832333" sldId="4363"/>
                  <pc2:cmMk id="{4F3AEA4D-5A8D-4BC3-979A-961C9823E863}"/>
                  <pc2:cmRplyMk id="{40C035D2-5061-4DDA-8531-E139F8EB441B}"/>
                </pc2:cmRplyMkLst>
              </pc226:cmRplyChg>
            </pc226:cmChg>
            <pc226:cmChg xmlns:pc226="http://schemas.microsoft.com/office/powerpoint/2022/06/main/command" chg="del mod">
              <pc226:chgData name="Brisse, Claire" userId="62eb7f4f-25cd-442b-a170-fbc3de1c2968" providerId="ADAL" clId="{144328FC-DC37-4B9E-A856-A4A9DF925716}" dt="2024-12-02T13:28:17.534" v="11976"/>
              <pc2:cmMkLst xmlns:pc2="http://schemas.microsoft.com/office/powerpoint/2019/9/main/command">
                <pc:docMk/>
                <pc:sldMk cId="775832333" sldId="4363"/>
                <pc2:cmMk id="{29412F71-1CB0-4AF3-8082-CBE839303CD2}"/>
              </pc2:cmMkLst>
              <pc226:cmRplyChg chg="add">
                <pc226:chgData name="Brisse, Claire" userId="62eb7f4f-25cd-442b-a170-fbc3de1c2968" providerId="ADAL" clId="{144328FC-DC37-4B9E-A856-A4A9DF925716}" dt="2024-11-27T23:15:56.765" v="10372"/>
                <pc2:cmRplyMkLst xmlns:pc2="http://schemas.microsoft.com/office/powerpoint/2019/9/main/command">
                  <pc:docMk/>
                  <pc:sldMk cId="775832333" sldId="4363"/>
                  <pc2:cmMk id="{29412F71-1CB0-4AF3-8082-CBE839303CD2}"/>
                  <pc2:cmRplyMk id="{36FD0147-126D-4E3D-B7D9-6AFCEE1FE7C2}"/>
                </pc2:cmRplyMkLst>
              </pc226:cmRplyChg>
            </pc226:cmChg>
            <pc226:cmChg xmlns:pc226="http://schemas.microsoft.com/office/powerpoint/2022/06/main/command" chg="add del mod">
              <pc226:chgData name="Brisse, Claire" userId="62eb7f4f-25cd-442b-a170-fbc3de1c2968" providerId="ADAL" clId="{144328FC-DC37-4B9E-A856-A4A9DF925716}" dt="2024-12-02T13:28:16.363" v="11974"/>
              <pc2:cmMkLst xmlns:pc2="http://schemas.microsoft.com/office/powerpoint/2019/9/main/command">
                <pc:docMk/>
                <pc:sldMk cId="775832333" sldId="4363"/>
                <pc2:cmMk id="{3D4B41B2-6442-4A6D-839C-4F73D57E2677}"/>
              </pc2:cmMkLst>
              <pc226:cmRplyChg chg="add">
                <pc226:chgData name="Brisse, Claire" userId="62eb7f4f-25cd-442b-a170-fbc3de1c2968" providerId="ADAL" clId="{144328FC-DC37-4B9E-A856-A4A9DF925716}" dt="2024-11-28T17:18:24.579" v="10753"/>
                <pc2:cmRplyMkLst xmlns:pc2="http://schemas.microsoft.com/office/powerpoint/2019/9/main/command">
                  <pc:docMk/>
                  <pc:sldMk cId="775832333" sldId="4363"/>
                  <pc2:cmMk id="{3D4B41B2-6442-4A6D-839C-4F73D57E2677}"/>
                  <pc2:cmRplyMk id="{8B30B15A-C3A5-4ABB-AD74-37DD140BD9AB}"/>
                </pc2:cmRplyMkLst>
              </pc226:cmRplyChg>
            </pc226:cmChg>
          </p:ext>
        </pc:extLst>
      </pc:sldChg>
      <pc:sldChg chg="new del">
        <pc:chgData name="Brisse, Claire" userId="62eb7f4f-25cd-442b-a170-fbc3de1c2968" providerId="ADAL" clId="{144328FC-DC37-4B9E-A856-A4A9DF925716}" dt="2024-11-25T20:52:52.482" v="1431" actId="2696"/>
        <pc:sldMkLst>
          <pc:docMk/>
          <pc:sldMk cId="2422046312" sldId="4363"/>
        </pc:sldMkLst>
      </pc:sldChg>
      <pc:sldChg chg="modSp add mod ord addCm delCm modCm modNotes modNotesTx">
        <pc:chgData name="Brisse, Claire" userId="62eb7f4f-25cd-442b-a170-fbc3de1c2968" providerId="ADAL" clId="{144328FC-DC37-4B9E-A856-A4A9DF925716}" dt="2024-12-06T15:37:16.409" v="12512" actId="5793"/>
        <pc:sldMkLst>
          <pc:docMk/>
          <pc:sldMk cId="1938086459" sldId="4364"/>
        </pc:sldMkLst>
        <pc:spChg chg="mod">
          <ac:chgData name="Brisse, Claire" userId="62eb7f4f-25cd-442b-a170-fbc3de1c2968" providerId="ADAL" clId="{144328FC-DC37-4B9E-A856-A4A9DF925716}" dt="2024-12-06T15:27:44.824" v="12445" actId="20577"/>
          <ac:spMkLst>
            <pc:docMk/>
            <pc:sldMk cId="1938086459" sldId="4364"/>
            <ac:spMk id="6" creationId="{B9178FAC-CD1F-3514-8709-C2D6B8964D19}"/>
          </ac:spMkLst>
        </pc:spChg>
        <pc:spChg chg="mod">
          <ac:chgData name="Brisse, Claire" userId="62eb7f4f-25cd-442b-a170-fbc3de1c2968" providerId="ADAL" clId="{144328FC-DC37-4B9E-A856-A4A9DF925716}" dt="2024-11-26T11:52:58.531" v="2766" actId="20577"/>
          <ac:spMkLst>
            <pc:docMk/>
            <pc:sldMk cId="1938086459" sldId="4364"/>
            <ac:spMk id="8" creationId="{89A4E951-BE53-ED6F-FC3B-F07B3D635A44}"/>
          </ac:spMkLst>
        </pc:spChg>
        <pc:spChg chg="mod">
          <ac:chgData name="Brisse, Claire" userId="62eb7f4f-25cd-442b-a170-fbc3de1c2968" providerId="ADAL" clId="{144328FC-DC37-4B9E-A856-A4A9DF925716}" dt="2024-12-02T13:34:37.190" v="12079" actId="6549"/>
          <ac:spMkLst>
            <pc:docMk/>
            <pc:sldMk cId="1938086459" sldId="4364"/>
            <ac:spMk id="10" creationId="{9AD750AA-A232-42A1-A91B-B4BC0B3BC83E}"/>
          </ac:spMkLst>
        </pc:spChg>
        <pc:extLst>
          <p:ext xmlns:p="http://schemas.openxmlformats.org/presentationml/2006/main" uri="{D6D511B9-2390-475A-947B-AFAB55BFBCF1}">
            <pc226:cmChg xmlns:pc226="http://schemas.microsoft.com/office/powerpoint/2022/06/main/command" chg="add del">
              <pc226:chgData name="Brisse, Claire" userId="62eb7f4f-25cd-442b-a170-fbc3de1c2968" providerId="ADAL" clId="{144328FC-DC37-4B9E-A856-A4A9DF925716}" dt="2024-11-26T12:16:25.568" v="3260"/>
              <pc2:cmMkLst xmlns:pc2="http://schemas.microsoft.com/office/powerpoint/2019/9/main/command">
                <pc:docMk/>
                <pc:sldMk cId="1938086459" sldId="4364"/>
                <pc2:cmMk id="{D0D3EBAA-440A-4C4A-9389-D71BC687FAA6}"/>
              </pc2:cmMkLst>
            </pc226:cmChg>
            <pc226:cmChg xmlns:pc226="http://schemas.microsoft.com/office/powerpoint/2022/06/main/command" chg="add del mod">
              <pc226:chgData name="Brisse, Claire" userId="62eb7f4f-25cd-442b-a170-fbc3de1c2968" providerId="ADAL" clId="{144328FC-DC37-4B9E-A856-A4A9DF925716}" dt="2024-12-02T13:28:42.781" v="11983"/>
              <pc2:cmMkLst xmlns:pc2="http://schemas.microsoft.com/office/powerpoint/2019/9/main/command">
                <pc:docMk/>
                <pc:sldMk cId="1938086459" sldId="4364"/>
                <pc2:cmMk id="{1AD08CF5-52C2-4A4B-B305-7ABE87AFF666}"/>
              </pc2:cmMkLst>
              <pc226:cmRplyChg chg="add">
                <pc226:chgData name="Brisse, Claire" userId="62eb7f4f-25cd-442b-a170-fbc3de1c2968" providerId="ADAL" clId="{144328FC-DC37-4B9E-A856-A4A9DF925716}" dt="2024-11-27T19:37:41.356" v="8716"/>
                <pc2:cmRplyMkLst xmlns:pc2="http://schemas.microsoft.com/office/powerpoint/2019/9/main/command">
                  <pc:docMk/>
                  <pc:sldMk cId="1938086459" sldId="4364"/>
                  <pc2:cmMk id="{1AD08CF5-52C2-4A4B-B305-7ABE87AFF666}"/>
                  <pc2:cmRplyMk id="{490827D2-B429-49E4-B2AD-0FE01E1B5520}"/>
                </pc2:cmRplyMkLst>
              </pc226:cmRplyChg>
            </pc226:cmChg>
          </p:ext>
        </pc:extLst>
      </pc:sldChg>
      <pc:sldChg chg="addSp delSp modSp add mod addCm delCm modNotes modNotesTx">
        <pc:chgData name="Brisse, Claire" userId="62eb7f4f-25cd-442b-a170-fbc3de1c2968" providerId="ADAL" clId="{144328FC-DC37-4B9E-A856-A4A9DF925716}" dt="2024-12-06T15:37:18.865" v="12513" actId="5793"/>
        <pc:sldMkLst>
          <pc:docMk/>
          <pc:sldMk cId="1736498967" sldId="4365"/>
        </pc:sldMkLst>
        <pc:spChg chg="add mod">
          <ac:chgData name="Brisse, Claire" userId="62eb7f4f-25cd-442b-a170-fbc3de1c2968" providerId="ADAL" clId="{144328FC-DC37-4B9E-A856-A4A9DF925716}" dt="2024-12-06T15:27:55.484" v="12464" actId="20577"/>
          <ac:spMkLst>
            <pc:docMk/>
            <pc:sldMk cId="1736498967" sldId="4365"/>
            <ac:spMk id="2" creationId="{F6D835D9-46B0-42EC-7381-2AA10AC6D0BA}"/>
          </ac:spMkLst>
        </pc:spChg>
        <pc:spChg chg="del">
          <ac:chgData name="Brisse, Claire" userId="62eb7f4f-25cd-442b-a170-fbc3de1c2968" providerId="ADAL" clId="{144328FC-DC37-4B9E-A856-A4A9DF925716}" dt="2024-11-26T11:53:32.794" v="2767" actId="478"/>
          <ac:spMkLst>
            <pc:docMk/>
            <pc:sldMk cId="1736498967" sldId="4365"/>
            <ac:spMk id="6" creationId="{B9178FAC-CD1F-3514-8709-C2D6B8964D19}"/>
          </ac:spMkLst>
        </pc:spChg>
        <pc:spChg chg="mod">
          <ac:chgData name="Brisse, Claire" userId="62eb7f4f-25cd-442b-a170-fbc3de1c2968" providerId="ADAL" clId="{144328FC-DC37-4B9E-A856-A4A9DF925716}" dt="2024-11-26T11:59:03.134" v="2833" actId="1076"/>
          <ac:spMkLst>
            <pc:docMk/>
            <pc:sldMk cId="1736498967" sldId="4365"/>
            <ac:spMk id="8" creationId="{89A4E951-BE53-ED6F-FC3B-F07B3D635A44}"/>
          </ac:spMkLst>
        </pc:spChg>
        <pc:spChg chg="mod">
          <ac:chgData name="Brisse, Claire" userId="62eb7f4f-25cd-442b-a170-fbc3de1c2968" providerId="ADAL" clId="{144328FC-DC37-4B9E-A856-A4A9DF925716}" dt="2024-12-02T13:34:42.144" v="12081" actId="6549"/>
          <ac:spMkLst>
            <pc:docMk/>
            <pc:sldMk cId="1736498967" sldId="4365"/>
            <ac:spMk id="10" creationId="{9AD750AA-A232-42A1-A91B-B4BC0B3BC83E}"/>
          </ac:spMkLst>
        </pc:spChg>
        <pc:extLst>
          <p:ext xmlns:p="http://schemas.openxmlformats.org/presentationml/2006/main" uri="{D6D511B9-2390-475A-947B-AFAB55BFBCF1}">
            <pc226:cmChg xmlns:pc226="http://schemas.microsoft.com/office/powerpoint/2022/06/main/command" chg="add del">
              <pc226:chgData name="Brisse, Claire" userId="62eb7f4f-25cd-442b-a170-fbc3de1c2968" providerId="ADAL" clId="{144328FC-DC37-4B9E-A856-A4A9DF925716}" dt="2024-11-26T11:48:25.732" v="2662"/>
              <pc2:cmMkLst xmlns:pc2="http://schemas.microsoft.com/office/powerpoint/2019/9/main/command">
                <pc:docMk/>
                <pc:sldMk cId="1736498967" sldId="4365"/>
                <pc2:cmMk id="{8D95DA06-3DFD-4D6D-97BF-1ECAED364F61}"/>
              </pc2:cmMkLst>
            </pc226:cmChg>
          </p:ext>
        </pc:extLst>
      </pc:sldChg>
      <pc:sldChg chg="addSp delSp modSp add mod modNotes modNotesTx">
        <pc:chgData name="Brisse, Claire" userId="62eb7f4f-25cd-442b-a170-fbc3de1c2968" providerId="ADAL" clId="{144328FC-DC37-4B9E-A856-A4A9DF925716}" dt="2024-12-06T15:37:21.335" v="12514" actId="5793"/>
        <pc:sldMkLst>
          <pc:docMk/>
          <pc:sldMk cId="2981317251" sldId="4366"/>
        </pc:sldMkLst>
        <pc:spChg chg="add mod">
          <ac:chgData name="Brisse, Claire" userId="62eb7f4f-25cd-442b-a170-fbc3de1c2968" providerId="ADAL" clId="{144328FC-DC37-4B9E-A856-A4A9DF925716}" dt="2024-12-06T15:25:27.183" v="12403" actId="20577"/>
          <ac:spMkLst>
            <pc:docMk/>
            <pc:sldMk cId="2981317251" sldId="4366"/>
            <ac:spMk id="2" creationId="{78145915-FBA1-7940-3563-7B17B70D4412}"/>
          </ac:spMkLst>
        </pc:spChg>
        <pc:spChg chg="del mod">
          <ac:chgData name="Brisse, Claire" userId="62eb7f4f-25cd-442b-a170-fbc3de1c2968" providerId="ADAL" clId="{144328FC-DC37-4B9E-A856-A4A9DF925716}" dt="2024-11-26T12:02:23.471" v="2863" actId="478"/>
          <ac:spMkLst>
            <pc:docMk/>
            <pc:sldMk cId="2981317251" sldId="4366"/>
            <ac:spMk id="6" creationId="{B9178FAC-CD1F-3514-8709-C2D6B8964D19}"/>
          </ac:spMkLst>
        </pc:spChg>
        <pc:spChg chg="mod">
          <ac:chgData name="Brisse, Claire" userId="62eb7f4f-25cd-442b-a170-fbc3de1c2968" providerId="ADAL" clId="{144328FC-DC37-4B9E-A856-A4A9DF925716}" dt="2024-11-26T12:07:27.578" v="2955" actId="1076"/>
          <ac:spMkLst>
            <pc:docMk/>
            <pc:sldMk cId="2981317251" sldId="4366"/>
            <ac:spMk id="8" creationId="{89A4E951-BE53-ED6F-FC3B-F07B3D635A44}"/>
          </ac:spMkLst>
        </pc:spChg>
        <pc:spChg chg="mod">
          <ac:chgData name="Brisse, Claire" userId="62eb7f4f-25cd-442b-a170-fbc3de1c2968" providerId="ADAL" clId="{144328FC-DC37-4B9E-A856-A4A9DF925716}" dt="2024-12-02T13:34:46.444" v="12083" actId="20577"/>
          <ac:spMkLst>
            <pc:docMk/>
            <pc:sldMk cId="2981317251" sldId="4366"/>
            <ac:spMk id="10" creationId="{9AD750AA-A232-42A1-A91B-B4BC0B3BC83E}"/>
          </ac:spMkLst>
        </pc:spChg>
      </pc:sldChg>
      <pc:sldChg chg="addSp delSp modSp add mod modNotes modNotesTx">
        <pc:chgData name="Brisse, Claire" userId="62eb7f4f-25cd-442b-a170-fbc3de1c2968" providerId="ADAL" clId="{144328FC-DC37-4B9E-A856-A4A9DF925716}" dt="2024-12-06T15:37:23.537" v="12515" actId="5793"/>
        <pc:sldMkLst>
          <pc:docMk/>
          <pc:sldMk cId="2122589095" sldId="4367"/>
        </pc:sldMkLst>
        <pc:spChg chg="add mod">
          <ac:chgData name="Brisse, Claire" userId="62eb7f4f-25cd-442b-a170-fbc3de1c2968" providerId="ADAL" clId="{144328FC-DC37-4B9E-A856-A4A9DF925716}" dt="2024-11-27T23:25:25.962" v="10526" actId="20577"/>
          <ac:spMkLst>
            <pc:docMk/>
            <pc:sldMk cId="2122589095" sldId="4367"/>
            <ac:spMk id="2" creationId="{69F54B14-5059-8D10-7B8D-2A6391D44E9A}"/>
          </ac:spMkLst>
        </pc:spChg>
        <pc:spChg chg="del">
          <ac:chgData name="Brisse, Claire" userId="62eb7f4f-25cd-442b-a170-fbc3de1c2968" providerId="ADAL" clId="{144328FC-DC37-4B9E-A856-A4A9DF925716}" dt="2024-11-26T12:12:11.666" v="2981" actId="478"/>
          <ac:spMkLst>
            <pc:docMk/>
            <pc:sldMk cId="2122589095" sldId="4367"/>
            <ac:spMk id="6" creationId="{B9178FAC-CD1F-3514-8709-C2D6B8964D19}"/>
          </ac:spMkLst>
        </pc:spChg>
        <pc:spChg chg="mod">
          <ac:chgData name="Brisse, Claire" userId="62eb7f4f-25cd-442b-a170-fbc3de1c2968" providerId="ADAL" clId="{144328FC-DC37-4B9E-A856-A4A9DF925716}" dt="2024-11-26T11:47:53.851" v="2660" actId="20577"/>
          <ac:spMkLst>
            <pc:docMk/>
            <pc:sldMk cId="2122589095" sldId="4367"/>
            <ac:spMk id="8" creationId="{89A4E951-BE53-ED6F-FC3B-F07B3D635A44}"/>
          </ac:spMkLst>
        </pc:spChg>
        <pc:spChg chg="mod">
          <ac:chgData name="Brisse, Claire" userId="62eb7f4f-25cd-442b-a170-fbc3de1c2968" providerId="ADAL" clId="{144328FC-DC37-4B9E-A856-A4A9DF925716}" dt="2024-12-02T13:34:51.685" v="12085" actId="20577"/>
          <ac:spMkLst>
            <pc:docMk/>
            <pc:sldMk cId="2122589095" sldId="4367"/>
            <ac:spMk id="10" creationId="{9AD750AA-A232-42A1-A91B-B4BC0B3BC83E}"/>
          </ac:spMkLst>
        </pc:spChg>
      </pc:sldChg>
      <pc:sldChg chg="modSp add del mod modCm">
        <pc:chgData name="Brisse, Claire" userId="62eb7f4f-25cd-442b-a170-fbc3de1c2968" providerId="ADAL" clId="{144328FC-DC37-4B9E-A856-A4A9DF925716}" dt="2024-11-27T23:23:52.433" v="10507" actId="2696"/>
        <pc:sldMkLst>
          <pc:docMk/>
          <pc:sldMk cId="3012679958" sldId="4368"/>
        </pc:sldMkLst>
        <pc:spChg chg="mod">
          <ac:chgData name="Brisse, Claire" userId="62eb7f4f-25cd-442b-a170-fbc3de1c2968" providerId="ADAL" clId="{144328FC-DC37-4B9E-A856-A4A9DF925716}" dt="2024-11-27T12:05:16.804" v="8118" actId="400"/>
          <ac:spMkLst>
            <pc:docMk/>
            <pc:sldMk cId="3012679958" sldId="4368"/>
            <ac:spMk id="6" creationId="{B9178FAC-CD1F-3514-8709-C2D6B8964D19}"/>
          </ac:spMkLst>
        </pc:spChg>
        <pc:spChg chg="mod">
          <ac:chgData name="Brisse, Claire" userId="62eb7f4f-25cd-442b-a170-fbc3de1c2968" providerId="ADAL" clId="{144328FC-DC37-4B9E-A856-A4A9DF925716}" dt="2024-11-27T12:05:19.793" v="8119" actId="400"/>
          <ac:spMkLst>
            <pc:docMk/>
            <pc:sldMk cId="3012679958" sldId="4368"/>
            <ac:spMk id="8" creationId="{89A4E951-BE53-ED6F-FC3B-F07B3D635A44}"/>
          </ac:spMkLst>
        </pc:spChg>
        <pc:spChg chg="mod">
          <ac:chgData name="Brisse, Claire" userId="62eb7f4f-25cd-442b-a170-fbc3de1c2968" providerId="ADAL" clId="{144328FC-DC37-4B9E-A856-A4A9DF925716}" dt="2024-11-26T14:18:23.592" v="8052" actId="6549"/>
          <ac:spMkLst>
            <pc:docMk/>
            <pc:sldMk cId="3012679958" sldId="4368"/>
            <ac:spMk id="10" creationId="{9AD750AA-A232-42A1-A91B-B4BC0B3BC83E}"/>
          </ac:spMkLst>
        </pc:spChg>
        <pc:extLst>
          <p:ext xmlns:p="http://schemas.openxmlformats.org/presentationml/2006/main" uri="{D6D511B9-2390-475A-947B-AFAB55BFBCF1}">
            <pc226:cmChg xmlns:pc226="http://schemas.microsoft.com/office/powerpoint/2022/06/main/command" chg="mod">
              <pc226:chgData name="Brisse, Claire" userId="62eb7f4f-25cd-442b-a170-fbc3de1c2968" providerId="ADAL" clId="{144328FC-DC37-4B9E-A856-A4A9DF925716}" dt="2024-11-27T12:05:13.080" v="8117"/>
              <pc2:cmMkLst xmlns:pc2="http://schemas.microsoft.com/office/powerpoint/2019/9/main/command">
                <pc:docMk/>
                <pc:sldMk cId="3012679958" sldId="4368"/>
                <pc2:cmMk id="{134C3B9E-ABB2-45BA-AB06-95ADBA20D9A8}"/>
              </pc2:cmMkLst>
              <pc226:cmRplyChg chg="add">
                <pc226:chgData name="Brisse, Claire" userId="62eb7f4f-25cd-442b-a170-fbc3de1c2968" providerId="ADAL" clId="{144328FC-DC37-4B9E-A856-A4A9DF925716}" dt="2024-11-27T12:05:10.122" v="8116"/>
                <pc2:cmRplyMkLst xmlns:pc2="http://schemas.microsoft.com/office/powerpoint/2019/9/main/command">
                  <pc:docMk/>
                  <pc:sldMk cId="3012679958" sldId="4368"/>
                  <pc2:cmMk id="{134C3B9E-ABB2-45BA-AB06-95ADBA20D9A8}"/>
                  <pc2:cmRplyMk id="{53D642B5-03B4-4DF9-BF6C-850799095632}"/>
                </pc2:cmRplyMkLst>
              </pc226:cmRplyChg>
            </pc226:cmChg>
          </p:ext>
        </pc:extLst>
      </pc:sldChg>
      <pc:sldChg chg="addSp delSp modSp add mod ord addCm delCm modCm modNotes modNotesTx">
        <pc:chgData name="Brisse, Claire" userId="62eb7f4f-25cd-442b-a170-fbc3de1c2968" providerId="ADAL" clId="{144328FC-DC37-4B9E-A856-A4A9DF925716}" dt="2024-12-06T15:42:18.400" v="12637" actId="1076"/>
        <pc:sldMkLst>
          <pc:docMk/>
          <pc:sldMk cId="488730378" sldId="4369"/>
        </pc:sldMkLst>
        <pc:spChg chg="add del mod">
          <ac:chgData name="Brisse, Claire" userId="62eb7f4f-25cd-442b-a170-fbc3de1c2968" providerId="ADAL" clId="{144328FC-DC37-4B9E-A856-A4A9DF925716}" dt="2024-12-05T13:47:04.836" v="12157" actId="478"/>
          <ac:spMkLst>
            <pc:docMk/>
            <pc:sldMk cId="488730378" sldId="4369"/>
            <ac:spMk id="2" creationId="{A456B055-7B57-8805-5B71-A77E0F70142A}"/>
          </ac:spMkLst>
        </pc:spChg>
        <pc:spChg chg="mod">
          <ac:chgData name="Brisse, Claire" userId="62eb7f4f-25cd-442b-a170-fbc3de1c2968" providerId="ADAL" clId="{144328FC-DC37-4B9E-A856-A4A9DF925716}" dt="2024-12-02T13:35:14.678" v="12099" actId="20577"/>
          <ac:spMkLst>
            <pc:docMk/>
            <pc:sldMk cId="488730378" sldId="4369"/>
            <ac:spMk id="4" creationId="{CA1D3EBD-991E-F4DA-AB41-163A9EEBC946}"/>
          </ac:spMkLst>
        </pc:spChg>
        <pc:spChg chg="mod">
          <ac:chgData name="Brisse, Claire" userId="62eb7f4f-25cd-442b-a170-fbc3de1c2968" providerId="ADAL" clId="{144328FC-DC37-4B9E-A856-A4A9DF925716}" dt="2024-12-06T15:42:18.400" v="12637" actId="1076"/>
          <ac:spMkLst>
            <pc:docMk/>
            <pc:sldMk cId="488730378" sldId="4369"/>
            <ac:spMk id="6" creationId="{00AF9DE4-80D3-259F-E9CB-5F5D4E71819C}"/>
          </ac:spMkLst>
        </pc:spChg>
        <pc:spChg chg="mod">
          <ac:chgData name="Brisse, Claire" userId="62eb7f4f-25cd-442b-a170-fbc3de1c2968" providerId="ADAL" clId="{144328FC-DC37-4B9E-A856-A4A9DF925716}" dt="2024-12-06T15:42:12.448" v="12636" actId="1076"/>
          <ac:spMkLst>
            <pc:docMk/>
            <pc:sldMk cId="488730378" sldId="4369"/>
            <ac:spMk id="13" creationId="{247194CA-F40B-FFBB-E4D2-ADC5BA19CA4E}"/>
          </ac:spMkLst>
        </pc:spChg>
        <pc:extLst>
          <p:ext xmlns:p="http://schemas.openxmlformats.org/presentationml/2006/main" uri="{D6D511B9-2390-475A-947B-AFAB55BFBCF1}">
            <pc226:cmChg xmlns:pc226="http://schemas.microsoft.com/office/powerpoint/2022/06/main/command" chg="add del">
              <pc226:chgData name="Brisse, Claire" userId="62eb7f4f-25cd-442b-a170-fbc3de1c2968" providerId="ADAL" clId="{144328FC-DC37-4B9E-A856-A4A9DF925716}" dt="2024-11-28T17:24:31.756" v="10819"/>
              <pc2:cmMkLst xmlns:pc2="http://schemas.microsoft.com/office/powerpoint/2019/9/main/command">
                <pc:docMk/>
                <pc:sldMk cId="488730378" sldId="4369"/>
                <pc2:cmMk id="{9CF10128-4A18-42AA-904C-E16864D61264}"/>
              </pc2:cmMkLst>
            </pc226:cmChg>
            <pc226:cmChg xmlns:pc226="http://schemas.microsoft.com/office/powerpoint/2022/06/main/command" chg="add del mod">
              <pc226:chgData name="Brisse, Claire" userId="62eb7f4f-25cd-442b-a170-fbc3de1c2968" providerId="ADAL" clId="{144328FC-DC37-4B9E-A856-A4A9DF925716}" dt="2024-12-02T13:29:03.438" v="11991"/>
              <pc2:cmMkLst xmlns:pc2="http://schemas.microsoft.com/office/powerpoint/2019/9/main/command">
                <pc:docMk/>
                <pc:sldMk cId="488730378" sldId="4369"/>
                <pc2:cmMk id="{A8BCD7DF-3A59-46F3-9408-07FF808CB891}"/>
              </pc2:cmMkLst>
              <pc226:cmRplyChg chg="add">
                <pc226:chgData name="Brisse, Claire" userId="62eb7f4f-25cd-442b-a170-fbc3de1c2968" providerId="ADAL" clId="{144328FC-DC37-4B9E-A856-A4A9DF925716}" dt="2024-11-28T17:24:23.935" v="10817"/>
                <pc2:cmRplyMkLst xmlns:pc2="http://schemas.microsoft.com/office/powerpoint/2019/9/main/command">
                  <pc:docMk/>
                  <pc:sldMk cId="488730378" sldId="4369"/>
                  <pc2:cmMk id="{A8BCD7DF-3A59-46F3-9408-07FF808CB891}"/>
                  <pc2:cmRplyMk id="{B98C44A5-4639-44CB-94CD-627DB387990C}"/>
                </pc2:cmRplyMkLst>
              </pc226:cmRplyChg>
            </pc226:cmChg>
            <pc226:cmChg xmlns:pc226="http://schemas.microsoft.com/office/powerpoint/2022/06/main/command" chg="del mod">
              <pc226:chgData name="Brisse, Claire" userId="62eb7f4f-25cd-442b-a170-fbc3de1c2968" providerId="ADAL" clId="{144328FC-DC37-4B9E-A856-A4A9DF925716}" dt="2024-12-02T13:29:03.991" v="11992"/>
              <pc2:cmMkLst xmlns:pc2="http://schemas.microsoft.com/office/powerpoint/2019/9/main/command">
                <pc:docMk/>
                <pc:sldMk cId="488730378" sldId="4369"/>
                <pc2:cmMk id="{DC1B25F3-2A16-4A62-A339-90CD6E41992A}"/>
              </pc2:cmMkLst>
              <pc226:cmRplyChg chg="add">
                <pc226:chgData name="Brisse, Claire" userId="62eb7f4f-25cd-442b-a170-fbc3de1c2968" providerId="ADAL" clId="{144328FC-DC37-4B9E-A856-A4A9DF925716}" dt="2024-11-28T17:22:22.103" v="10773"/>
                <pc2:cmRplyMkLst xmlns:pc2="http://schemas.microsoft.com/office/powerpoint/2019/9/main/command">
                  <pc:docMk/>
                  <pc:sldMk cId="488730378" sldId="4369"/>
                  <pc2:cmMk id="{DC1B25F3-2A16-4A62-A339-90CD6E41992A}"/>
                  <pc2:cmRplyMk id="{3D8FA181-6638-48C9-BB94-2107B4BB219B}"/>
                </pc2:cmRplyMkLst>
              </pc226:cmRplyChg>
            </pc226:cmChg>
          </p:ext>
        </pc:extLst>
      </pc:sldChg>
      <pc:sldChg chg="addSp delSp modSp add mod ord delCm modCm modNotes modNotesTx">
        <pc:chgData name="Brisse, Claire" userId="62eb7f4f-25cd-442b-a170-fbc3de1c2968" providerId="ADAL" clId="{144328FC-DC37-4B9E-A856-A4A9DF925716}" dt="2024-12-06T15:37:30.544" v="12517" actId="5793"/>
        <pc:sldMkLst>
          <pc:docMk/>
          <pc:sldMk cId="4265878299" sldId="4370"/>
        </pc:sldMkLst>
        <pc:spChg chg="add del mod">
          <ac:chgData name="Brisse, Claire" userId="62eb7f4f-25cd-442b-a170-fbc3de1c2968" providerId="ADAL" clId="{144328FC-DC37-4B9E-A856-A4A9DF925716}" dt="2024-12-05T13:46:44.263" v="12154" actId="478"/>
          <ac:spMkLst>
            <pc:docMk/>
            <pc:sldMk cId="4265878299" sldId="4370"/>
            <ac:spMk id="2" creationId="{CC173CB9-FBAD-CD27-5ED2-A1339BC0A414}"/>
          </ac:spMkLst>
        </pc:spChg>
        <pc:spChg chg="mod">
          <ac:chgData name="Brisse, Claire" userId="62eb7f4f-25cd-442b-a170-fbc3de1c2968" providerId="ADAL" clId="{144328FC-DC37-4B9E-A856-A4A9DF925716}" dt="2024-11-28T12:24:18.021" v="10633" actId="1076"/>
          <ac:spMkLst>
            <pc:docMk/>
            <pc:sldMk cId="4265878299" sldId="4370"/>
            <ac:spMk id="3" creationId="{361CC249-FBD2-FABF-3EFC-AA9F5C95E8E2}"/>
          </ac:spMkLst>
        </pc:spChg>
        <pc:spChg chg="mod">
          <ac:chgData name="Brisse, Claire" userId="62eb7f4f-25cd-442b-a170-fbc3de1c2968" providerId="ADAL" clId="{144328FC-DC37-4B9E-A856-A4A9DF925716}" dt="2024-11-26T12:30:17.947" v="3431" actId="1076"/>
          <ac:spMkLst>
            <pc:docMk/>
            <pc:sldMk cId="4265878299" sldId="4370"/>
            <ac:spMk id="4" creationId="{DE02BB9D-5284-F7A6-13BE-51EFBD7CDA3A}"/>
          </ac:spMkLst>
        </pc:spChg>
        <pc:spChg chg="del mod">
          <ac:chgData name="Brisse, Claire" userId="62eb7f4f-25cd-442b-a170-fbc3de1c2968" providerId="ADAL" clId="{144328FC-DC37-4B9E-A856-A4A9DF925716}" dt="2024-11-26T12:29:54.599" v="3382" actId="478"/>
          <ac:spMkLst>
            <pc:docMk/>
            <pc:sldMk cId="4265878299" sldId="4370"/>
            <ac:spMk id="5" creationId="{2C989FB3-FFF0-D12F-8485-E1B4110B0E41}"/>
          </ac:spMkLst>
        </pc:spChg>
        <pc:spChg chg="del">
          <ac:chgData name="Brisse, Claire" userId="62eb7f4f-25cd-442b-a170-fbc3de1c2968" providerId="ADAL" clId="{144328FC-DC37-4B9E-A856-A4A9DF925716}" dt="2024-11-26T12:29:57.325" v="3383" actId="478"/>
          <ac:spMkLst>
            <pc:docMk/>
            <pc:sldMk cId="4265878299" sldId="4370"/>
            <ac:spMk id="6" creationId="{1334DBBB-A9C2-2404-647F-0F43B32C3EF5}"/>
          </ac:spMkLst>
        </pc:spChg>
        <pc:spChg chg="mod">
          <ac:chgData name="Brisse, Claire" userId="62eb7f4f-25cd-442b-a170-fbc3de1c2968" providerId="ADAL" clId="{144328FC-DC37-4B9E-A856-A4A9DF925716}" dt="2024-12-02T13:35:01.559" v="12093" actId="20577"/>
          <ac:spMkLst>
            <pc:docMk/>
            <pc:sldMk cId="4265878299" sldId="4370"/>
            <ac:spMk id="10" creationId="{9AD750AA-A232-42A1-A91B-B4BC0B3BC83E}"/>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144328FC-DC37-4B9E-A856-A4A9DF925716}" dt="2024-12-02T13:28:52.514" v="11985"/>
              <pc2:cmMkLst xmlns:pc2="http://schemas.microsoft.com/office/powerpoint/2019/9/main/command">
                <pc:docMk/>
                <pc:sldMk cId="4265878299" sldId="4370"/>
                <pc2:cmMk id="{7C817F5A-CBE3-4691-A1D6-FB7E12D45D5D}"/>
              </pc2:cmMkLst>
              <pc226:cmRplyChg chg="add">
                <pc226:chgData name="Brisse, Claire" userId="62eb7f4f-25cd-442b-a170-fbc3de1c2968" providerId="ADAL" clId="{144328FC-DC37-4B9E-A856-A4A9DF925716}" dt="2024-11-28T12:24:26.162" v="10634"/>
                <pc2:cmRplyMkLst xmlns:pc2="http://schemas.microsoft.com/office/powerpoint/2019/9/main/command">
                  <pc:docMk/>
                  <pc:sldMk cId="4265878299" sldId="4370"/>
                  <pc2:cmMk id="{7C817F5A-CBE3-4691-A1D6-FB7E12D45D5D}"/>
                  <pc2:cmRplyMk id="{16C52D65-FF65-4526-9F91-577E94F66B71}"/>
                </pc2:cmRplyMkLst>
              </pc226:cmRplyChg>
            </pc226:cmChg>
            <pc226:cmChg xmlns:pc226="http://schemas.microsoft.com/office/powerpoint/2022/06/main/command" chg="del mod">
              <pc226:chgData name="Brisse, Claire" userId="62eb7f4f-25cd-442b-a170-fbc3de1c2968" providerId="ADAL" clId="{144328FC-DC37-4B9E-A856-A4A9DF925716}" dt="2024-12-02T13:28:51.990" v="11984"/>
              <pc2:cmMkLst xmlns:pc2="http://schemas.microsoft.com/office/powerpoint/2019/9/main/command">
                <pc:docMk/>
                <pc:sldMk cId="4265878299" sldId="4370"/>
                <pc2:cmMk id="{488EFCC7-2138-4BC2-8EFE-231565E4679F}"/>
              </pc2:cmMkLst>
              <pc226:cmRplyChg chg="add">
                <pc226:chgData name="Brisse, Claire" userId="62eb7f4f-25cd-442b-a170-fbc3de1c2968" providerId="ADAL" clId="{144328FC-DC37-4B9E-A856-A4A9DF925716}" dt="2024-11-28T12:23:15.497" v="10601"/>
                <pc2:cmRplyMkLst xmlns:pc2="http://schemas.microsoft.com/office/powerpoint/2019/9/main/command">
                  <pc:docMk/>
                  <pc:sldMk cId="4265878299" sldId="4370"/>
                  <pc2:cmMk id="{488EFCC7-2138-4BC2-8EFE-231565E4679F}"/>
                  <pc2:cmRplyMk id="{38F5523C-8A03-4169-86E7-2B8FCC2EBA1C}"/>
                </pc2:cmRplyMkLst>
              </pc226:cmRplyChg>
            </pc226:cmChg>
          </p:ext>
        </pc:extLst>
      </pc:sldChg>
      <pc:sldChg chg="addSp delSp modSp add mod addCm delCm modCm modNotes modNotesTx">
        <pc:chgData name="Brisse, Claire" userId="62eb7f4f-25cd-442b-a170-fbc3de1c2968" providerId="ADAL" clId="{144328FC-DC37-4B9E-A856-A4A9DF925716}" dt="2024-12-06T15:40:09.535" v="12567" actId="20577"/>
        <pc:sldMkLst>
          <pc:docMk/>
          <pc:sldMk cId="2138741710" sldId="4371"/>
        </pc:sldMkLst>
        <pc:spChg chg="add del mod">
          <ac:chgData name="Brisse, Claire" userId="62eb7f4f-25cd-442b-a170-fbc3de1c2968" providerId="ADAL" clId="{144328FC-DC37-4B9E-A856-A4A9DF925716}" dt="2024-11-26T13:09:44.074" v="5994" actId="688"/>
          <ac:spMkLst>
            <pc:docMk/>
            <pc:sldMk cId="2138741710" sldId="4371"/>
            <ac:spMk id="2" creationId="{4BE5B7C5-6C0A-C739-2DA1-2EAB0A1E0339}"/>
          </ac:spMkLst>
        </pc:spChg>
        <pc:spChg chg="mod">
          <ac:chgData name="Brisse, Claire" userId="62eb7f4f-25cd-442b-a170-fbc3de1c2968" providerId="ADAL" clId="{144328FC-DC37-4B9E-A856-A4A9DF925716}" dt="2024-12-06T15:40:09.535" v="12567" actId="20577"/>
          <ac:spMkLst>
            <pc:docMk/>
            <pc:sldMk cId="2138741710" sldId="4371"/>
            <ac:spMk id="3" creationId="{361CC249-FBD2-FABF-3EFC-AA9F5C95E8E2}"/>
          </ac:spMkLst>
        </pc:spChg>
        <pc:spChg chg="mod">
          <ac:chgData name="Brisse, Claire" userId="62eb7f4f-25cd-442b-a170-fbc3de1c2968" providerId="ADAL" clId="{144328FC-DC37-4B9E-A856-A4A9DF925716}" dt="2024-11-26T13:18:30.168" v="7157" actId="255"/>
          <ac:spMkLst>
            <pc:docMk/>
            <pc:sldMk cId="2138741710" sldId="4371"/>
            <ac:spMk id="5" creationId="{2C989FB3-FFF0-D12F-8485-E1B4110B0E41}"/>
          </ac:spMkLst>
        </pc:spChg>
        <pc:spChg chg="mod">
          <ac:chgData name="Brisse, Claire" userId="62eb7f4f-25cd-442b-a170-fbc3de1c2968" providerId="ADAL" clId="{144328FC-DC37-4B9E-A856-A4A9DF925716}" dt="2024-11-26T13:17:46.755" v="7151" actId="1076"/>
          <ac:spMkLst>
            <pc:docMk/>
            <pc:sldMk cId="2138741710" sldId="4371"/>
            <ac:spMk id="6" creationId="{1334DBBB-A9C2-2404-647F-0F43B32C3EF5}"/>
          </ac:spMkLst>
        </pc:spChg>
        <pc:spChg chg="add del mod">
          <ac:chgData name="Brisse, Claire" userId="62eb7f4f-25cd-442b-a170-fbc3de1c2968" providerId="ADAL" clId="{144328FC-DC37-4B9E-A856-A4A9DF925716}" dt="2024-12-05T13:47:01.448" v="12156" actId="478"/>
          <ac:spMkLst>
            <pc:docMk/>
            <pc:sldMk cId="2138741710" sldId="4371"/>
            <ac:spMk id="7" creationId="{8C0D740A-1BDE-26EE-A7F2-ABDE74572304}"/>
          </ac:spMkLst>
        </pc:spChg>
        <pc:spChg chg="mod">
          <ac:chgData name="Brisse, Claire" userId="62eb7f4f-25cd-442b-a170-fbc3de1c2968" providerId="ADAL" clId="{144328FC-DC37-4B9E-A856-A4A9DF925716}" dt="2024-12-02T13:35:10.350" v="12097" actId="20577"/>
          <ac:spMkLst>
            <pc:docMk/>
            <pc:sldMk cId="2138741710" sldId="4371"/>
            <ac:spMk id="10" creationId="{9AD750AA-A232-42A1-A91B-B4BC0B3BC83E}"/>
          </ac:spMkLst>
        </pc:spChg>
        <pc:spChg chg="mod">
          <ac:chgData name="Brisse, Claire" userId="62eb7f4f-25cd-442b-a170-fbc3de1c2968" providerId="ADAL" clId="{144328FC-DC37-4B9E-A856-A4A9DF925716}" dt="2024-11-28T12:32:57.798" v="10696" actId="20577"/>
          <ac:spMkLst>
            <pc:docMk/>
            <pc:sldMk cId="2138741710" sldId="4371"/>
            <ac:spMk id="15" creationId="{EC3F057D-D13A-7EC0-31C0-310C8CC1E3BD}"/>
          </ac:spMkLst>
        </pc:spChg>
        <pc:spChg chg="del">
          <ac:chgData name="Brisse, Claire" userId="62eb7f4f-25cd-442b-a170-fbc3de1c2968" providerId="ADAL" clId="{144328FC-DC37-4B9E-A856-A4A9DF925716}" dt="2024-11-26T13:08:05.030" v="5894" actId="478"/>
          <ac:spMkLst>
            <pc:docMk/>
            <pc:sldMk cId="2138741710" sldId="4371"/>
            <ac:spMk id="16" creationId="{B0743CEB-B0F2-DA98-C84E-3FD435A1E1E4}"/>
          </ac:spMkLst>
        </pc:spChg>
        <pc:spChg chg="add del mod">
          <ac:chgData name="Brisse, Claire" userId="62eb7f4f-25cd-442b-a170-fbc3de1c2968" providerId="ADAL" clId="{144328FC-DC37-4B9E-A856-A4A9DF925716}" dt="2024-11-26T13:17:51.258" v="7152" actId="1076"/>
          <ac:spMkLst>
            <pc:docMk/>
            <pc:sldMk cId="2138741710" sldId="4371"/>
            <ac:spMk id="17" creationId="{DD14333E-1928-D997-AE1F-A3A19C4F7130}"/>
          </ac:spMkLst>
        </pc:spChg>
        <pc:spChg chg="mod">
          <ac:chgData name="Brisse, Claire" userId="62eb7f4f-25cd-442b-a170-fbc3de1c2968" providerId="ADAL" clId="{144328FC-DC37-4B9E-A856-A4A9DF925716}" dt="2024-11-26T13:17:21.365" v="7149" actId="1076"/>
          <ac:spMkLst>
            <pc:docMk/>
            <pc:sldMk cId="2138741710" sldId="4371"/>
            <ac:spMk id="18" creationId="{41515ACE-5751-86B2-37F2-95ADCF07CAAE}"/>
          </ac:spMkLst>
        </pc:spChg>
        <pc:cxnChg chg="del">
          <ac:chgData name="Brisse, Claire" userId="62eb7f4f-25cd-442b-a170-fbc3de1c2968" providerId="ADAL" clId="{144328FC-DC37-4B9E-A856-A4A9DF925716}" dt="2024-11-26T13:08:00.864" v="5893" actId="478"/>
          <ac:cxnSpMkLst>
            <pc:docMk/>
            <pc:sldMk cId="2138741710" sldId="4371"/>
            <ac:cxnSpMk id="19" creationId="{C3D9CDB3-ABFD-60CD-533A-877560B4B293}"/>
          </ac:cxnSpMkLst>
        </pc:cxnChg>
        <pc:extLst>
          <p:ext xmlns:p="http://schemas.openxmlformats.org/presentationml/2006/main" uri="{D6D511B9-2390-475A-947B-AFAB55BFBCF1}">
            <pc226:cmChg xmlns:pc226="http://schemas.microsoft.com/office/powerpoint/2022/06/main/command" chg="add del mod">
              <pc226:chgData name="Brisse, Claire" userId="62eb7f4f-25cd-442b-a170-fbc3de1c2968" providerId="ADAL" clId="{144328FC-DC37-4B9E-A856-A4A9DF925716}" dt="2024-12-02T13:28:59.253" v="11989"/>
              <pc2:cmMkLst xmlns:pc2="http://schemas.microsoft.com/office/powerpoint/2019/9/main/command">
                <pc:docMk/>
                <pc:sldMk cId="2138741710" sldId="4371"/>
                <pc2:cmMk id="{A5CAD834-89F2-4B76-831E-1FBD65F09B7B}"/>
              </pc2:cmMkLst>
              <pc226:cmRplyChg chg="add">
                <pc226:chgData name="Brisse, Claire" userId="62eb7f4f-25cd-442b-a170-fbc3de1c2968" providerId="ADAL" clId="{144328FC-DC37-4B9E-A856-A4A9DF925716}" dt="2024-11-28T12:31:04.981" v="10670"/>
                <pc2:cmRplyMkLst xmlns:pc2="http://schemas.microsoft.com/office/powerpoint/2019/9/main/command">
                  <pc:docMk/>
                  <pc:sldMk cId="2138741710" sldId="4371"/>
                  <pc2:cmMk id="{A5CAD834-89F2-4B76-831E-1FBD65F09B7B}"/>
                  <pc2:cmRplyMk id="{84AF64D9-9E18-42EE-8B22-F668B4C36EA3}"/>
                </pc2:cmRplyMkLst>
              </pc226:cmRplyChg>
            </pc226:cmChg>
            <pc226:cmChg xmlns:pc226="http://schemas.microsoft.com/office/powerpoint/2022/06/main/command" chg="del mod">
              <pc226:chgData name="Brisse, Claire" userId="62eb7f4f-25cd-442b-a170-fbc3de1c2968" providerId="ADAL" clId="{144328FC-DC37-4B9E-A856-A4A9DF925716}" dt="2024-12-02T13:28:59.780" v="11990"/>
              <pc2:cmMkLst xmlns:pc2="http://schemas.microsoft.com/office/powerpoint/2019/9/main/command">
                <pc:docMk/>
                <pc:sldMk cId="2138741710" sldId="4371"/>
                <pc2:cmMk id="{FD4880A5-DA59-4173-8493-128BF3A21DA0}"/>
              </pc2:cmMkLst>
              <pc226:cmRplyChg chg="add">
                <pc226:chgData name="Brisse, Claire" userId="62eb7f4f-25cd-442b-a170-fbc3de1c2968" providerId="ADAL" clId="{144328FC-DC37-4B9E-A856-A4A9DF925716}" dt="2024-11-28T12:33:05.616" v="10697"/>
                <pc2:cmRplyMkLst xmlns:pc2="http://schemas.microsoft.com/office/powerpoint/2019/9/main/command">
                  <pc:docMk/>
                  <pc:sldMk cId="2138741710" sldId="4371"/>
                  <pc2:cmMk id="{FD4880A5-DA59-4173-8493-128BF3A21DA0}"/>
                  <pc2:cmRplyMk id="{52D11E37-6484-479D-B57D-35F40391050D}"/>
                </pc2:cmRplyMkLst>
              </pc226:cmRplyChg>
            </pc226:cmChg>
          </p:ext>
        </pc:extLst>
      </pc:sldChg>
      <pc:sldChg chg="delSp modSp add mod ord addCm delCm modCm modNotes modNotesTx">
        <pc:chgData name="Brisse, Claire" userId="62eb7f4f-25cd-442b-a170-fbc3de1c2968" providerId="ADAL" clId="{144328FC-DC37-4B9E-A856-A4A9DF925716}" dt="2024-12-06T15:37:40.743" v="12522" actId="5793"/>
        <pc:sldMkLst>
          <pc:docMk/>
          <pc:sldMk cId="3264069127" sldId="4372"/>
        </pc:sldMkLst>
        <pc:spChg chg="mod">
          <ac:chgData name="Brisse, Claire" userId="62eb7f4f-25cd-442b-a170-fbc3de1c2968" providerId="ADAL" clId="{144328FC-DC37-4B9E-A856-A4A9DF925716}" dt="2024-12-06T15:26:17.951" v="12419" actId="20577"/>
          <ac:spMkLst>
            <pc:docMk/>
            <pc:sldMk cId="3264069127" sldId="4372"/>
            <ac:spMk id="2" creationId="{2F55685B-9CDB-EFF0-891B-803A46F5635E}"/>
          </ac:spMkLst>
        </pc:spChg>
        <pc:spChg chg="del">
          <ac:chgData name="Brisse, Claire" userId="62eb7f4f-25cd-442b-a170-fbc3de1c2968" providerId="ADAL" clId="{144328FC-DC37-4B9E-A856-A4A9DF925716}" dt="2024-12-05T14:02:56.713" v="12158" actId="478"/>
          <ac:spMkLst>
            <pc:docMk/>
            <pc:sldMk cId="3264069127" sldId="4372"/>
            <ac:spMk id="3" creationId="{7B878794-6F00-B1CB-F8D3-C3C8077C165C}"/>
          </ac:spMkLst>
        </pc:spChg>
        <pc:spChg chg="mod">
          <ac:chgData name="Brisse, Claire" userId="62eb7f4f-25cd-442b-a170-fbc3de1c2968" providerId="ADAL" clId="{144328FC-DC37-4B9E-A856-A4A9DF925716}" dt="2024-11-27T12:16:57.576" v="8155" actId="20577"/>
          <ac:spMkLst>
            <pc:docMk/>
            <pc:sldMk cId="3264069127" sldId="4372"/>
            <ac:spMk id="8" creationId="{89A4E951-BE53-ED6F-FC3B-F07B3D635A44}"/>
          </ac:spMkLst>
        </pc:spChg>
        <pc:spChg chg="mod">
          <ac:chgData name="Brisse, Claire" userId="62eb7f4f-25cd-442b-a170-fbc3de1c2968" providerId="ADAL" clId="{144328FC-DC37-4B9E-A856-A4A9DF925716}" dt="2024-12-02T13:35:18.347" v="12101" actId="20577"/>
          <ac:spMkLst>
            <pc:docMk/>
            <pc:sldMk cId="3264069127" sldId="4372"/>
            <ac:spMk id="10" creationId="{9AD750AA-A232-42A1-A91B-B4BC0B3BC83E}"/>
          </ac:spMkLst>
        </pc:spChg>
        <pc:extLst>
          <p:ext xmlns:p="http://schemas.openxmlformats.org/presentationml/2006/main" uri="{D6D511B9-2390-475A-947B-AFAB55BFBCF1}">
            <pc226:cmChg xmlns:pc226="http://schemas.microsoft.com/office/powerpoint/2022/06/main/command" chg="add del">
              <pc226:chgData name="Brisse, Claire" userId="62eb7f4f-25cd-442b-a170-fbc3de1c2968" providerId="ADAL" clId="{144328FC-DC37-4B9E-A856-A4A9DF925716}" dt="2024-11-29T11:56:13.378" v="11211"/>
              <pc2:cmMkLst xmlns:pc2="http://schemas.microsoft.com/office/powerpoint/2019/9/main/command">
                <pc:docMk/>
                <pc:sldMk cId="3264069127" sldId="4372"/>
                <pc2:cmMk id="{C8265115-09EC-407E-BCC8-92530D7A6C31}"/>
              </pc2:cmMkLst>
            </pc226:cmChg>
            <pc226:cmChg xmlns:pc226="http://schemas.microsoft.com/office/powerpoint/2022/06/main/command" chg="add del mod">
              <pc226:chgData name="Brisse, Claire" userId="62eb7f4f-25cd-442b-a170-fbc3de1c2968" providerId="ADAL" clId="{144328FC-DC37-4B9E-A856-A4A9DF925716}" dt="2024-12-02T13:29:19.055" v="12019"/>
              <pc2:cmMkLst xmlns:pc2="http://schemas.microsoft.com/office/powerpoint/2019/9/main/command">
                <pc:docMk/>
                <pc:sldMk cId="3264069127" sldId="4372"/>
                <pc2:cmMk id="{040E5E60-141C-4914-BB1E-330EB64856A9}"/>
              </pc2:cmMkLst>
              <pc226:cmRplyChg chg="add">
                <pc226:chgData name="Brisse, Claire" userId="62eb7f4f-25cd-442b-a170-fbc3de1c2968" providerId="ADAL" clId="{144328FC-DC37-4B9E-A856-A4A9DF925716}" dt="2024-11-29T12:17:20.049" v="11643"/>
                <pc2:cmRplyMkLst xmlns:pc2="http://schemas.microsoft.com/office/powerpoint/2019/9/main/command">
                  <pc:docMk/>
                  <pc:sldMk cId="3264069127" sldId="4372"/>
                  <pc2:cmMk id="{040E5E60-141C-4914-BB1E-330EB64856A9}"/>
                  <pc2:cmRplyMk id="{3EB3A9AA-4113-498B-974D-0326211ADF67}"/>
                </pc2:cmRplyMkLst>
              </pc226:cmRplyChg>
            </pc226:cmChg>
          </p:ext>
        </pc:extLst>
      </pc:sldChg>
      <pc:sldChg chg="modSp add mod modNotes modNotesTx">
        <pc:chgData name="Brisse, Claire" userId="62eb7f4f-25cd-442b-a170-fbc3de1c2968" providerId="ADAL" clId="{144328FC-DC37-4B9E-A856-A4A9DF925716}" dt="2024-12-06T15:29:20.190" v="12471" actId="5793"/>
        <pc:sldMkLst>
          <pc:docMk/>
          <pc:sldMk cId="3774576692" sldId="4373"/>
        </pc:sldMkLst>
        <pc:spChg chg="mod">
          <ac:chgData name="Brisse, Claire" userId="62eb7f4f-25cd-442b-a170-fbc3de1c2968" providerId="ADAL" clId="{144328FC-DC37-4B9E-A856-A4A9DF925716}" dt="2024-12-02T13:33:14.608" v="12036" actId="20577"/>
          <ac:spMkLst>
            <pc:docMk/>
            <pc:sldMk cId="3774576692" sldId="4373"/>
            <ac:spMk id="10" creationId="{9AD750AA-A232-42A1-A91B-B4BC0B3BC83E}"/>
          </ac:spMkLst>
        </pc:spChg>
      </pc:sldChg>
      <pc:sldChg chg="new del">
        <pc:chgData name="Brisse, Claire" userId="62eb7f4f-25cd-442b-a170-fbc3de1c2968" providerId="ADAL" clId="{144328FC-DC37-4B9E-A856-A4A9DF925716}" dt="2024-11-27T19:27:02.476" v="8538" actId="680"/>
        <pc:sldMkLst>
          <pc:docMk/>
          <pc:sldMk cId="139771741" sldId="4374"/>
        </pc:sldMkLst>
      </pc:sldChg>
      <pc:sldChg chg="modSp add mod ord modNotes modNotesTx">
        <pc:chgData name="Brisse, Claire" userId="62eb7f4f-25cd-442b-a170-fbc3de1c2968" providerId="ADAL" clId="{144328FC-DC37-4B9E-A856-A4A9DF925716}" dt="2024-12-06T15:29:38.045" v="12477" actId="5793"/>
        <pc:sldMkLst>
          <pc:docMk/>
          <pc:sldMk cId="208911856" sldId="4374"/>
        </pc:sldMkLst>
        <pc:spChg chg="mod">
          <ac:chgData name="Brisse, Claire" userId="62eb7f4f-25cd-442b-a170-fbc3de1c2968" providerId="ADAL" clId="{144328FC-DC37-4B9E-A856-A4A9DF925716}" dt="2024-11-27T19:27:45.218" v="8573" actId="20577"/>
          <ac:spMkLst>
            <pc:docMk/>
            <pc:sldMk cId="208911856" sldId="4374"/>
            <ac:spMk id="3" creationId="{B73027E9-6FFE-2A1B-C700-FBFD41EAD29F}"/>
          </ac:spMkLst>
        </pc:spChg>
        <pc:spChg chg="mod">
          <ac:chgData name="Brisse, Claire" userId="62eb7f4f-25cd-442b-a170-fbc3de1c2968" providerId="ADAL" clId="{144328FC-DC37-4B9E-A856-A4A9DF925716}" dt="2024-12-02T13:33:42.046" v="12049" actId="20577"/>
          <ac:spMkLst>
            <pc:docMk/>
            <pc:sldMk cId="208911856" sldId="4374"/>
            <ac:spMk id="10" creationId="{9AD750AA-A232-42A1-A91B-B4BC0B3BC83E}"/>
          </ac:spMkLst>
        </pc:spChg>
      </pc:sldChg>
      <pc:sldChg chg="modSp add mod ord modNotes modNotesTx">
        <pc:chgData name="Brisse, Claire" userId="62eb7f4f-25cd-442b-a170-fbc3de1c2968" providerId="ADAL" clId="{144328FC-DC37-4B9E-A856-A4A9DF925716}" dt="2024-12-06T15:37:12.023" v="12511" actId="5793"/>
        <pc:sldMkLst>
          <pc:docMk/>
          <pc:sldMk cId="1593874250" sldId="4375"/>
        </pc:sldMkLst>
        <pc:spChg chg="mod">
          <ac:chgData name="Brisse, Claire" userId="62eb7f4f-25cd-442b-a170-fbc3de1c2968" providerId="ADAL" clId="{144328FC-DC37-4B9E-A856-A4A9DF925716}" dt="2024-11-27T23:25:10.577" v="10520" actId="20577"/>
          <ac:spMkLst>
            <pc:docMk/>
            <pc:sldMk cId="1593874250" sldId="4375"/>
            <ac:spMk id="3" creationId="{B73027E9-6FFE-2A1B-C700-FBFD41EAD29F}"/>
          </ac:spMkLst>
        </pc:spChg>
        <pc:spChg chg="mod">
          <ac:chgData name="Brisse, Claire" userId="62eb7f4f-25cd-442b-a170-fbc3de1c2968" providerId="ADAL" clId="{144328FC-DC37-4B9E-A856-A4A9DF925716}" dt="2024-12-02T13:34:31.631" v="12077" actId="20577"/>
          <ac:spMkLst>
            <pc:docMk/>
            <pc:sldMk cId="1593874250" sldId="4375"/>
            <ac:spMk id="10" creationId="{9AD750AA-A232-42A1-A91B-B4BC0B3BC83E}"/>
          </ac:spMkLst>
        </pc:spChg>
      </pc:sldChg>
      <pc:sldChg chg="modSp add mod ord modNotes modNotesTx">
        <pc:chgData name="Brisse, Claire" userId="62eb7f4f-25cd-442b-a170-fbc3de1c2968" providerId="ADAL" clId="{144328FC-DC37-4B9E-A856-A4A9DF925716}" dt="2024-12-06T15:37:27.092" v="12516" actId="5793"/>
        <pc:sldMkLst>
          <pc:docMk/>
          <pc:sldMk cId="1224993864" sldId="4376"/>
        </pc:sldMkLst>
        <pc:spChg chg="mod">
          <ac:chgData name="Brisse, Claire" userId="62eb7f4f-25cd-442b-a170-fbc3de1c2968" providerId="ADAL" clId="{144328FC-DC37-4B9E-A856-A4A9DF925716}" dt="2024-11-27T19:31:16.781" v="8627" actId="20577"/>
          <ac:spMkLst>
            <pc:docMk/>
            <pc:sldMk cId="1224993864" sldId="4376"/>
            <ac:spMk id="3" creationId="{B73027E9-6FFE-2A1B-C700-FBFD41EAD29F}"/>
          </ac:spMkLst>
        </pc:spChg>
        <pc:spChg chg="mod">
          <ac:chgData name="Brisse, Claire" userId="62eb7f4f-25cd-442b-a170-fbc3de1c2968" providerId="ADAL" clId="{144328FC-DC37-4B9E-A856-A4A9DF925716}" dt="2024-12-02T13:34:55.581" v="12087" actId="20577"/>
          <ac:spMkLst>
            <pc:docMk/>
            <pc:sldMk cId="1224993864" sldId="4376"/>
            <ac:spMk id="10" creationId="{9AD750AA-A232-42A1-A91B-B4BC0B3BC83E}"/>
          </ac:spMkLst>
        </pc:spChg>
      </pc:sldChg>
      <pc:sldChg chg="modSp add del mod ord">
        <pc:chgData name="Brisse, Claire" userId="62eb7f4f-25cd-442b-a170-fbc3de1c2968" providerId="ADAL" clId="{144328FC-DC37-4B9E-A856-A4A9DF925716}" dt="2024-11-27T19:46:02.782" v="8806" actId="2696"/>
        <pc:sldMkLst>
          <pc:docMk/>
          <pc:sldMk cId="3110327495" sldId="4377"/>
        </pc:sldMkLst>
        <pc:spChg chg="mod">
          <ac:chgData name="Brisse, Claire" userId="62eb7f4f-25cd-442b-a170-fbc3de1c2968" providerId="ADAL" clId="{144328FC-DC37-4B9E-A856-A4A9DF925716}" dt="2024-11-27T19:42:51.858" v="8799" actId="20577"/>
          <ac:spMkLst>
            <pc:docMk/>
            <pc:sldMk cId="3110327495" sldId="4377"/>
            <ac:spMk id="4" creationId="{DE02BB9D-5284-F7A6-13BE-51EFBD7CDA3A}"/>
          </ac:spMkLst>
        </pc:spChg>
      </pc:sldChg>
      <pc:sldChg chg="addSp delSp modSp add mod ord modNotes modNotesTx">
        <pc:chgData name="Brisse, Claire" userId="62eb7f4f-25cd-442b-a170-fbc3de1c2968" providerId="ADAL" clId="{144328FC-DC37-4B9E-A856-A4A9DF925716}" dt="2024-12-06T15:29:27.299" v="12473" actId="5793"/>
        <pc:sldMkLst>
          <pc:docMk/>
          <pc:sldMk cId="51335808" sldId="4378"/>
        </pc:sldMkLst>
        <pc:spChg chg="mod">
          <ac:chgData name="Brisse, Claire" userId="62eb7f4f-25cd-442b-a170-fbc3de1c2968" providerId="ADAL" clId="{144328FC-DC37-4B9E-A856-A4A9DF925716}" dt="2024-11-27T22:20:21.880" v="9686" actId="14100"/>
          <ac:spMkLst>
            <pc:docMk/>
            <pc:sldMk cId="51335808" sldId="4378"/>
            <ac:spMk id="3" creationId="{361CC249-FBD2-FABF-3EFC-AA9F5C95E8E2}"/>
          </ac:spMkLst>
        </pc:spChg>
        <pc:spChg chg="mod">
          <ac:chgData name="Brisse, Claire" userId="62eb7f4f-25cd-442b-a170-fbc3de1c2968" providerId="ADAL" clId="{144328FC-DC37-4B9E-A856-A4A9DF925716}" dt="2024-11-27T22:19:29.761" v="9684" actId="1076"/>
          <ac:spMkLst>
            <pc:docMk/>
            <pc:sldMk cId="51335808" sldId="4378"/>
            <ac:spMk id="4" creationId="{DE02BB9D-5284-F7A6-13BE-51EFBD7CDA3A}"/>
          </ac:spMkLst>
        </pc:spChg>
        <pc:spChg chg="add del mod">
          <ac:chgData name="Brisse, Claire" userId="62eb7f4f-25cd-442b-a170-fbc3de1c2968" providerId="ADAL" clId="{144328FC-DC37-4B9E-A856-A4A9DF925716}" dt="2024-12-05T13:46:29.310" v="12152" actId="478"/>
          <ac:spMkLst>
            <pc:docMk/>
            <pc:sldMk cId="51335808" sldId="4378"/>
            <ac:spMk id="6" creationId="{F5A9E7EA-55A6-CAB3-8025-F00761E51856}"/>
          </ac:spMkLst>
        </pc:spChg>
        <pc:spChg chg="mod">
          <ac:chgData name="Brisse, Claire" userId="62eb7f4f-25cd-442b-a170-fbc3de1c2968" providerId="ADAL" clId="{144328FC-DC37-4B9E-A856-A4A9DF925716}" dt="2024-12-02T13:33:24.005" v="12040" actId="20577"/>
          <ac:spMkLst>
            <pc:docMk/>
            <pc:sldMk cId="51335808" sldId="4378"/>
            <ac:spMk id="10" creationId="{9AD750AA-A232-42A1-A91B-B4BC0B3BC83E}"/>
          </ac:spMkLst>
        </pc:spChg>
        <pc:picChg chg="add mod modCrop">
          <ac:chgData name="Brisse, Claire" userId="62eb7f4f-25cd-442b-a170-fbc3de1c2968" providerId="ADAL" clId="{144328FC-DC37-4B9E-A856-A4A9DF925716}" dt="2024-11-27T22:12:42.720" v="9513" actId="1076"/>
          <ac:picMkLst>
            <pc:docMk/>
            <pc:sldMk cId="51335808" sldId="4378"/>
            <ac:picMk id="5" creationId="{00A4E877-D014-6518-A82F-C4946A68A5D6}"/>
          </ac:picMkLst>
        </pc:picChg>
      </pc:sldChg>
      <pc:sldMasterChg chg="del delSldLayout">
        <pc:chgData name="Brisse, Claire" userId="62eb7f4f-25cd-442b-a170-fbc3de1c2968" providerId="ADAL" clId="{144328FC-DC37-4B9E-A856-A4A9DF925716}" dt="2024-11-27T23:23:44.798" v="10506" actId="2696"/>
        <pc:sldMasterMkLst>
          <pc:docMk/>
          <pc:sldMasterMk cId="507186466" sldId="2147483706"/>
        </pc:sldMasterMkLst>
        <pc:sldLayoutChg chg="del">
          <pc:chgData name="Brisse, Claire" userId="62eb7f4f-25cd-442b-a170-fbc3de1c2968" providerId="ADAL" clId="{144328FC-DC37-4B9E-A856-A4A9DF925716}" dt="2024-11-27T23:23:44.798" v="10506" actId="2696"/>
          <pc:sldLayoutMkLst>
            <pc:docMk/>
            <pc:sldMasterMk cId="507186466" sldId="2147483706"/>
            <pc:sldLayoutMk cId="2489878520" sldId="2147483707"/>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2869615261" sldId="2147483708"/>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4280931330" sldId="2147483709"/>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243542279" sldId="2147483710"/>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1217723628" sldId="2147483711"/>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3661473166" sldId="2147483712"/>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2365900096" sldId="2147483713"/>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1162017787" sldId="2147483714"/>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482203182" sldId="2147483715"/>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93160806" sldId="2147483716"/>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1185047995" sldId="2147483717"/>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4203545167" sldId="2147483718"/>
          </pc:sldLayoutMkLst>
        </pc:sldLayoutChg>
        <pc:sldLayoutChg chg="del">
          <pc:chgData name="Brisse, Claire" userId="62eb7f4f-25cd-442b-a170-fbc3de1c2968" providerId="ADAL" clId="{144328FC-DC37-4B9E-A856-A4A9DF925716}" dt="2024-11-27T23:23:44.798" v="10506" actId="2696"/>
          <pc:sldLayoutMkLst>
            <pc:docMk/>
            <pc:sldMasterMk cId="507186466" sldId="2147483706"/>
            <pc:sldLayoutMk cId="1825958921" sldId="2147483719"/>
          </pc:sldLayoutMkLst>
        </pc:sldLayoutChg>
      </pc:sldMasterChg>
    </pc:docChg>
  </pc:docChgLst>
  <pc:docChgLst>
    <pc:chgData name="Anderson, Steve (he/him/his)" userId="9c833d26-324b-41c6-a2f1-9b2228d5182d" providerId="ADAL" clId="{EE534BB5-9B06-4D62-B180-58A480E7DE21}"/>
    <pc:docChg chg="undo redo custSel modSld">
      <pc:chgData name="Anderson, Steve (he/him/his)" userId="9c833d26-324b-41c6-a2f1-9b2228d5182d" providerId="ADAL" clId="{EE534BB5-9B06-4D62-B180-58A480E7DE21}" dt="2024-01-04T16:07:39.271" v="22"/>
      <pc:docMkLst>
        <pc:docMk/>
      </pc:docMkLst>
      <pc:sldChg chg="modSp mod addCm delCm">
        <pc:chgData name="Anderson, Steve (he/him/his)" userId="9c833d26-324b-41c6-a2f1-9b2228d5182d" providerId="ADAL" clId="{EE534BB5-9B06-4D62-B180-58A480E7DE21}" dt="2024-01-04T15:17:11.418" v="20" actId="20577"/>
        <pc:sldMkLst>
          <pc:docMk/>
          <pc:sldMk cId="1649256746" sldId="4312"/>
        </pc:sldMkLst>
        <pc:spChg chg="mod">
          <ac:chgData name="Anderson, Steve (he/him/his)" userId="9c833d26-324b-41c6-a2f1-9b2228d5182d" providerId="ADAL" clId="{EE534BB5-9B06-4D62-B180-58A480E7DE21}" dt="2024-01-04T15:17:11.418" v="20" actId="20577"/>
          <ac:spMkLst>
            <pc:docMk/>
            <pc:sldMk cId="1649256746" sldId="4312"/>
            <ac:spMk id="3" creationId="{361CC249-FBD2-FABF-3EFC-AA9F5C95E8E2}"/>
          </ac:spMkLst>
        </pc:spChg>
      </pc:sldChg>
      <pc:sldChg chg="addCm modCm">
        <pc:chgData name="Anderson, Steve (he/him/his)" userId="9c833d26-324b-41c6-a2f1-9b2228d5182d" providerId="ADAL" clId="{EE534BB5-9B06-4D62-B180-58A480E7DE21}" dt="2024-01-04T16:07:39.271" v="22"/>
        <pc:sldMkLst>
          <pc:docMk/>
          <pc:sldMk cId="814572468" sldId="4333"/>
        </pc:sldMkLst>
      </pc:sldChg>
    </pc:docChg>
  </pc:docChgLst>
  <pc:docChgLst>
    <pc:chgData name="Klemick, Heather" userId="S::klemick.heather@epa.gov::e7495d64-eae1-40fb-86fb-3a4ddc098616" providerId="AD" clId="Web-{C0424E75-362A-A53B-8554-E5B2021361C6}"/>
    <pc:docChg chg="mod">
      <pc:chgData name="Klemick, Heather" userId="S::klemick.heather@epa.gov::e7495d64-eae1-40fb-86fb-3a4ddc098616" providerId="AD" clId="Web-{C0424E75-362A-A53B-8554-E5B2021361C6}" dt="2024-01-08T16:54:48.471" v="1"/>
      <pc:docMkLst>
        <pc:docMk/>
      </pc:docMkLst>
      <pc:sldChg chg="modCm">
        <pc:chgData name="Klemick, Heather" userId="S::klemick.heather@epa.gov::e7495d64-eae1-40fb-86fb-3a4ddc098616" providerId="AD" clId="Web-{C0424E75-362A-A53B-8554-E5B2021361C6}" dt="2024-01-08T16:54:48.471" v="1"/>
        <pc:sldMkLst>
          <pc:docMk/>
          <pc:sldMk cId="481840122" sldId="4341"/>
        </pc:sldMkLst>
      </pc:sldChg>
    </pc:docChg>
  </pc:docChgLst>
  <pc:docChgLst>
    <pc:chgData name="Edmonds, Marc" userId="aed0cfdb-9319-443d-b6a9-8afd881cc916" providerId="ADAL" clId="{4F27C8B8-6DAE-49AD-89DD-F18B69479E5F}"/>
    <pc:docChg chg="undo custSel modSld">
      <pc:chgData name="Edmonds, Marc" userId="aed0cfdb-9319-443d-b6a9-8afd881cc916" providerId="ADAL" clId="{4F27C8B8-6DAE-49AD-89DD-F18B69479E5F}" dt="2024-07-01T11:25:51.727" v="19"/>
      <pc:docMkLst>
        <pc:docMk/>
      </pc:docMkLst>
      <pc:sldChg chg="addCm">
        <pc:chgData name="Edmonds, Marc" userId="aed0cfdb-9319-443d-b6a9-8afd881cc916" providerId="ADAL" clId="{4F27C8B8-6DAE-49AD-89DD-F18B69479E5F}" dt="2024-06-28T01:46:36.434" v="3"/>
        <pc:sldMkLst>
          <pc:docMk/>
          <pc:sldMk cId="323643893" sldId="957"/>
        </pc:sldMkLst>
        <pc:extLst>
          <p:ext xmlns:p="http://schemas.openxmlformats.org/presentationml/2006/main" uri="{D6D511B9-2390-475A-947B-AFAB55BFBCF1}">
            <pc226:cmChg xmlns:pc226="http://schemas.microsoft.com/office/powerpoint/2022/06/main/command" chg="add">
              <pc226:chgData name="Edmonds, Marc" userId="aed0cfdb-9319-443d-b6a9-8afd881cc916" providerId="ADAL" clId="{4F27C8B8-6DAE-49AD-89DD-F18B69479E5F}" dt="2024-06-28T01:46:36.434" v="3"/>
              <pc2:cmMkLst xmlns:pc2="http://schemas.microsoft.com/office/powerpoint/2019/9/main/command">
                <pc:docMk/>
                <pc:sldMk cId="323643893" sldId="957"/>
                <pc2:cmMk id="{1F7EA700-9A2B-47B4-9AED-18686373C029}"/>
              </pc2:cmMkLst>
            </pc226:cmChg>
          </p:ext>
        </pc:extLst>
      </pc:sldChg>
      <pc:sldChg chg="modSp mod modCm">
        <pc:chgData name="Edmonds, Marc" userId="aed0cfdb-9319-443d-b6a9-8afd881cc916" providerId="ADAL" clId="{4F27C8B8-6DAE-49AD-89DD-F18B69479E5F}" dt="2024-06-28T01:45:38.591" v="2"/>
        <pc:sldMkLst>
          <pc:docMk/>
          <pc:sldMk cId="1649256746" sldId="4312"/>
        </pc:sldMkLst>
        <pc:spChg chg="mod">
          <ac:chgData name="Edmonds, Marc" userId="aed0cfdb-9319-443d-b6a9-8afd881cc916" providerId="ADAL" clId="{4F27C8B8-6DAE-49AD-89DD-F18B69479E5F}" dt="2024-06-28T01:41:31.848" v="0" actId="1036"/>
          <ac:spMkLst>
            <pc:docMk/>
            <pc:sldMk cId="1649256746" sldId="4312"/>
            <ac:spMk id="3" creationId="{361CC249-FBD2-FABF-3EFC-AA9F5C95E8E2}"/>
          </ac:spMkLst>
        </pc:spChg>
        <pc:extLst>
          <p:ext xmlns:p="http://schemas.openxmlformats.org/presentationml/2006/main" uri="{D6D511B9-2390-475A-947B-AFAB55BFBCF1}">
            <pc226:cmChg xmlns:pc226="http://schemas.microsoft.com/office/powerpoint/2022/06/main/command" chg="">
              <pc226:chgData name="Edmonds, Marc" userId="aed0cfdb-9319-443d-b6a9-8afd881cc916" providerId="ADAL" clId="{4F27C8B8-6DAE-49AD-89DD-F18B69479E5F}" dt="2024-06-28T01:45:38.591" v="2"/>
              <pc2:cmMkLst xmlns:pc2="http://schemas.microsoft.com/office/powerpoint/2019/9/main/command">
                <pc:docMk/>
                <pc:sldMk cId="1649256746" sldId="4312"/>
                <pc2:cmMk id="{AF2835EC-E83E-4207-8CE2-F9EA0A46D8F6}"/>
              </pc2:cmMkLst>
              <pc226:cmRplyChg chg="add mod">
                <pc226:chgData name="Edmonds, Marc" userId="aed0cfdb-9319-443d-b6a9-8afd881cc916" providerId="ADAL" clId="{4F27C8B8-6DAE-49AD-89DD-F18B69479E5F}" dt="2024-06-28T01:45:38.591" v="2"/>
                <pc2:cmRplyMkLst xmlns:pc2="http://schemas.microsoft.com/office/powerpoint/2019/9/main/command">
                  <pc:docMk/>
                  <pc:sldMk cId="1649256746" sldId="4312"/>
                  <pc2:cmMk id="{AF2835EC-E83E-4207-8CE2-F9EA0A46D8F6}"/>
                  <pc2:cmRplyMk id="{5F30C6E0-FBD0-4FFB-BD2C-0E92BAA3DB63}"/>
                </pc2:cmRplyMkLst>
              </pc226:cmRplyChg>
            </pc226:cmChg>
          </p:ext>
        </pc:extLst>
      </pc:sldChg>
      <pc:sldChg chg="modCm">
        <pc:chgData name="Edmonds, Marc" userId="aed0cfdb-9319-443d-b6a9-8afd881cc916" providerId="ADAL" clId="{4F27C8B8-6DAE-49AD-89DD-F18B69479E5F}" dt="2024-06-28T01:49:16.565" v="5"/>
        <pc:sldMkLst>
          <pc:docMk/>
          <pc:sldMk cId="1136963752" sldId="4322"/>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4F27C8B8-6DAE-49AD-89DD-F18B69479E5F}" dt="2024-06-28T01:49:16.565" v="5"/>
              <pc2:cmMkLst xmlns:pc2="http://schemas.microsoft.com/office/powerpoint/2019/9/main/command">
                <pc:docMk/>
                <pc:sldMk cId="1136963752" sldId="4322"/>
                <pc2:cmMk id="{8EA4CD9A-858C-468B-AAF6-82AE5BDC07F0}"/>
              </pc2:cmMkLst>
              <pc226:cmRplyChg chg="add mod">
                <pc226:chgData name="Edmonds, Marc" userId="aed0cfdb-9319-443d-b6a9-8afd881cc916" providerId="ADAL" clId="{4F27C8B8-6DAE-49AD-89DD-F18B69479E5F}" dt="2024-06-28T01:49:16.565" v="5"/>
                <pc2:cmRplyMkLst xmlns:pc2="http://schemas.microsoft.com/office/powerpoint/2019/9/main/command">
                  <pc:docMk/>
                  <pc:sldMk cId="1136963752" sldId="4322"/>
                  <pc2:cmMk id="{8EA4CD9A-858C-468B-AAF6-82AE5BDC07F0}"/>
                  <pc2:cmRplyMk id="{DBA3D0C9-361F-4E46-8877-D44A973D9968}"/>
                </pc2:cmRplyMkLst>
              </pc226:cmRplyChg>
            </pc226:cmChg>
          </p:ext>
        </pc:extLst>
      </pc:sldChg>
      <pc:sldChg chg="modCm">
        <pc:chgData name="Edmonds, Marc" userId="aed0cfdb-9319-443d-b6a9-8afd881cc916" providerId="ADAL" clId="{4F27C8B8-6DAE-49AD-89DD-F18B69479E5F}" dt="2024-06-28T11:18:58.231" v="11"/>
        <pc:sldMkLst>
          <pc:docMk/>
          <pc:sldMk cId="73270067" sldId="4330"/>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4F27C8B8-6DAE-49AD-89DD-F18B69479E5F}" dt="2024-06-28T11:18:58.231" v="11"/>
              <pc2:cmMkLst xmlns:pc2="http://schemas.microsoft.com/office/powerpoint/2019/9/main/command">
                <pc:docMk/>
                <pc:sldMk cId="73270067" sldId="4330"/>
                <pc2:cmMk id="{B08D4C50-987A-422C-A0B4-259CC305F4D4}"/>
              </pc2:cmMkLst>
              <pc226:cmRplyChg chg="add">
                <pc226:chgData name="Edmonds, Marc" userId="aed0cfdb-9319-443d-b6a9-8afd881cc916" providerId="ADAL" clId="{4F27C8B8-6DAE-49AD-89DD-F18B69479E5F}" dt="2024-06-28T11:18:58.231" v="11"/>
                <pc2:cmRplyMkLst xmlns:pc2="http://schemas.microsoft.com/office/powerpoint/2019/9/main/command">
                  <pc:docMk/>
                  <pc:sldMk cId="73270067" sldId="4330"/>
                  <pc2:cmMk id="{B08D4C50-987A-422C-A0B4-259CC305F4D4}"/>
                  <pc2:cmRplyMk id="{B07FD3D3-8672-48BD-8DD0-323EBE5B603B}"/>
                </pc2:cmRplyMkLst>
              </pc226:cmRplyChg>
            </pc226:cmChg>
          </p:ext>
        </pc:extLst>
      </pc:sldChg>
      <pc:sldChg chg="modSp mod addCm">
        <pc:chgData name="Edmonds, Marc" userId="aed0cfdb-9319-443d-b6a9-8afd881cc916" providerId="ADAL" clId="{4F27C8B8-6DAE-49AD-89DD-F18B69479E5F}" dt="2024-06-28T11:10:11.966" v="9"/>
        <pc:sldMkLst>
          <pc:docMk/>
          <pc:sldMk cId="1036722062" sldId="4331"/>
        </pc:sldMkLst>
        <pc:spChg chg="mod">
          <ac:chgData name="Edmonds, Marc" userId="aed0cfdb-9319-443d-b6a9-8afd881cc916" providerId="ADAL" clId="{4F27C8B8-6DAE-49AD-89DD-F18B69479E5F}" dt="2024-06-28T11:08:43.340" v="8" actId="400"/>
          <ac:spMkLst>
            <pc:docMk/>
            <pc:sldMk cId="1036722062" sldId="4331"/>
            <ac:spMk id="11" creationId="{304E0BAA-6E20-8DA8-B856-75C9F3369109}"/>
          </ac:spMkLst>
        </pc:spChg>
        <pc:extLst>
          <p:ext xmlns:p="http://schemas.openxmlformats.org/presentationml/2006/main" uri="{D6D511B9-2390-475A-947B-AFAB55BFBCF1}">
            <pc226:cmChg xmlns:pc226="http://schemas.microsoft.com/office/powerpoint/2022/06/main/command" chg="add">
              <pc226:chgData name="Edmonds, Marc" userId="aed0cfdb-9319-443d-b6a9-8afd881cc916" providerId="ADAL" clId="{4F27C8B8-6DAE-49AD-89DD-F18B69479E5F}" dt="2024-06-28T11:10:11.966" v="9"/>
              <pc2:cmMkLst xmlns:pc2="http://schemas.microsoft.com/office/powerpoint/2019/9/main/command">
                <pc:docMk/>
                <pc:sldMk cId="1036722062" sldId="4331"/>
                <pc2:cmMk id="{324850F7-58A8-4C3A-AB05-E1864AC68F84}"/>
              </pc2:cmMkLst>
            </pc226:cmChg>
          </p:ext>
        </pc:extLst>
      </pc:sldChg>
      <pc:sldChg chg="addCm delCm modCm">
        <pc:chgData name="Edmonds, Marc" userId="aed0cfdb-9319-443d-b6a9-8afd881cc916" providerId="ADAL" clId="{4F27C8B8-6DAE-49AD-89DD-F18B69479E5F}" dt="2024-07-01T11:25:51.727" v="19"/>
        <pc:sldMkLst>
          <pc:docMk/>
          <pc:sldMk cId="1821303164" sldId="4334"/>
        </pc:sldMkLst>
        <pc:extLst>
          <p:ext xmlns:p="http://schemas.openxmlformats.org/presentationml/2006/main" uri="{D6D511B9-2390-475A-947B-AFAB55BFBCF1}">
            <pc226:cmChg xmlns:pc226="http://schemas.microsoft.com/office/powerpoint/2022/06/main/command" chg="add">
              <pc226:chgData name="Edmonds, Marc" userId="aed0cfdb-9319-443d-b6a9-8afd881cc916" providerId="ADAL" clId="{4F27C8B8-6DAE-49AD-89DD-F18B69479E5F}" dt="2024-07-01T11:25:51.727" v="19"/>
              <pc2:cmMkLst xmlns:pc2="http://schemas.microsoft.com/office/powerpoint/2019/9/main/command">
                <pc:docMk/>
                <pc:sldMk cId="1821303164" sldId="4334"/>
                <pc2:cmMk id="{AA706D97-59EE-4C13-A8B5-2E706402C6CA}"/>
              </pc2:cmMkLst>
              <pc226:cmRplyChg chg="add">
                <pc226:chgData name="Edmonds, Marc" userId="aed0cfdb-9319-443d-b6a9-8afd881cc916" providerId="ADAL" clId="{4F27C8B8-6DAE-49AD-89DD-F18B69479E5F}" dt="2024-07-01T11:25:51.727" v="19"/>
                <pc2:cmRplyMkLst xmlns:pc2="http://schemas.microsoft.com/office/powerpoint/2019/9/main/command">
                  <pc:docMk/>
                  <pc:sldMk cId="1821303164" sldId="4334"/>
                  <pc2:cmMk id="{AA706D97-59EE-4C13-A8B5-2E706402C6CA}"/>
                  <pc2:cmRplyMk id="{B537054E-AF9E-4C3D-AAC1-5AEE43179239}"/>
                </pc2:cmRplyMkLst>
              </pc226:cmRplyChg>
            </pc226:cmChg>
            <pc226:cmChg xmlns:pc226="http://schemas.microsoft.com/office/powerpoint/2022/06/main/command" chg="add del">
              <pc226:chgData name="Edmonds, Marc" userId="aed0cfdb-9319-443d-b6a9-8afd881cc916" providerId="ADAL" clId="{4F27C8B8-6DAE-49AD-89DD-F18B69479E5F}" dt="2024-06-28T11:10:48.232" v="10"/>
              <pc2:cmMkLst xmlns:pc2="http://schemas.microsoft.com/office/powerpoint/2019/9/main/command">
                <pc:docMk/>
                <pc:sldMk cId="1821303164" sldId="4334"/>
                <pc2:cmMk id="{604233CF-FEEC-430F-8668-CEBBA5962630}"/>
              </pc2:cmMkLst>
            </pc226:cmChg>
          </p:ext>
        </pc:extLst>
      </pc:sldChg>
      <pc:sldChg chg="modSp mod">
        <pc:chgData name="Edmonds, Marc" userId="aed0cfdb-9319-443d-b6a9-8afd881cc916" providerId="ADAL" clId="{4F27C8B8-6DAE-49AD-89DD-F18B69479E5F}" dt="2024-06-28T11:20:27.627" v="13" actId="400"/>
        <pc:sldMkLst>
          <pc:docMk/>
          <pc:sldMk cId="3782680542" sldId="4339"/>
        </pc:sldMkLst>
        <pc:spChg chg="mod">
          <ac:chgData name="Edmonds, Marc" userId="aed0cfdb-9319-443d-b6a9-8afd881cc916" providerId="ADAL" clId="{4F27C8B8-6DAE-49AD-89DD-F18B69479E5F}" dt="2024-06-28T11:20:27.627" v="13" actId="400"/>
          <ac:spMkLst>
            <pc:docMk/>
            <pc:sldMk cId="3782680542" sldId="4339"/>
            <ac:spMk id="8" creationId="{9B759169-1A16-7F13-4DB6-3EB54671926F}"/>
          </ac:spMkLst>
        </pc:spChg>
      </pc:sldChg>
      <pc:sldChg chg="modSp mod">
        <pc:chgData name="Edmonds, Marc" userId="aed0cfdb-9319-443d-b6a9-8afd881cc916" providerId="ADAL" clId="{4F27C8B8-6DAE-49AD-89DD-F18B69479E5F}" dt="2024-06-28T11:23:41.587" v="16" actId="20577"/>
        <pc:sldMkLst>
          <pc:docMk/>
          <pc:sldMk cId="1104781200" sldId="4342"/>
        </pc:sldMkLst>
        <pc:spChg chg="mod">
          <ac:chgData name="Edmonds, Marc" userId="aed0cfdb-9319-443d-b6a9-8afd881cc916" providerId="ADAL" clId="{4F27C8B8-6DAE-49AD-89DD-F18B69479E5F}" dt="2024-06-28T11:23:41.587" v="16" actId="20577"/>
          <ac:spMkLst>
            <pc:docMk/>
            <pc:sldMk cId="1104781200" sldId="4342"/>
            <ac:spMk id="13" creationId="{247194CA-F40B-FFBB-E4D2-ADC5BA19CA4E}"/>
          </ac:spMkLst>
        </pc:spChg>
      </pc:sldChg>
      <pc:sldChg chg="modSp mod">
        <pc:chgData name="Edmonds, Marc" userId="aed0cfdb-9319-443d-b6a9-8afd881cc916" providerId="ADAL" clId="{4F27C8B8-6DAE-49AD-89DD-F18B69479E5F}" dt="2024-06-28T11:27:10.789" v="18" actId="1036"/>
        <pc:sldMkLst>
          <pc:docMk/>
          <pc:sldMk cId="2425292139" sldId="4346"/>
        </pc:sldMkLst>
        <pc:spChg chg="mod">
          <ac:chgData name="Edmonds, Marc" userId="aed0cfdb-9319-443d-b6a9-8afd881cc916" providerId="ADAL" clId="{4F27C8B8-6DAE-49AD-89DD-F18B69479E5F}" dt="2024-06-28T11:27:10.789" v="18" actId="1036"/>
          <ac:spMkLst>
            <pc:docMk/>
            <pc:sldMk cId="2425292139" sldId="4346"/>
            <ac:spMk id="13" creationId="{247194CA-F40B-FFBB-E4D2-ADC5BA19CA4E}"/>
          </ac:spMkLst>
        </pc:spChg>
      </pc:sldChg>
    </pc:docChg>
  </pc:docChgLst>
  <pc:docChgLst>
    <pc:chgData name="Brisse, Claire" userId="62eb7f4f-25cd-442b-a170-fbc3de1c2968" providerId="ADAL" clId="{45BA4A51-F0AF-431F-A835-13237F31A86F}"/>
    <pc:docChg chg="undo redo custSel modSld">
      <pc:chgData name="Brisse, Claire" userId="62eb7f4f-25cd-442b-a170-fbc3de1c2968" providerId="ADAL" clId="{45BA4A51-F0AF-431F-A835-13237F31A86F}" dt="2024-01-17T13:10:39.835" v="1933" actId="20577"/>
      <pc:docMkLst>
        <pc:docMk/>
      </pc:docMkLst>
      <pc:sldChg chg="modSp mod addCm delCm modCm">
        <pc:chgData name="Brisse, Claire" userId="62eb7f4f-25cd-442b-a170-fbc3de1c2968" providerId="ADAL" clId="{45BA4A51-F0AF-431F-A835-13237F31A86F}" dt="2024-01-16T19:59:03.690" v="1819"/>
        <pc:sldMkLst>
          <pc:docMk/>
          <pc:sldMk cId="755033143" sldId="4241"/>
        </pc:sldMkLst>
        <pc:spChg chg="mod">
          <ac:chgData name="Brisse, Claire" userId="62eb7f4f-25cd-442b-a170-fbc3de1c2968" providerId="ADAL" clId="{45BA4A51-F0AF-431F-A835-13237F31A86F}" dt="2024-01-16T15:56:47.272" v="786" actId="12"/>
          <ac:spMkLst>
            <pc:docMk/>
            <pc:sldMk cId="755033143" sldId="4241"/>
            <ac:spMk id="2" creationId="{C3D41B24-D8F8-F91D-FD58-21EF8C499A1E}"/>
          </ac:spMkLst>
        </pc:spChg>
      </pc:sldChg>
      <pc:sldChg chg="modSp mod addCm modCm">
        <pc:chgData name="Brisse, Claire" userId="62eb7f4f-25cd-442b-a170-fbc3de1c2968" providerId="ADAL" clId="{45BA4A51-F0AF-431F-A835-13237F31A86F}" dt="2024-01-16T17:13:01.996" v="1604"/>
        <pc:sldMkLst>
          <pc:docMk/>
          <pc:sldMk cId="1649256746" sldId="4312"/>
        </pc:sldMkLst>
        <pc:spChg chg="mod">
          <ac:chgData name="Brisse, Claire" userId="62eb7f4f-25cd-442b-a170-fbc3de1c2968" providerId="ADAL" clId="{45BA4A51-F0AF-431F-A835-13237F31A86F}" dt="2024-01-16T14:22:16.135" v="191" actId="207"/>
          <ac:spMkLst>
            <pc:docMk/>
            <pc:sldMk cId="1649256746" sldId="4312"/>
            <ac:spMk id="3" creationId="{361CC249-FBD2-FABF-3EFC-AA9F5C95E8E2}"/>
          </ac:spMkLst>
        </pc:spChg>
      </pc:sldChg>
      <pc:sldChg chg="modSp mod addCm modCm">
        <pc:chgData name="Brisse, Claire" userId="62eb7f4f-25cd-442b-a170-fbc3de1c2968" providerId="ADAL" clId="{45BA4A51-F0AF-431F-A835-13237F31A86F}" dt="2024-01-16T19:58:49.063" v="1818"/>
        <pc:sldMkLst>
          <pc:docMk/>
          <pc:sldMk cId="1136963752" sldId="4322"/>
        </pc:sldMkLst>
        <pc:spChg chg="mod">
          <ac:chgData name="Brisse, Claire" userId="62eb7f4f-25cd-442b-a170-fbc3de1c2968" providerId="ADAL" clId="{45BA4A51-F0AF-431F-A835-13237F31A86F}" dt="2024-01-16T14:33:22.015" v="271" actId="1076"/>
          <ac:spMkLst>
            <pc:docMk/>
            <pc:sldMk cId="1136963752" sldId="4322"/>
            <ac:spMk id="5" creationId="{214AF05A-BF90-FE9B-6D21-9A79397B9A87}"/>
          </ac:spMkLst>
        </pc:spChg>
        <pc:graphicFrameChg chg="mod modGraphic">
          <ac:chgData name="Brisse, Claire" userId="62eb7f4f-25cd-442b-a170-fbc3de1c2968" providerId="ADAL" clId="{45BA4A51-F0AF-431F-A835-13237F31A86F}" dt="2024-01-16T18:35:54.808" v="1621" actId="207"/>
          <ac:graphicFrameMkLst>
            <pc:docMk/>
            <pc:sldMk cId="1136963752" sldId="4322"/>
            <ac:graphicFrameMk id="4" creationId="{A8AA20BB-0DEF-5DCC-1392-F46275FEEC2D}"/>
          </ac:graphicFrameMkLst>
        </pc:graphicFrameChg>
      </pc:sldChg>
      <pc:sldChg chg="modSp mod addCm">
        <pc:chgData name="Brisse, Claire" userId="62eb7f4f-25cd-442b-a170-fbc3de1c2968" providerId="ADAL" clId="{45BA4A51-F0AF-431F-A835-13237F31A86F}" dt="2024-01-16T14:52:23.292" v="349"/>
        <pc:sldMkLst>
          <pc:docMk/>
          <pc:sldMk cId="889310479" sldId="4323"/>
        </pc:sldMkLst>
        <pc:spChg chg="mod">
          <ac:chgData name="Brisse, Claire" userId="62eb7f4f-25cd-442b-a170-fbc3de1c2968" providerId="ADAL" clId="{45BA4A51-F0AF-431F-A835-13237F31A86F}" dt="2024-01-16T14:49:06.468" v="348" actId="20577"/>
          <ac:spMkLst>
            <pc:docMk/>
            <pc:sldMk cId="889310479" sldId="4323"/>
            <ac:spMk id="3" creationId="{361CC249-FBD2-FABF-3EFC-AA9F5C95E8E2}"/>
          </ac:spMkLst>
        </pc:spChg>
      </pc:sldChg>
      <pc:sldChg chg="modSp mod addCm delCm modCm">
        <pc:chgData name="Brisse, Claire" userId="62eb7f4f-25cd-442b-a170-fbc3de1c2968" providerId="ADAL" clId="{45BA4A51-F0AF-431F-A835-13237F31A86F}" dt="2024-01-16T20:06:06.811" v="1842"/>
        <pc:sldMkLst>
          <pc:docMk/>
          <pc:sldMk cId="1776447036" sldId="4325"/>
        </pc:sldMkLst>
        <pc:spChg chg="mod">
          <ac:chgData name="Brisse, Claire" userId="62eb7f4f-25cd-442b-a170-fbc3de1c2968" providerId="ADAL" clId="{45BA4A51-F0AF-431F-A835-13237F31A86F}" dt="2024-01-16T16:23:09.120" v="1257" actId="20577"/>
          <ac:spMkLst>
            <pc:docMk/>
            <pc:sldMk cId="1776447036" sldId="4325"/>
            <ac:spMk id="8" creationId="{9B759169-1A16-7F13-4DB6-3EB54671926F}"/>
          </ac:spMkLst>
        </pc:spChg>
        <pc:graphicFrameChg chg="mod modGraphic">
          <ac:chgData name="Brisse, Claire" userId="62eb7f4f-25cd-442b-a170-fbc3de1c2968" providerId="ADAL" clId="{45BA4A51-F0AF-431F-A835-13237F31A86F}" dt="2024-01-16T20:02:39.874" v="1841" actId="20577"/>
          <ac:graphicFrameMkLst>
            <pc:docMk/>
            <pc:sldMk cId="1776447036" sldId="4325"/>
            <ac:graphicFrameMk id="11" creationId="{6CAD1A46-9172-C713-8AB8-B14ED4564826}"/>
          </ac:graphicFrameMkLst>
        </pc:graphicFrameChg>
      </pc:sldChg>
      <pc:sldChg chg="modSp mod addCm modCm">
        <pc:chgData name="Brisse, Claire" userId="62eb7f4f-25cd-442b-a170-fbc3de1c2968" providerId="ADAL" clId="{45BA4A51-F0AF-431F-A835-13237F31A86F}" dt="2024-01-16T14:56:07.397" v="380"/>
        <pc:sldMkLst>
          <pc:docMk/>
          <pc:sldMk cId="2275602469" sldId="4329"/>
        </pc:sldMkLst>
        <pc:spChg chg="mod">
          <ac:chgData name="Brisse, Claire" userId="62eb7f4f-25cd-442b-a170-fbc3de1c2968" providerId="ADAL" clId="{45BA4A51-F0AF-431F-A835-13237F31A86F}" dt="2024-01-16T14:55:18.703" v="378" actId="1076"/>
          <ac:spMkLst>
            <pc:docMk/>
            <pc:sldMk cId="2275602469" sldId="4329"/>
            <ac:spMk id="7" creationId="{DE389B90-E4E8-07DC-2024-6360264E28C9}"/>
          </ac:spMkLst>
        </pc:spChg>
        <pc:spChg chg="mod">
          <ac:chgData name="Brisse, Claire" userId="62eb7f4f-25cd-442b-a170-fbc3de1c2968" providerId="ADAL" clId="{45BA4A51-F0AF-431F-A835-13237F31A86F}" dt="2024-01-16T14:55:13.881" v="377" actId="1076"/>
          <ac:spMkLst>
            <pc:docMk/>
            <pc:sldMk cId="2275602469" sldId="4329"/>
            <ac:spMk id="11" creationId="{304E0BAA-6E20-8DA8-B856-75C9F3369109}"/>
          </ac:spMkLst>
        </pc:spChg>
      </pc:sldChg>
      <pc:sldChg chg="modSp mod addCm delCm modCm">
        <pc:chgData name="Brisse, Claire" userId="62eb7f4f-25cd-442b-a170-fbc3de1c2968" providerId="ADAL" clId="{45BA4A51-F0AF-431F-A835-13237F31A86F}" dt="2024-01-16T19:59:35.485" v="1823"/>
        <pc:sldMkLst>
          <pc:docMk/>
          <pc:sldMk cId="73270067" sldId="4330"/>
        </pc:sldMkLst>
        <pc:spChg chg="mod">
          <ac:chgData name="Brisse, Claire" userId="62eb7f4f-25cd-442b-a170-fbc3de1c2968" providerId="ADAL" clId="{45BA4A51-F0AF-431F-A835-13237F31A86F}" dt="2024-01-16T18:36:57.996" v="1623" actId="207"/>
          <ac:spMkLst>
            <pc:docMk/>
            <pc:sldMk cId="73270067" sldId="4330"/>
            <ac:spMk id="11" creationId="{304E0BAA-6E20-8DA8-B856-75C9F3369109}"/>
          </ac:spMkLst>
        </pc:spChg>
      </pc:sldChg>
      <pc:sldChg chg="modSp mod addCm">
        <pc:chgData name="Brisse, Claire" userId="62eb7f4f-25cd-442b-a170-fbc3de1c2968" providerId="ADAL" clId="{45BA4A51-F0AF-431F-A835-13237F31A86F}" dt="2024-01-16T14:56:59.264" v="382"/>
        <pc:sldMkLst>
          <pc:docMk/>
          <pc:sldMk cId="1036722062" sldId="4331"/>
        </pc:sldMkLst>
        <pc:spChg chg="mod">
          <ac:chgData name="Brisse, Claire" userId="62eb7f4f-25cd-442b-a170-fbc3de1c2968" providerId="ADAL" clId="{45BA4A51-F0AF-431F-A835-13237F31A86F}" dt="2024-01-16T14:56:45.013" v="381" actId="400"/>
          <ac:spMkLst>
            <pc:docMk/>
            <pc:sldMk cId="1036722062" sldId="4331"/>
            <ac:spMk id="11" creationId="{304E0BAA-6E20-8DA8-B856-75C9F3369109}"/>
          </ac:spMkLst>
        </pc:spChg>
      </pc:sldChg>
      <pc:sldChg chg="modSp mod addCm modCm">
        <pc:chgData name="Brisse, Claire" userId="62eb7f4f-25cd-442b-a170-fbc3de1c2968" providerId="ADAL" clId="{45BA4A51-F0AF-431F-A835-13237F31A86F}" dt="2024-01-17T13:10:39.835" v="1933" actId="20577"/>
        <pc:sldMkLst>
          <pc:docMk/>
          <pc:sldMk cId="814572468" sldId="4333"/>
        </pc:sldMkLst>
        <pc:spChg chg="mod">
          <ac:chgData name="Brisse, Claire" userId="62eb7f4f-25cd-442b-a170-fbc3de1c2968" providerId="ADAL" clId="{45BA4A51-F0AF-431F-A835-13237F31A86F}" dt="2024-01-17T13:10:39.835" v="1933" actId="20577"/>
          <ac:spMkLst>
            <pc:docMk/>
            <pc:sldMk cId="814572468" sldId="4333"/>
            <ac:spMk id="11" creationId="{304E0BAA-6E20-8DA8-B856-75C9F3369109}"/>
          </ac:spMkLst>
        </pc:spChg>
      </pc:sldChg>
      <pc:sldChg chg="addCm modCm">
        <pc:chgData name="Brisse, Claire" userId="62eb7f4f-25cd-442b-a170-fbc3de1c2968" providerId="ADAL" clId="{45BA4A51-F0AF-431F-A835-13237F31A86F}" dt="2024-01-16T20:07:09.090" v="1843"/>
        <pc:sldMkLst>
          <pc:docMk/>
          <pc:sldMk cId="958975353" sldId="4335"/>
        </pc:sldMkLst>
      </pc:sldChg>
      <pc:sldChg chg="modSp mod addCm modCm">
        <pc:chgData name="Brisse, Claire" userId="62eb7f4f-25cd-442b-a170-fbc3de1c2968" providerId="ADAL" clId="{45BA4A51-F0AF-431F-A835-13237F31A86F}" dt="2024-01-16T20:00:46.810" v="1835"/>
        <pc:sldMkLst>
          <pc:docMk/>
          <pc:sldMk cId="3782680542" sldId="4339"/>
        </pc:sldMkLst>
        <pc:spChg chg="mod">
          <ac:chgData name="Brisse, Claire" userId="62eb7f4f-25cd-442b-a170-fbc3de1c2968" providerId="ADAL" clId="{45BA4A51-F0AF-431F-A835-13237F31A86F}" dt="2024-01-16T17:10:25.070" v="1603" actId="400"/>
          <ac:spMkLst>
            <pc:docMk/>
            <pc:sldMk cId="3782680542" sldId="4339"/>
            <ac:spMk id="8" creationId="{9B759169-1A16-7F13-4DB6-3EB54671926F}"/>
          </ac:spMkLst>
        </pc:spChg>
      </pc:sldChg>
    </pc:docChg>
  </pc:docChgLst>
  <pc:docChgLst>
    <pc:chgData name="Anderson, Steve (he/him/his)" userId="9c833d26-324b-41c6-a2f1-9b2228d5182d" providerId="ADAL" clId="{3D2D744A-F13E-4B56-BAA8-12E771BE24B0}"/>
    <pc:docChg chg="undo redo custSel modSld">
      <pc:chgData name="Anderson, Steve (he/him/his)" userId="9c833d26-324b-41c6-a2f1-9b2228d5182d" providerId="ADAL" clId="{3D2D744A-F13E-4B56-BAA8-12E771BE24B0}" dt="2023-12-26T15:03:11.052" v="169"/>
      <pc:docMkLst>
        <pc:docMk/>
      </pc:docMkLst>
      <pc:sldChg chg="modSp mod">
        <pc:chgData name="Anderson, Steve (he/him/his)" userId="9c833d26-324b-41c6-a2f1-9b2228d5182d" providerId="ADAL" clId="{3D2D744A-F13E-4B56-BAA8-12E771BE24B0}" dt="2023-12-26T14:16:47.202" v="62" actId="20577"/>
        <pc:sldMkLst>
          <pc:docMk/>
          <pc:sldMk cId="1465174730" sldId="4320"/>
        </pc:sldMkLst>
        <pc:spChg chg="mod">
          <ac:chgData name="Anderson, Steve (he/him/his)" userId="9c833d26-324b-41c6-a2f1-9b2228d5182d" providerId="ADAL" clId="{3D2D744A-F13E-4B56-BAA8-12E771BE24B0}" dt="2023-12-26T14:16:47.202" v="62" actId="20577"/>
          <ac:spMkLst>
            <pc:docMk/>
            <pc:sldMk cId="1465174730" sldId="4320"/>
            <ac:spMk id="6" creationId="{B9178FAC-CD1F-3514-8709-C2D6B8964D19}"/>
          </ac:spMkLst>
        </pc:spChg>
      </pc:sldChg>
      <pc:sldChg chg="modSp mod modCm">
        <pc:chgData name="Anderson, Steve (he/him/his)" userId="9c833d26-324b-41c6-a2f1-9b2228d5182d" providerId="ADAL" clId="{3D2D744A-F13E-4B56-BAA8-12E771BE24B0}" dt="2023-12-26T13:33:42.467" v="2" actId="20577"/>
        <pc:sldMkLst>
          <pc:docMk/>
          <pc:sldMk cId="1136963752" sldId="4322"/>
        </pc:sldMkLst>
        <pc:spChg chg="mod">
          <ac:chgData name="Anderson, Steve (he/him/his)" userId="9c833d26-324b-41c6-a2f1-9b2228d5182d" providerId="ADAL" clId="{3D2D744A-F13E-4B56-BAA8-12E771BE24B0}" dt="2023-12-26T13:33:42.467" v="2" actId="20577"/>
          <ac:spMkLst>
            <pc:docMk/>
            <pc:sldMk cId="1136963752" sldId="4322"/>
            <ac:spMk id="7" creationId="{5FE72554-71EF-01D7-C05B-2E646AE5DEFC}"/>
          </ac:spMkLst>
        </pc:spChg>
      </pc:sldChg>
      <pc:sldChg chg="addCm">
        <pc:chgData name="Anderson, Steve (he/him/his)" userId="9c833d26-324b-41c6-a2f1-9b2228d5182d" providerId="ADAL" clId="{3D2D744A-F13E-4B56-BAA8-12E771BE24B0}" dt="2023-12-26T13:39:02.594" v="3"/>
        <pc:sldMkLst>
          <pc:docMk/>
          <pc:sldMk cId="4100580154" sldId="4328"/>
        </pc:sldMkLst>
      </pc:sldChg>
      <pc:sldChg chg="modSp mod addCm modCm">
        <pc:chgData name="Anderson, Steve (he/him/his)" userId="9c833d26-324b-41c6-a2f1-9b2228d5182d" providerId="ADAL" clId="{3D2D744A-F13E-4B56-BAA8-12E771BE24B0}" dt="2023-12-26T13:47:04.376" v="42" actId="20577"/>
        <pc:sldMkLst>
          <pc:docMk/>
          <pc:sldMk cId="73270067" sldId="4330"/>
        </pc:sldMkLst>
        <pc:spChg chg="mod">
          <ac:chgData name="Anderson, Steve (he/him/his)" userId="9c833d26-324b-41c6-a2f1-9b2228d5182d" providerId="ADAL" clId="{3D2D744A-F13E-4B56-BAA8-12E771BE24B0}" dt="2023-12-26T13:47:04.376" v="42" actId="20577"/>
          <ac:spMkLst>
            <pc:docMk/>
            <pc:sldMk cId="73270067" sldId="4330"/>
            <ac:spMk id="11" creationId="{304E0BAA-6E20-8DA8-B856-75C9F3369109}"/>
          </ac:spMkLst>
        </pc:spChg>
      </pc:sldChg>
      <pc:sldChg chg="addCm modCm">
        <pc:chgData name="Anderson, Steve (he/him/his)" userId="9c833d26-324b-41c6-a2f1-9b2228d5182d" providerId="ADAL" clId="{3D2D744A-F13E-4B56-BAA8-12E771BE24B0}" dt="2023-12-26T14:15:27.121" v="49"/>
        <pc:sldMkLst>
          <pc:docMk/>
          <pc:sldMk cId="1821303164" sldId="4334"/>
        </pc:sldMkLst>
      </pc:sldChg>
      <pc:sldChg chg="modSp mod modCm">
        <pc:chgData name="Anderson, Steve (he/him/his)" userId="9c833d26-324b-41c6-a2f1-9b2228d5182d" providerId="ADAL" clId="{3D2D744A-F13E-4B56-BAA8-12E771BE24B0}" dt="2023-12-26T15:03:11.052" v="169"/>
        <pc:sldMkLst>
          <pc:docMk/>
          <pc:sldMk cId="958975353" sldId="4335"/>
        </pc:sldMkLst>
        <pc:spChg chg="mod">
          <ac:chgData name="Anderson, Steve (he/him/his)" userId="9c833d26-324b-41c6-a2f1-9b2228d5182d" providerId="ADAL" clId="{3D2D744A-F13E-4B56-BAA8-12E771BE24B0}" dt="2023-12-26T14:59:50.111" v="145" actId="313"/>
          <ac:spMkLst>
            <pc:docMk/>
            <pc:sldMk cId="958975353" sldId="4335"/>
            <ac:spMk id="6" creationId="{B9178FAC-CD1F-3514-8709-C2D6B8964D19}"/>
          </ac:spMkLst>
        </pc:spChg>
        <pc:spChg chg="mod">
          <ac:chgData name="Anderson, Steve (he/him/his)" userId="9c833d26-324b-41c6-a2f1-9b2228d5182d" providerId="ADAL" clId="{3D2D744A-F13E-4B56-BAA8-12E771BE24B0}" dt="2023-12-26T15:01:58.095" v="168" actId="20577"/>
          <ac:spMkLst>
            <pc:docMk/>
            <pc:sldMk cId="958975353" sldId="4335"/>
            <ac:spMk id="8" creationId="{89A4E951-BE53-ED6F-FC3B-F07B3D635A44}"/>
          </ac:spMkLst>
        </pc:spChg>
      </pc:sldChg>
      <pc:sldChg chg="modSp mod modCm">
        <pc:chgData name="Anderson, Steve (he/him/his)" userId="9c833d26-324b-41c6-a2f1-9b2228d5182d" providerId="ADAL" clId="{3D2D744A-F13E-4B56-BAA8-12E771BE24B0}" dt="2023-12-26T14:00:09.510" v="45" actId="20577"/>
        <pc:sldMkLst>
          <pc:docMk/>
          <pc:sldMk cId="2553129856" sldId="4336"/>
        </pc:sldMkLst>
        <pc:spChg chg="mod">
          <ac:chgData name="Anderson, Steve (he/him/his)" userId="9c833d26-324b-41c6-a2f1-9b2228d5182d" providerId="ADAL" clId="{3D2D744A-F13E-4B56-BAA8-12E771BE24B0}" dt="2023-12-26T14:00:09.510" v="45" actId="20577"/>
          <ac:spMkLst>
            <pc:docMk/>
            <pc:sldMk cId="2553129856" sldId="4336"/>
            <ac:spMk id="8" creationId="{9B759169-1A16-7F13-4DB6-3EB54671926F}"/>
          </ac:spMkLst>
        </pc:spChg>
      </pc:sldChg>
      <pc:sldChg chg="addCm">
        <pc:chgData name="Anderson, Steve (he/him/his)" userId="9c833d26-324b-41c6-a2f1-9b2228d5182d" providerId="ADAL" clId="{3D2D744A-F13E-4B56-BAA8-12E771BE24B0}" dt="2023-12-26T14:08:09.928" v="47"/>
        <pc:sldMkLst>
          <pc:docMk/>
          <pc:sldMk cId="4232641483" sldId="4340"/>
        </pc:sldMkLst>
      </pc:sldChg>
    </pc:docChg>
  </pc:docChgLst>
  <pc:docChgLst>
    <pc:chgData name="Brisse, Claire" userId="62eb7f4f-25cd-442b-a170-fbc3de1c2968" providerId="ADAL" clId="{1DDE2216-D340-473F-8FCA-B82B98F1D60B}"/>
    <pc:docChg chg="undo redo custSel modSld">
      <pc:chgData name="Brisse, Claire" userId="62eb7f4f-25cd-442b-a170-fbc3de1c2968" providerId="ADAL" clId="{1DDE2216-D340-473F-8FCA-B82B98F1D60B}" dt="2024-10-31T12:53:39.461" v="232" actId="2062"/>
      <pc:docMkLst>
        <pc:docMk/>
      </pc:docMkLst>
      <pc:sldChg chg="delCm">
        <pc:chgData name="Brisse, Claire" userId="62eb7f4f-25cd-442b-a170-fbc3de1c2968" providerId="ADAL" clId="{1DDE2216-D340-473F-8FCA-B82B98F1D60B}" dt="2024-10-31T12:02:40.389" v="0"/>
        <pc:sldMkLst>
          <pc:docMk/>
          <pc:sldMk cId="2815251323" sldId="4305"/>
        </pc:sldMkLst>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1DDE2216-D340-473F-8FCA-B82B98F1D60B}" dt="2024-10-31T12:02:40.389" v="0"/>
              <pc2:cmMkLst xmlns:pc2="http://schemas.microsoft.com/office/powerpoint/2019/9/main/command">
                <pc:docMk/>
                <pc:sldMk cId="2815251323" sldId="4305"/>
                <pc2:cmMk id="{6C753453-43FF-4144-98F5-58E4AA09DA82}"/>
              </pc2:cmMkLst>
            </pc226:cmChg>
          </p:ext>
        </pc:extLst>
      </pc:sldChg>
      <pc:sldChg chg="modSp mod">
        <pc:chgData name="Brisse, Claire" userId="62eb7f4f-25cd-442b-a170-fbc3de1c2968" providerId="ADAL" clId="{1DDE2216-D340-473F-8FCA-B82B98F1D60B}" dt="2024-10-31T12:39:09.840" v="205" actId="1076"/>
        <pc:sldMkLst>
          <pc:docMk/>
          <pc:sldMk cId="1136963752" sldId="4322"/>
        </pc:sldMkLst>
        <pc:spChg chg="mod">
          <ac:chgData name="Brisse, Claire" userId="62eb7f4f-25cd-442b-a170-fbc3de1c2968" providerId="ADAL" clId="{1DDE2216-D340-473F-8FCA-B82B98F1D60B}" dt="2024-10-31T12:39:09.840" v="205" actId="1076"/>
          <ac:spMkLst>
            <pc:docMk/>
            <pc:sldMk cId="1136963752" sldId="4322"/>
            <ac:spMk id="7" creationId="{5FE72554-71EF-01D7-C05B-2E646AE5DEFC}"/>
          </ac:spMkLst>
        </pc:spChg>
        <pc:graphicFrameChg chg="mod">
          <ac:chgData name="Brisse, Claire" userId="62eb7f4f-25cd-442b-a170-fbc3de1c2968" providerId="ADAL" clId="{1DDE2216-D340-473F-8FCA-B82B98F1D60B}" dt="2024-10-31T12:39:04.151" v="204" actId="1076"/>
          <ac:graphicFrameMkLst>
            <pc:docMk/>
            <pc:sldMk cId="1136963752" sldId="4322"/>
            <ac:graphicFrameMk id="4" creationId="{A8AA20BB-0DEF-5DCC-1392-F46275FEEC2D}"/>
          </ac:graphicFrameMkLst>
        </pc:graphicFrameChg>
      </pc:sldChg>
      <pc:sldChg chg="modNotesTx">
        <pc:chgData name="Brisse, Claire" userId="62eb7f4f-25cd-442b-a170-fbc3de1c2968" providerId="ADAL" clId="{1DDE2216-D340-473F-8FCA-B82B98F1D60B}" dt="2024-10-31T12:45:54.731" v="226" actId="20577"/>
        <pc:sldMkLst>
          <pc:docMk/>
          <pc:sldMk cId="2275602469" sldId="4329"/>
        </pc:sldMkLst>
      </pc:sldChg>
      <pc:sldChg chg="modSp mod">
        <pc:chgData name="Brisse, Claire" userId="62eb7f4f-25cd-442b-a170-fbc3de1c2968" providerId="ADAL" clId="{1DDE2216-D340-473F-8FCA-B82B98F1D60B}" dt="2024-10-31T12:42:44.877" v="225" actId="20577"/>
        <pc:sldMkLst>
          <pc:docMk/>
          <pc:sldMk cId="1821303164" sldId="4334"/>
        </pc:sldMkLst>
        <pc:spChg chg="mod">
          <ac:chgData name="Brisse, Claire" userId="62eb7f4f-25cd-442b-a170-fbc3de1c2968" providerId="ADAL" clId="{1DDE2216-D340-473F-8FCA-B82B98F1D60B}" dt="2024-10-31T12:42:44.877" v="225" actId="20577"/>
          <ac:spMkLst>
            <pc:docMk/>
            <pc:sldMk cId="1821303164" sldId="4334"/>
            <ac:spMk id="8" creationId="{9B759169-1A16-7F13-4DB6-3EB54671926F}"/>
          </ac:spMkLst>
        </pc:spChg>
      </pc:sldChg>
      <pc:sldChg chg="modSp mod modNotesTx">
        <pc:chgData name="Brisse, Claire" userId="62eb7f4f-25cd-442b-a170-fbc3de1c2968" providerId="ADAL" clId="{1DDE2216-D340-473F-8FCA-B82B98F1D60B}" dt="2024-10-31T12:50:46.178" v="231" actId="20577"/>
        <pc:sldMkLst>
          <pc:docMk/>
          <pc:sldMk cId="1104781200" sldId="4342"/>
        </pc:sldMkLst>
        <pc:spChg chg="mod">
          <ac:chgData name="Brisse, Claire" userId="62eb7f4f-25cd-442b-a170-fbc3de1c2968" providerId="ADAL" clId="{1DDE2216-D340-473F-8FCA-B82B98F1D60B}" dt="2024-10-31T12:50:46.178" v="231" actId="20577"/>
          <ac:spMkLst>
            <pc:docMk/>
            <pc:sldMk cId="1104781200" sldId="4342"/>
            <ac:spMk id="13" creationId="{247194CA-F40B-FFBB-E4D2-ADC5BA19CA4E}"/>
          </ac:spMkLst>
        </pc:spChg>
      </pc:sldChg>
      <pc:sldChg chg="modNotesTx">
        <pc:chgData name="Brisse, Claire" userId="62eb7f4f-25cd-442b-a170-fbc3de1c2968" providerId="ADAL" clId="{1DDE2216-D340-473F-8FCA-B82B98F1D60B}" dt="2024-10-31T12:46:47.656" v="227" actId="20577"/>
        <pc:sldMkLst>
          <pc:docMk/>
          <pc:sldMk cId="2425292139" sldId="4346"/>
        </pc:sldMkLst>
      </pc:sldChg>
      <pc:sldChg chg="modSp mod">
        <pc:chgData name="Brisse, Claire" userId="62eb7f4f-25cd-442b-a170-fbc3de1c2968" providerId="ADAL" clId="{1DDE2216-D340-473F-8FCA-B82B98F1D60B}" dt="2024-10-31T12:53:39.461" v="232" actId="2062"/>
        <pc:sldMkLst>
          <pc:docMk/>
          <pc:sldMk cId="2719306075" sldId="4348"/>
        </pc:sldMkLst>
        <pc:graphicFrameChg chg="modGraphic">
          <ac:chgData name="Brisse, Claire" userId="62eb7f4f-25cd-442b-a170-fbc3de1c2968" providerId="ADAL" clId="{1DDE2216-D340-473F-8FCA-B82B98F1D60B}" dt="2024-10-31T12:53:39.461" v="232" actId="2062"/>
          <ac:graphicFrameMkLst>
            <pc:docMk/>
            <pc:sldMk cId="2719306075" sldId="4348"/>
            <ac:graphicFrameMk id="4" creationId="{9FAB6FBA-30EA-F82F-8F1B-C0A1FC538916}"/>
          </ac:graphicFrameMkLst>
        </pc:graphicFrameChg>
      </pc:sldChg>
      <pc:sldChg chg="modSp mod delCm">
        <pc:chgData name="Brisse, Claire" userId="62eb7f4f-25cd-442b-a170-fbc3de1c2968" providerId="ADAL" clId="{1DDE2216-D340-473F-8FCA-B82B98F1D60B}" dt="2024-10-31T12:16:55.815" v="18" actId="20577"/>
        <pc:sldMkLst>
          <pc:docMk/>
          <pc:sldMk cId="3090991073" sldId="4351"/>
        </pc:sldMkLst>
        <pc:spChg chg="mod">
          <ac:chgData name="Brisse, Claire" userId="62eb7f4f-25cd-442b-a170-fbc3de1c2968" providerId="ADAL" clId="{1DDE2216-D340-473F-8FCA-B82B98F1D60B}" dt="2024-10-31T12:16:55.815" v="18" actId="20577"/>
          <ac:spMkLst>
            <pc:docMk/>
            <pc:sldMk cId="3090991073" sldId="4351"/>
            <ac:spMk id="3" creationId="{361CC249-FBD2-FABF-3EFC-AA9F5C95E8E2}"/>
          </ac:spMkLst>
        </pc:sp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1DDE2216-D340-473F-8FCA-B82B98F1D60B}" dt="2024-10-31T12:02:51.492" v="4"/>
              <pc2:cmMkLst xmlns:pc2="http://schemas.microsoft.com/office/powerpoint/2019/9/main/command">
                <pc:docMk/>
                <pc:sldMk cId="3090991073" sldId="4351"/>
                <pc2:cmMk id="{A87BA120-49B7-4BDF-8A24-88814202888C}"/>
              </pc2:cmMkLst>
            </pc226:cmChg>
            <pc226:cmChg xmlns:pc226="http://schemas.microsoft.com/office/powerpoint/2022/06/main/command" chg="del">
              <pc226:chgData name="Brisse, Claire" userId="62eb7f4f-25cd-442b-a170-fbc3de1c2968" providerId="ADAL" clId="{1DDE2216-D340-473F-8FCA-B82B98F1D60B}" dt="2024-10-31T12:02:47.645" v="2"/>
              <pc2:cmMkLst xmlns:pc2="http://schemas.microsoft.com/office/powerpoint/2019/9/main/command">
                <pc:docMk/>
                <pc:sldMk cId="3090991073" sldId="4351"/>
                <pc2:cmMk id="{E41688B7-599B-4ED0-965A-AF07102D1F33}"/>
              </pc2:cmMkLst>
            </pc226:cmChg>
            <pc226:cmChg xmlns:pc226="http://schemas.microsoft.com/office/powerpoint/2022/06/main/command" chg="del">
              <pc226:chgData name="Brisse, Claire" userId="62eb7f4f-25cd-442b-a170-fbc3de1c2968" providerId="ADAL" clId="{1DDE2216-D340-473F-8FCA-B82B98F1D60B}" dt="2024-10-31T12:02:49.427" v="3"/>
              <pc2:cmMkLst xmlns:pc2="http://schemas.microsoft.com/office/powerpoint/2019/9/main/command">
                <pc:docMk/>
                <pc:sldMk cId="3090991073" sldId="4351"/>
                <pc2:cmMk id="{D9E8D8C5-5294-4C38-88A8-EDFB430DC1A9}"/>
              </pc2:cmMkLst>
            </pc226:cmChg>
          </p:ext>
        </pc:extLst>
      </pc:sldChg>
      <pc:sldChg chg="modSp mod delCm">
        <pc:chgData name="Brisse, Claire" userId="62eb7f4f-25cd-442b-a170-fbc3de1c2968" providerId="ADAL" clId="{1DDE2216-D340-473F-8FCA-B82B98F1D60B}" dt="2024-10-31T12:17:57.650" v="62" actId="20577"/>
        <pc:sldMkLst>
          <pc:docMk/>
          <pc:sldMk cId="414020" sldId="4355"/>
        </pc:sldMkLst>
        <pc:spChg chg="mod">
          <ac:chgData name="Brisse, Claire" userId="62eb7f4f-25cd-442b-a170-fbc3de1c2968" providerId="ADAL" clId="{1DDE2216-D340-473F-8FCA-B82B98F1D60B}" dt="2024-10-31T12:17:57.650" v="62" actId="20577"/>
          <ac:spMkLst>
            <pc:docMk/>
            <pc:sldMk cId="414020" sldId="4355"/>
            <ac:spMk id="3" creationId="{361CC249-FBD2-FABF-3EFC-AA9F5C95E8E2}"/>
          </ac:spMkLst>
        </pc:sp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1DDE2216-D340-473F-8FCA-B82B98F1D60B}" dt="2024-10-31T12:02:44.354" v="1"/>
              <pc2:cmMkLst xmlns:pc2="http://schemas.microsoft.com/office/powerpoint/2019/9/main/command">
                <pc:docMk/>
                <pc:sldMk cId="414020" sldId="4355"/>
                <pc2:cmMk id="{276648B4-C9F5-4547-949B-D5FB5F6576DA}"/>
              </pc2:cmMkLst>
            </pc226:cmChg>
          </p:ext>
        </pc:extLst>
      </pc:sldChg>
      <pc:sldChg chg="modSp mod">
        <pc:chgData name="Brisse, Claire" userId="62eb7f4f-25cd-442b-a170-fbc3de1c2968" providerId="ADAL" clId="{1DDE2216-D340-473F-8FCA-B82B98F1D60B}" dt="2024-10-31T12:17:10.525" v="37" actId="20577"/>
        <pc:sldMkLst>
          <pc:docMk/>
          <pc:sldMk cId="3369050583" sldId="4356"/>
        </pc:sldMkLst>
        <pc:spChg chg="mod">
          <ac:chgData name="Brisse, Claire" userId="62eb7f4f-25cd-442b-a170-fbc3de1c2968" providerId="ADAL" clId="{1DDE2216-D340-473F-8FCA-B82B98F1D60B}" dt="2024-10-31T12:17:10.525" v="37" actId="20577"/>
          <ac:spMkLst>
            <pc:docMk/>
            <pc:sldMk cId="3369050583" sldId="4356"/>
            <ac:spMk id="3" creationId="{361CC249-FBD2-FABF-3EFC-AA9F5C95E8E2}"/>
          </ac:spMkLst>
        </pc:spChg>
      </pc:sldChg>
    </pc:docChg>
  </pc:docChgLst>
  <pc:docChgLst>
    <pc:chgData name="Edmonds, Marc" userId="S::edmonds.marc@epa.gov::aed0cfdb-9319-443d-b6a9-8afd881cc916" providerId="AD" clId="Web-{B20A486C-ECB6-C93F-D733-6BDCAEB33412}"/>
    <pc:docChg chg="">
      <pc:chgData name="Edmonds, Marc" userId="S::edmonds.marc@epa.gov::aed0cfdb-9319-443d-b6a9-8afd881cc916" providerId="AD" clId="Web-{B20A486C-ECB6-C93F-D733-6BDCAEB33412}" dt="2024-07-01T11:59:36.900" v="0"/>
      <pc:docMkLst>
        <pc:docMk/>
      </pc:docMkLst>
      <pc:sldChg chg="modCm">
        <pc:chgData name="Edmonds, Marc" userId="S::edmonds.marc@epa.gov::aed0cfdb-9319-443d-b6a9-8afd881cc916" providerId="AD" clId="Web-{B20A486C-ECB6-C93F-D733-6BDCAEB33412}" dt="2024-07-01T11:59:36.900" v="0"/>
        <pc:sldMkLst>
          <pc:docMk/>
          <pc:sldMk cId="1136963752" sldId="4322"/>
        </pc:sldMkLst>
        <pc:extLst>
          <p:ext xmlns:p="http://schemas.openxmlformats.org/presentationml/2006/main" uri="{D6D511B9-2390-475A-947B-AFAB55BFBCF1}">
            <pc226:cmChg xmlns:pc226="http://schemas.microsoft.com/office/powerpoint/2022/06/main/command" chg="">
              <pc226:chgData name="Edmonds, Marc" userId="S::edmonds.marc@epa.gov::aed0cfdb-9319-443d-b6a9-8afd881cc916" providerId="AD" clId="Web-{B20A486C-ECB6-C93F-D733-6BDCAEB33412}" dt="2024-07-01T11:59:36.900" v="0"/>
              <pc2:cmMkLst xmlns:pc2="http://schemas.microsoft.com/office/powerpoint/2019/9/main/command">
                <pc:docMk/>
                <pc:sldMk cId="1136963752" sldId="4322"/>
                <pc2:cmMk id="{8EA4CD9A-858C-468B-AAF6-82AE5BDC07F0}"/>
              </pc2:cmMkLst>
              <pc226:cmRplyChg chg="add">
                <pc226:chgData name="Edmonds, Marc" userId="S::edmonds.marc@epa.gov::aed0cfdb-9319-443d-b6a9-8afd881cc916" providerId="AD" clId="Web-{B20A486C-ECB6-C93F-D733-6BDCAEB33412}" dt="2024-07-01T11:59:36.900" v="0"/>
                <pc2:cmRplyMkLst xmlns:pc2="http://schemas.microsoft.com/office/powerpoint/2019/9/main/command">
                  <pc:docMk/>
                  <pc:sldMk cId="1136963752" sldId="4322"/>
                  <pc2:cmMk id="{8EA4CD9A-858C-468B-AAF6-82AE5BDC07F0}"/>
                  <pc2:cmRplyMk id="{8E5CC566-C697-47C8-B62D-9D79F55F75CA}"/>
                </pc2:cmRplyMkLst>
              </pc226:cmRplyChg>
            </pc226:cmChg>
          </p:ext>
        </pc:extLst>
      </pc:sldChg>
    </pc:docChg>
  </pc:docChgLst>
  <pc:docChgLst>
    <pc:chgData name="Silagi, William" userId="6c9dfe72-e78c-4ea6-9b62-f7a425eed1e1" providerId="ADAL" clId="{7110E8BC-ECAD-494F-BCA0-249103E3D028}"/>
    <pc:docChg chg="modSld">
      <pc:chgData name="Silagi, William" userId="6c9dfe72-e78c-4ea6-9b62-f7a425eed1e1" providerId="ADAL" clId="{7110E8BC-ECAD-494F-BCA0-249103E3D028}" dt="2024-01-05T13:55:29.278" v="0" actId="20577"/>
      <pc:docMkLst>
        <pc:docMk/>
      </pc:docMkLst>
      <pc:sldChg chg="modSp mod">
        <pc:chgData name="Silagi, William" userId="6c9dfe72-e78c-4ea6-9b62-f7a425eed1e1" providerId="ADAL" clId="{7110E8BC-ECAD-494F-BCA0-249103E3D028}" dt="2024-01-05T13:55:29.278" v="0" actId="20577"/>
        <pc:sldMkLst>
          <pc:docMk/>
          <pc:sldMk cId="3782680542" sldId="4339"/>
        </pc:sldMkLst>
        <pc:spChg chg="mod">
          <ac:chgData name="Silagi, William" userId="6c9dfe72-e78c-4ea6-9b62-f7a425eed1e1" providerId="ADAL" clId="{7110E8BC-ECAD-494F-BCA0-249103E3D028}" dt="2024-01-05T13:55:29.278" v="0" actId="20577"/>
          <ac:spMkLst>
            <pc:docMk/>
            <pc:sldMk cId="3782680542" sldId="4339"/>
            <ac:spMk id="8" creationId="{9B759169-1A16-7F13-4DB6-3EB54671926F}"/>
          </ac:spMkLst>
        </pc:spChg>
      </pc:sldChg>
    </pc:docChg>
  </pc:docChgLst>
  <pc:docChgLst>
    <pc:chgData name="Brisse, Claire" userId="62eb7f4f-25cd-442b-a170-fbc3de1c2968" providerId="ADAL" clId="{05305070-F552-4CA7-9D3B-DEFAAAA69304}"/>
    <pc:docChg chg="undo redo custSel addSld delSld modSld sldOrd delMainMaster">
      <pc:chgData name="Brisse, Claire" userId="62eb7f4f-25cd-442b-a170-fbc3de1c2968" providerId="ADAL" clId="{05305070-F552-4CA7-9D3B-DEFAAAA69304}" dt="2024-10-30T12:23:41.371" v="2644" actId="20577"/>
      <pc:docMkLst>
        <pc:docMk/>
      </pc:docMkLst>
      <pc:sldChg chg="modSp del mod">
        <pc:chgData name="Brisse, Claire" userId="62eb7f4f-25cd-442b-a170-fbc3de1c2968" providerId="ADAL" clId="{05305070-F552-4CA7-9D3B-DEFAAAA69304}" dt="2024-10-29T12:15:53.900" v="1223" actId="2696"/>
        <pc:sldMkLst>
          <pc:docMk/>
          <pc:sldMk cId="3680840969" sldId="930"/>
        </pc:sldMkLst>
        <pc:spChg chg="mod">
          <ac:chgData name="Brisse, Claire" userId="62eb7f4f-25cd-442b-a170-fbc3de1c2968" providerId="ADAL" clId="{05305070-F552-4CA7-9D3B-DEFAAAA69304}" dt="2024-10-29T11:46:50.523" v="206" actId="27636"/>
          <ac:spMkLst>
            <pc:docMk/>
            <pc:sldMk cId="3680840969" sldId="930"/>
            <ac:spMk id="2" creationId="{919B1949-D616-4445-A0B4-CA18C6A51B89}"/>
          </ac:spMkLst>
        </pc:spChg>
      </pc:sldChg>
      <pc:sldChg chg="addSp delSp modSp mod addCm modCm">
        <pc:chgData name="Brisse, Claire" userId="62eb7f4f-25cd-442b-a170-fbc3de1c2968" providerId="ADAL" clId="{05305070-F552-4CA7-9D3B-DEFAAAA69304}" dt="2024-10-29T12:33:34.516" v="1298" actId="14100"/>
        <pc:sldMkLst>
          <pc:docMk/>
          <pc:sldMk cId="323643893" sldId="957"/>
        </pc:sldMkLst>
        <pc:spChg chg="add mod">
          <ac:chgData name="Brisse, Claire" userId="62eb7f4f-25cd-442b-a170-fbc3de1c2968" providerId="ADAL" clId="{05305070-F552-4CA7-9D3B-DEFAAAA69304}" dt="2024-10-29T11:35:13.817" v="138" actId="1076"/>
          <ac:spMkLst>
            <pc:docMk/>
            <pc:sldMk cId="323643893" sldId="957"/>
            <ac:spMk id="2" creationId="{B73027E9-6FFE-2A1B-C700-FBFD41EAD29F}"/>
          </ac:spMkLst>
        </pc:spChg>
        <pc:spChg chg="add del mod">
          <ac:chgData name="Brisse, Claire" userId="62eb7f4f-25cd-442b-a170-fbc3de1c2968" providerId="ADAL" clId="{05305070-F552-4CA7-9D3B-DEFAAAA69304}" dt="2024-10-29T12:33:34.516" v="1298" actId="14100"/>
          <ac:spMkLst>
            <pc:docMk/>
            <pc:sldMk cId="323643893" sldId="957"/>
            <ac:spMk id="3" creationId="{B73027E9-6FFE-2A1B-C700-FBFD41EAD29F}"/>
          </ac:spMkLst>
        </pc:spChg>
        <pc:spChg chg="del">
          <ac:chgData name="Brisse, Claire" userId="62eb7f4f-25cd-442b-a170-fbc3de1c2968" providerId="ADAL" clId="{05305070-F552-4CA7-9D3B-DEFAAAA69304}" dt="2024-10-29T12:22:16.114" v="1225" actId="478"/>
          <ac:spMkLst>
            <pc:docMk/>
            <pc:sldMk cId="323643893" sldId="957"/>
            <ac:spMk id="5" creationId="{BD2BA701-6FC9-68A6-9F91-51C4FBCEF73A}"/>
          </ac:spMkLst>
        </pc:spChg>
        <pc:picChg chg="add mod">
          <ac:chgData name="Brisse, Claire" userId="62eb7f4f-25cd-442b-a170-fbc3de1c2968" providerId="ADAL" clId="{05305070-F552-4CA7-9D3B-DEFAAAA69304}" dt="2024-10-29T11:35:13.817" v="138" actId="1076"/>
          <ac:picMkLst>
            <pc:docMk/>
            <pc:sldMk cId="323643893" sldId="957"/>
            <ac:picMk id="6" creationId="{3371C6D0-CD16-138A-2190-C28F0D2F5D1A}"/>
          </ac:picMkLst>
        </pc:picChg>
        <pc:picChg chg="add mod">
          <ac:chgData name="Brisse, Claire" userId="62eb7f4f-25cd-442b-a170-fbc3de1c2968" providerId="ADAL" clId="{05305070-F552-4CA7-9D3B-DEFAAAA69304}" dt="2024-10-29T11:35:25.396" v="141" actId="1076"/>
          <ac:picMkLst>
            <pc:docMk/>
            <pc:sldMk cId="323643893" sldId="957"/>
            <ac:picMk id="7" creationId="{C09BEA04-0D52-CD0E-E3F6-F982CA25F4CC}"/>
          </ac:picMkLst>
        </pc:picChg>
        <pc:picChg chg="add del mod">
          <ac:chgData name="Brisse, Claire" userId="62eb7f4f-25cd-442b-a170-fbc3de1c2968" providerId="ADAL" clId="{05305070-F552-4CA7-9D3B-DEFAAAA69304}" dt="2024-10-29T11:35:01.949" v="134" actId="1076"/>
          <ac:picMkLst>
            <pc:docMk/>
            <pc:sldMk cId="323643893" sldId="957"/>
            <ac:picMk id="1026" creationId="{3371C6D0-CD16-138A-2190-C28F0D2F5D1A}"/>
          </ac:picMkLst>
        </pc:picChg>
        <pc:picChg chg="add del mod">
          <ac:chgData name="Brisse, Claire" userId="62eb7f4f-25cd-442b-a170-fbc3de1c2968" providerId="ADAL" clId="{05305070-F552-4CA7-9D3B-DEFAAAA69304}" dt="2024-10-29T11:36:44.040" v="151" actId="21"/>
          <ac:picMkLst>
            <pc:docMk/>
            <pc:sldMk cId="323643893" sldId="957"/>
            <ac:picMk id="1028" creationId="{1A8CC5DD-0251-6D05-53A6-D61553FDC3C2}"/>
          </ac:picMkLst>
        </pc:picChg>
        <pc:extLst>
          <p:ext xmlns:p="http://schemas.openxmlformats.org/presentationml/2006/main" uri="{D6D511B9-2390-475A-947B-AFAB55BFBCF1}">
            <pc226:cmChg xmlns:pc226="http://schemas.microsoft.com/office/powerpoint/2022/06/main/command" chg="add">
              <pc226:chgData name="Brisse, Claire" userId="62eb7f4f-25cd-442b-a170-fbc3de1c2968" providerId="ADAL" clId="{05305070-F552-4CA7-9D3B-DEFAAAA69304}" dt="2024-10-29T12:24:11.509" v="1254"/>
              <pc2:cmMkLst xmlns:pc2="http://schemas.microsoft.com/office/powerpoint/2019/9/main/command">
                <pc:docMk/>
                <pc:sldMk cId="323643893" sldId="957"/>
                <pc2:cmMk id="{CE7ADAEF-ABB7-4E2E-89E0-3D0E1CEFE7F1}"/>
              </pc2:cmMkLst>
              <pc226:cmRplyChg chg="add">
                <pc226:chgData name="Brisse, Claire" userId="62eb7f4f-25cd-442b-a170-fbc3de1c2968" providerId="ADAL" clId="{05305070-F552-4CA7-9D3B-DEFAAAA69304}" dt="2024-10-29T12:24:11.509" v="1254"/>
                <pc2:cmRplyMkLst xmlns:pc2="http://schemas.microsoft.com/office/powerpoint/2019/9/main/command">
                  <pc:docMk/>
                  <pc:sldMk cId="323643893" sldId="957"/>
                  <pc2:cmMk id="{CE7ADAEF-ABB7-4E2E-89E0-3D0E1CEFE7F1}"/>
                  <pc2:cmRplyMk id="{C8446F27-012E-4F56-B673-C3F7A529D0AA}"/>
                </pc2:cmRplyMkLst>
              </pc226:cmRplyChg>
            </pc226:cmChg>
          </p:ext>
        </pc:extLst>
      </pc:sldChg>
      <pc:sldChg chg="modSp del mod">
        <pc:chgData name="Brisse, Claire" userId="62eb7f4f-25cd-442b-a170-fbc3de1c2968" providerId="ADAL" clId="{05305070-F552-4CA7-9D3B-DEFAAAA69304}" dt="2024-10-29T12:42:36.889" v="1357" actId="2696"/>
        <pc:sldMkLst>
          <pc:docMk/>
          <pc:sldMk cId="320859469" sldId="1010"/>
        </pc:sldMkLst>
        <pc:spChg chg="mod">
          <ac:chgData name="Brisse, Claire" userId="62eb7f4f-25cd-442b-a170-fbc3de1c2968" providerId="ADAL" clId="{05305070-F552-4CA7-9D3B-DEFAAAA69304}" dt="2024-10-29T12:36:12.193" v="1330" actId="21"/>
          <ac:spMkLst>
            <pc:docMk/>
            <pc:sldMk cId="320859469" sldId="1010"/>
            <ac:spMk id="3" creationId="{288E0A1A-9548-49CD-90A3-A1F14E0D66A2}"/>
          </ac:spMkLst>
        </pc:spChg>
      </pc:sldChg>
      <pc:sldChg chg="addSp delSp modSp del mod">
        <pc:chgData name="Brisse, Claire" userId="62eb7f4f-25cd-442b-a170-fbc3de1c2968" providerId="ADAL" clId="{05305070-F552-4CA7-9D3B-DEFAAAA69304}" dt="2024-10-29T12:08:18.559" v="1007" actId="2696"/>
        <pc:sldMkLst>
          <pc:docMk/>
          <pc:sldMk cId="410936972" sldId="1013"/>
        </pc:sldMkLst>
        <pc:spChg chg="mod">
          <ac:chgData name="Brisse, Claire" userId="62eb7f4f-25cd-442b-a170-fbc3de1c2968" providerId="ADAL" clId="{05305070-F552-4CA7-9D3B-DEFAAAA69304}" dt="2024-10-29T11:50:40.077" v="477" actId="20577"/>
          <ac:spMkLst>
            <pc:docMk/>
            <pc:sldMk cId="410936972" sldId="1013"/>
            <ac:spMk id="3" creationId="{D5B85357-7A0C-4E8F-B3D7-70BE66414569}"/>
          </ac:spMkLst>
        </pc:spChg>
        <pc:spChg chg="add del">
          <ac:chgData name="Brisse, Claire" userId="62eb7f4f-25cd-442b-a170-fbc3de1c2968" providerId="ADAL" clId="{05305070-F552-4CA7-9D3B-DEFAAAA69304}" dt="2024-10-29T11:48:39.631" v="341" actId="22"/>
          <ac:spMkLst>
            <pc:docMk/>
            <pc:sldMk cId="410936972" sldId="1013"/>
            <ac:spMk id="6" creationId="{14C99584-4ADB-D90E-DA73-B377EA870810}"/>
          </ac:spMkLst>
        </pc:spChg>
      </pc:sldChg>
      <pc:sldChg chg="delSp modSp mod">
        <pc:chgData name="Brisse, Claire" userId="62eb7f4f-25cd-442b-a170-fbc3de1c2968" providerId="ADAL" clId="{05305070-F552-4CA7-9D3B-DEFAAAA69304}" dt="2024-10-30T12:22:32.639" v="2617" actId="20577"/>
        <pc:sldMkLst>
          <pc:docMk/>
          <pc:sldMk cId="755033143" sldId="4241"/>
        </pc:sldMkLst>
        <pc:spChg chg="mod">
          <ac:chgData name="Brisse, Claire" userId="62eb7f4f-25cd-442b-a170-fbc3de1c2968" providerId="ADAL" clId="{05305070-F552-4CA7-9D3B-DEFAAAA69304}" dt="2024-10-30T12:22:32.639" v="2617" actId="20577"/>
          <ac:spMkLst>
            <pc:docMk/>
            <pc:sldMk cId="755033143" sldId="4241"/>
            <ac:spMk id="5" creationId="{C19E838B-974B-4059-7894-7C38284A488D}"/>
          </ac:spMkLst>
        </pc:spChg>
        <pc:spChg chg="del">
          <ac:chgData name="Brisse, Claire" userId="62eb7f4f-25cd-442b-a170-fbc3de1c2968" providerId="ADAL" clId="{05305070-F552-4CA7-9D3B-DEFAAAA69304}" dt="2024-10-29T12:23:11.968" v="1239" actId="478"/>
          <ac:spMkLst>
            <pc:docMk/>
            <pc:sldMk cId="755033143" sldId="4241"/>
            <ac:spMk id="7" creationId="{EB5CE812-4A30-A3D4-63C1-D32A6F232E95}"/>
          </ac:spMkLst>
        </pc:spChg>
      </pc:sldChg>
      <pc:sldChg chg="delSp modSp mod">
        <pc:chgData name="Brisse, Claire" userId="62eb7f4f-25cd-442b-a170-fbc3de1c2968" providerId="ADAL" clId="{05305070-F552-4CA7-9D3B-DEFAAAA69304}" dt="2024-10-30T12:23:41.371" v="2644" actId="20577"/>
        <pc:sldMkLst>
          <pc:docMk/>
          <pc:sldMk cId="2527807372" sldId="4283"/>
        </pc:sldMkLst>
        <pc:spChg chg="mod">
          <ac:chgData name="Brisse, Claire" userId="62eb7f4f-25cd-442b-a170-fbc3de1c2968" providerId="ADAL" clId="{05305070-F552-4CA7-9D3B-DEFAAAA69304}" dt="2024-10-30T12:20:50.994" v="2599" actId="207"/>
          <ac:spMkLst>
            <pc:docMk/>
            <pc:sldMk cId="2527807372" sldId="4283"/>
            <ac:spMk id="3" creationId="{CF225802-C8CF-D478-6927-9A6D51B12F10}"/>
          </ac:spMkLst>
        </pc:spChg>
        <pc:spChg chg="del">
          <ac:chgData name="Brisse, Claire" userId="62eb7f4f-25cd-442b-a170-fbc3de1c2968" providerId="ADAL" clId="{05305070-F552-4CA7-9D3B-DEFAAAA69304}" dt="2024-10-30T12:21:15.384" v="2601" actId="478"/>
          <ac:spMkLst>
            <pc:docMk/>
            <pc:sldMk cId="2527807372" sldId="4283"/>
            <ac:spMk id="4" creationId="{E8976B1A-D9DA-1057-1619-987267EEFFBB}"/>
          </ac:spMkLst>
        </pc:spChg>
        <pc:spChg chg="mod">
          <ac:chgData name="Brisse, Claire" userId="62eb7f4f-25cd-442b-a170-fbc3de1c2968" providerId="ADAL" clId="{05305070-F552-4CA7-9D3B-DEFAAAA69304}" dt="2024-10-29T12:57:50.360" v="1688" actId="1076"/>
          <ac:spMkLst>
            <pc:docMk/>
            <pc:sldMk cId="2527807372" sldId="4283"/>
            <ac:spMk id="5" creationId="{214AF05A-BF90-FE9B-6D21-9A79397B9A87}"/>
          </ac:spMkLst>
        </pc:spChg>
        <pc:spChg chg="mod">
          <ac:chgData name="Brisse, Claire" userId="62eb7f4f-25cd-442b-a170-fbc3de1c2968" providerId="ADAL" clId="{05305070-F552-4CA7-9D3B-DEFAAAA69304}" dt="2024-10-30T12:23:41.371" v="2644" actId="20577"/>
          <ac:spMkLst>
            <pc:docMk/>
            <pc:sldMk cId="2527807372" sldId="4283"/>
            <ac:spMk id="10" creationId="{9AD750AA-A232-42A1-A91B-B4BC0B3BC83E}"/>
          </ac:spMkLst>
        </pc:spChg>
      </pc:sldChg>
      <pc:sldChg chg="delSp modSp mod">
        <pc:chgData name="Brisse, Claire" userId="62eb7f4f-25cd-442b-a170-fbc3de1c2968" providerId="ADAL" clId="{05305070-F552-4CA7-9D3B-DEFAAAA69304}" dt="2024-10-30T12:21:45.650" v="2605" actId="478"/>
        <pc:sldMkLst>
          <pc:docMk/>
          <pc:sldMk cId="2815251323" sldId="4305"/>
        </pc:sldMkLst>
        <pc:spChg chg="mod">
          <ac:chgData name="Brisse, Claire" userId="62eb7f4f-25cd-442b-a170-fbc3de1c2968" providerId="ADAL" clId="{05305070-F552-4CA7-9D3B-DEFAAAA69304}" dt="2024-10-29T11:23:51.213" v="81" actId="20577"/>
          <ac:spMkLst>
            <pc:docMk/>
            <pc:sldMk cId="2815251323" sldId="4305"/>
            <ac:spMk id="3" creationId="{8CDFA726-DE49-C2AA-ADCC-4F5E8ADE1537}"/>
          </ac:spMkLst>
        </pc:spChg>
        <pc:spChg chg="del">
          <ac:chgData name="Brisse, Claire" userId="62eb7f4f-25cd-442b-a170-fbc3de1c2968" providerId="ADAL" clId="{05305070-F552-4CA7-9D3B-DEFAAAA69304}" dt="2024-10-30T12:21:45.650" v="2605" actId="478"/>
          <ac:spMkLst>
            <pc:docMk/>
            <pc:sldMk cId="2815251323" sldId="4305"/>
            <ac:spMk id="4" creationId="{85BB6D3E-EFE5-D5CC-065A-CA68F0BBA7F8}"/>
          </ac:spMkLst>
        </pc:spChg>
      </pc:sldChg>
      <pc:sldChg chg="delSp modSp mod ord addCm modCm">
        <pc:chgData name="Brisse, Claire" userId="62eb7f4f-25cd-442b-a170-fbc3de1c2968" providerId="ADAL" clId="{05305070-F552-4CA7-9D3B-DEFAAAA69304}" dt="2024-10-30T11:53:01.704" v="2358"/>
        <pc:sldMkLst>
          <pc:docMk/>
          <pc:sldMk cId="1649256746" sldId="4312"/>
        </pc:sldMkLst>
        <pc:spChg chg="mod">
          <ac:chgData name="Brisse, Claire" userId="62eb7f4f-25cd-442b-a170-fbc3de1c2968" providerId="ADAL" clId="{05305070-F552-4CA7-9D3B-DEFAAAA69304}" dt="2024-10-30T11:52:58.473" v="2357" actId="1076"/>
          <ac:spMkLst>
            <pc:docMk/>
            <pc:sldMk cId="1649256746" sldId="4312"/>
            <ac:spMk id="3" creationId="{361CC249-FBD2-FABF-3EFC-AA9F5C95E8E2}"/>
          </ac:spMkLst>
        </pc:spChg>
        <pc:spChg chg="mod">
          <ac:chgData name="Brisse, Claire" userId="62eb7f4f-25cd-442b-a170-fbc3de1c2968" providerId="ADAL" clId="{05305070-F552-4CA7-9D3B-DEFAAAA69304}" dt="2024-10-29T11:34:37.457" v="126" actId="1076"/>
          <ac:spMkLst>
            <pc:docMk/>
            <pc:sldMk cId="1649256746" sldId="4312"/>
            <ac:spMk id="4" creationId="{DE02BB9D-5284-F7A6-13BE-51EFBD7CDA3A}"/>
          </ac:spMkLst>
        </pc:spChg>
        <pc:spChg chg="del">
          <ac:chgData name="Brisse, Claire" userId="62eb7f4f-25cd-442b-a170-fbc3de1c2968" providerId="ADAL" clId="{05305070-F552-4CA7-9D3B-DEFAAAA69304}" dt="2024-10-29T12:22:26.363" v="1226" actId="478"/>
          <ac:spMkLst>
            <pc:docMk/>
            <pc:sldMk cId="1649256746" sldId="4312"/>
            <ac:spMk id="5" creationId="{D4D40214-3084-A41B-1743-3B7E0B6883A1}"/>
          </ac:spMkLst>
        </pc:spChg>
        <pc:extLst>
          <p:ext xmlns:p="http://schemas.openxmlformats.org/presentationml/2006/main" uri="{D6D511B9-2390-475A-947B-AFAB55BFBCF1}">
            <pc226:cmChg xmlns:pc226="http://schemas.microsoft.com/office/powerpoint/2022/06/main/command" chg="add mod">
              <pc226:chgData name="Brisse, Claire" userId="62eb7f4f-25cd-442b-a170-fbc3de1c2968" providerId="ADAL" clId="{05305070-F552-4CA7-9D3B-DEFAAAA69304}" dt="2024-10-30T11:53:01.704" v="2358"/>
              <pc2:cmMkLst xmlns:pc2="http://schemas.microsoft.com/office/powerpoint/2019/9/main/command">
                <pc:docMk/>
                <pc:sldMk cId="1649256746" sldId="4312"/>
                <pc2:cmMk id="{817BE8E5-758F-40B2-B9C3-69C1E64D755E}"/>
              </pc2:cmMkLst>
              <pc226:cmRplyChg chg="add mod">
                <pc226:chgData name="Brisse, Claire" userId="62eb7f4f-25cd-442b-a170-fbc3de1c2968" providerId="ADAL" clId="{05305070-F552-4CA7-9D3B-DEFAAAA69304}" dt="2024-10-30T11:20:57.789" v="1812"/>
                <pc2:cmRplyMkLst xmlns:pc2="http://schemas.microsoft.com/office/powerpoint/2019/9/main/command">
                  <pc:docMk/>
                  <pc:sldMk cId="1649256746" sldId="4312"/>
                  <pc2:cmMk id="{817BE8E5-758F-40B2-B9C3-69C1E64D755E}"/>
                  <pc2:cmRplyMk id="{758F3076-6B98-4819-B8C5-140D00E3427A}"/>
                </pc2:cmRplyMkLst>
              </pc226:cmRplyChg>
            </pc226:cmChg>
          </p:ext>
        </pc:extLst>
      </pc:sldChg>
      <pc:sldChg chg="delSp modSp mod">
        <pc:chgData name="Brisse, Claire" userId="62eb7f4f-25cd-442b-a170-fbc3de1c2968" providerId="ADAL" clId="{05305070-F552-4CA7-9D3B-DEFAAAA69304}" dt="2024-10-30T12:23:29.018" v="2638" actId="20577"/>
        <pc:sldMkLst>
          <pc:docMk/>
          <pc:sldMk cId="1465174730" sldId="4320"/>
        </pc:sldMkLst>
        <pc:spChg chg="del">
          <ac:chgData name="Brisse, Claire" userId="62eb7f4f-25cd-442b-a170-fbc3de1c2968" providerId="ADAL" clId="{05305070-F552-4CA7-9D3B-DEFAAAA69304}" dt="2024-10-30T12:21:26.290" v="2603" actId="478"/>
          <ac:spMkLst>
            <pc:docMk/>
            <pc:sldMk cId="1465174730" sldId="4320"/>
            <ac:spMk id="3" creationId="{66E28455-CD96-6401-8B8D-EB96E886D742}"/>
          </ac:spMkLst>
        </pc:spChg>
        <pc:spChg chg="mod">
          <ac:chgData name="Brisse, Claire" userId="62eb7f4f-25cd-442b-a170-fbc3de1c2968" providerId="ADAL" clId="{05305070-F552-4CA7-9D3B-DEFAAAA69304}" dt="2024-10-30T12:15:00.465" v="2577" actId="207"/>
          <ac:spMkLst>
            <pc:docMk/>
            <pc:sldMk cId="1465174730" sldId="4320"/>
            <ac:spMk id="6" creationId="{B9178FAC-CD1F-3514-8709-C2D6B8964D19}"/>
          </ac:spMkLst>
        </pc:spChg>
        <pc:spChg chg="mod">
          <ac:chgData name="Brisse, Claire" userId="62eb7f4f-25cd-442b-a170-fbc3de1c2968" providerId="ADAL" clId="{05305070-F552-4CA7-9D3B-DEFAAAA69304}" dt="2024-10-30T12:23:29.018" v="2638" actId="20577"/>
          <ac:spMkLst>
            <pc:docMk/>
            <pc:sldMk cId="1465174730" sldId="4320"/>
            <ac:spMk id="10" creationId="{9AD750AA-A232-42A1-A91B-B4BC0B3BC83E}"/>
          </ac:spMkLst>
        </pc:spChg>
      </pc:sldChg>
      <pc:sldChg chg="delSp mod">
        <pc:chgData name="Brisse, Claire" userId="62eb7f4f-25cd-442b-a170-fbc3de1c2968" providerId="ADAL" clId="{05305070-F552-4CA7-9D3B-DEFAAAA69304}" dt="2024-10-30T12:21:10.517" v="2600" actId="478"/>
        <pc:sldMkLst>
          <pc:docMk/>
          <pc:sldMk cId="4288054638" sldId="4321"/>
        </pc:sldMkLst>
        <pc:spChg chg="del">
          <ac:chgData name="Brisse, Claire" userId="62eb7f4f-25cd-442b-a170-fbc3de1c2968" providerId="ADAL" clId="{05305070-F552-4CA7-9D3B-DEFAAAA69304}" dt="2024-10-30T12:21:10.517" v="2600" actId="478"/>
          <ac:spMkLst>
            <pc:docMk/>
            <pc:sldMk cId="4288054638" sldId="4321"/>
            <ac:spMk id="3" creationId="{592B1593-681C-297C-A579-83282E7BD6B8}"/>
          </ac:spMkLst>
        </pc:spChg>
      </pc:sldChg>
      <pc:sldChg chg="delSp modSp mod">
        <pc:chgData name="Brisse, Claire" userId="62eb7f4f-25cd-442b-a170-fbc3de1c2968" providerId="ADAL" clId="{05305070-F552-4CA7-9D3B-DEFAAAA69304}" dt="2024-10-30T12:22:28.131" v="2615" actId="20577"/>
        <pc:sldMkLst>
          <pc:docMk/>
          <pc:sldMk cId="1136963752" sldId="4322"/>
        </pc:sldMkLst>
        <pc:spChg chg="del">
          <ac:chgData name="Brisse, Claire" userId="62eb7f4f-25cd-442b-a170-fbc3de1c2968" providerId="ADAL" clId="{05305070-F552-4CA7-9D3B-DEFAAAA69304}" dt="2024-10-29T12:22:56.722" v="1234" actId="478"/>
          <ac:spMkLst>
            <pc:docMk/>
            <pc:sldMk cId="1136963752" sldId="4322"/>
            <ac:spMk id="3" creationId="{4D8F9B48-5105-8FE0-A8A6-CA4F9AEE8458}"/>
          </ac:spMkLst>
        </pc:spChg>
        <pc:spChg chg="mod">
          <ac:chgData name="Brisse, Claire" userId="62eb7f4f-25cd-442b-a170-fbc3de1c2968" providerId="ADAL" clId="{05305070-F552-4CA7-9D3B-DEFAAAA69304}" dt="2024-10-30T12:22:28.131" v="2615" actId="20577"/>
          <ac:spMkLst>
            <pc:docMk/>
            <pc:sldMk cId="1136963752" sldId="4322"/>
            <ac:spMk id="10" creationId="{9AD750AA-A232-42A1-A91B-B4BC0B3BC83E}"/>
          </ac:spMkLst>
        </pc:spChg>
      </pc:sldChg>
      <pc:sldChg chg="delSp modSp mod ord">
        <pc:chgData name="Brisse, Claire" userId="62eb7f4f-25cd-442b-a170-fbc3de1c2968" providerId="ADAL" clId="{05305070-F552-4CA7-9D3B-DEFAAAA69304}" dt="2024-10-30T12:22:50.873" v="2624" actId="20577"/>
        <pc:sldMkLst>
          <pc:docMk/>
          <pc:sldMk cId="2275602469" sldId="4329"/>
        </pc:sldMkLst>
        <pc:spChg chg="mod">
          <ac:chgData name="Brisse, Claire" userId="62eb7f4f-25cd-442b-a170-fbc3de1c2968" providerId="ADAL" clId="{05305070-F552-4CA7-9D3B-DEFAAAA69304}" dt="2024-10-30T12:22:50.873" v="2624" actId="20577"/>
          <ac:spMkLst>
            <pc:docMk/>
            <pc:sldMk cId="2275602469" sldId="4329"/>
            <ac:spMk id="4" creationId="{CA1D3EBD-991E-F4DA-AB41-163A9EEBC946}"/>
          </ac:spMkLst>
        </pc:spChg>
        <pc:spChg chg="del">
          <ac:chgData name="Brisse, Claire" userId="62eb7f4f-25cd-442b-a170-fbc3de1c2968" providerId="ADAL" clId="{05305070-F552-4CA7-9D3B-DEFAAAA69304}" dt="2024-10-29T12:23:37.055" v="1247" actId="478"/>
          <ac:spMkLst>
            <pc:docMk/>
            <pc:sldMk cId="2275602469" sldId="4329"/>
            <ac:spMk id="6" creationId="{8771C235-6096-865C-014F-94DF0E476B28}"/>
          </ac:spMkLst>
        </pc:spChg>
        <pc:spChg chg="mod">
          <ac:chgData name="Brisse, Claire" userId="62eb7f4f-25cd-442b-a170-fbc3de1c2968" providerId="ADAL" clId="{05305070-F552-4CA7-9D3B-DEFAAAA69304}" dt="2024-10-29T12:48:07.330" v="1388" actId="1076"/>
          <ac:spMkLst>
            <pc:docMk/>
            <pc:sldMk cId="2275602469" sldId="4329"/>
            <ac:spMk id="10" creationId="{C269094D-9372-BA79-E4BC-EF4C0DDB4DAC}"/>
          </ac:spMkLst>
        </pc:spChg>
        <pc:spChg chg="mod">
          <ac:chgData name="Brisse, Claire" userId="62eb7f4f-25cd-442b-a170-fbc3de1c2968" providerId="ADAL" clId="{05305070-F552-4CA7-9D3B-DEFAAAA69304}" dt="2024-10-29T12:49:21.579" v="1391" actId="20577"/>
          <ac:spMkLst>
            <pc:docMk/>
            <pc:sldMk cId="2275602469" sldId="4329"/>
            <ac:spMk id="11" creationId="{304E0BAA-6E20-8DA8-B856-75C9F3369109}"/>
          </ac:spMkLst>
        </pc:spChg>
      </pc:sldChg>
      <pc:sldChg chg="delSp modSp mod addCm modCm">
        <pc:chgData name="Brisse, Claire" userId="62eb7f4f-25cd-442b-a170-fbc3de1c2968" providerId="ADAL" clId="{05305070-F552-4CA7-9D3B-DEFAAAA69304}" dt="2024-10-30T12:03:51.416" v="2515"/>
        <pc:sldMkLst>
          <pc:docMk/>
          <pc:sldMk cId="73270067" sldId="4330"/>
        </pc:sldMkLst>
        <pc:spChg chg="mod">
          <ac:chgData name="Brisse, Claire" userId="62eb7f4f-25cd-442b-a170-fbc3de1c2968" providerId="ADAL" clId="{05305070-F552-4CA7-9D3B-DEFAAAA69304}" dt="2024-10-29T12:23:44.921" v="1252" actId="20577"/>
          <ac:spMkLst>
            <pc:docMk/>
            <pc:sldMk cId="73270067" sldId="4330"/>
            <ac:spMk id="4" creationId="{CA1D3EBD-991E-F4DA-AB41-163A9EEBC946}"/>
          </ac:spMkLst>
        </pc:spChg>
        <pc:spChg chg="del">
          <ac:chgData name="Brisse, Claire" userId="62eb7f4f-25cd-442b-a170-fbc3de1c2968" providerId="ADAL" clId="{05305070-F552-4CA7-9D3B-DEFAAAA69304}" dt="2024-10-29T12:23:48.391" v="1253" actId="478"/>
          <ac:spMkLst>
            <pc:docMk/>
            <pc:sldMk cId="73270067" sldId="4330"/>
            <ac:spMk id="6" creationId="{53B51D3A-A121-E2F5-D411-9469433300BB}"/>
          </ac:spMkLst>
        </pc:spChg>
        <pc:spChg chg="mod">
          <ac:chgData name="Brisse, Claire" userId="62eb7f4f-25cd-442b-a170-fbc3de1c2968" providerId="ADAL" clId="{05305070-F552-4CA7-9D3B-DEFAAAA69304}" dt="2024-10-30T11:51:49.812" v="2345" actId="1076"/>
          <ac:spMkLst>
            <pc:docMk/>
            <pc:sldMk cId="73270067" sldId="4330"/>
            <ac:spMk id="8" creationId="{8430E89B-5FF1-F8DB-3B6C-B141AA83E290}"/>
          </ac:spMkLst>
        </pc:spChg>
        <pc:spChg chg="mod">
          <ac:chgData name="Brisse, Claire" userId="62eb7f4f-25cd-442b-a170-fbc3de1c2968" providerId="ADAL" clId="{05305070-F552-4CA7-9D3B-DEFAAAA69304}" dt="2024-10-30T11:52:00.432" v="2346" actId="1076"/>
          <ac:spMkLst>
            <pc:docMk/>
            <pc:sldMk cId="73270067" sldId="4330"/>
            <ac:spMk id="11" creationId="{304E0BAA-6E20-8DA8-B856-75C9F3369109}"/>
          </ac:spMkLst>
        </pc:spChg>
        <pc:extLst>
          <p:ext xmlns:p="http://schemas.openxmlformats.org/presentationml/2006/main" uri="{D6D511B9-2390-475A-947B-AFAB55BFBCF1}">
            <pc226:cmChg xmlns:pc226="http://schemas.microsoft.com/office/powerpoint/2022/06/main/command" chg="mod">
              <pc226:chgData name="Brisse, Claire" userId="62eb7f4f-25cd-442b-a170-fbc3de1c2968" providerId="ADAL" clId="{05305070-F552-4CA7-9D3B-DEFAAAA69304}" dt="2024-10-30T12:03:51.416" v="2515"/>
              <pc2:cmMkLst xmlns:pc2="http://schemas.microsoft.com/office/powerpoint/2019/9/main/command">
                <pc:docMk/>
                <pc:sldMk cId="73270067" sldId="4330"/>
                <pc2:cmMk id="{7305BD7E-459C-43A0-A297-6246CD812795}"/>
              </pc2:cmMkLst>
              <pc226:cmRplyChg chg="add mod">
                <pc226:chgData name="Brisse, Claire" userId="62eb7f4f-25cd-442b-a170-fbc3de1c2968" providerId="ADAL" clId="{05305070-F552-4CA7-9D3B-DEFAAAA69304}" dt="2024-10-30T11:30:46.552" v="1915"/>
                <pc2:cmRplyMkLst xmlns:pc2="http://schemas.microsoft.com/office/powerpoint/2019/9/main/command">
                  <pc:docMk/>
                  <pc:sldMk cId="73270067" sldId="4330"/>
                  <pc2:cmMk id="{7305BD7E-459C-43A0-A297-6246CD812795}"/>
                  <pc2:cmRplyMk id="{E458BE16-C7AE-4D17-A448-C19330F1DF16}"/>
                </pc2:cmRplyMkLst>
              </pc226:cmRplyChg>
            </pc226:cmChg>
            <pc226:cmChg xmlns:pc226="http://schemas.microsoft.com/office/powerpoint/2022/06/main/command" chg="add mod">
              <pc226:chgData name="Brisse, Claire" userId="62eb7f4f-25cd-442b-a170-fbc3de1c2968" providerId="ADAL" clId="{05305070-F552-4CA7-9D3B-DEFAAAA69304}" dt="2024-10-30T12:03:49.075" v="2514"/>
              <pc2:cmMkLst xmlns:pc2="http://schemas.microsoft.com/office/powerpoint/2019/9/main/command">
                <pc:docMk/>
                <pc:sldMk cId="73270067" sldId="4330"/>
                <pc2:cmMk id="{2DE12F9E-EB70-48D1-A29E-146986F83A2E}"/>
              </pc2:cmMkLst>
              <pc226:cmRplyChg chg="add">
                <pc226:chgData name="Brisse, Claire" userId="62eb7f4f-25cd-442b-a170-fbc3de1c2968" providerId="ADAL" clId="{05305070-F552-4CA7-9D3B-DEFAAAA69304}" dt="2024-10-30T11:52:10.446" v="2347"/>
                <pc2:cmRplyMkLst xmlns:pc2="http://schemas.microsoft.com/office/powerpoint/2019/9/main/command">
                  <pc:docMk/>
                  <pc:sldMk cId="73270067" sldId="4330"/>
                  <pc2:cmMk id="{2DE12F9E-EB70-48D1-A29E-146986F83A2E}"/>
                  <pc2:cmRplyMk id="{751D266A-A354-4BF1-8A44-3578B62AA15B}"/>
                </pc2:cmRplyMkLst>
              </pc226:cmRplyChg>
              <pc226:cmRplyChg chg="add">
                <pc226:chgData name="Brisse, Claire" userId="62eb7f4f-25cd-442b-a170-fbc3de1c2968" providerId="ADAL" clId="{05305070-F552-4CA7-9D3B-DEFAAAA69304}" dt="2024-10-30T11:52:31.043" v="2348"/>
                <pc2:cmRplyMkLst xmlns:pc2="http://schemas.microsoft.com/office/powerpoint/2019/9/main/command">
                  <pc:docMk/>
                  <pc:sldMk cId="73270067" sldId="4330"/>
                  <pc2:cmMk id="{2DE12F9E-EB70-48D1-A29E-146986F83A2E}"/>
                  <pc2:cmRplyMk id="{3BE3D9EA-D622-4463-9D88-95ED35497A99}"/>
                </pc2:cmRplyMkLst>
              </pc226:cmRplyChg>
            </pc226:cmChg>
          </p:ext>
        </pc:extLst>
      </pc:sldChg>
      <pc:sldChg chg="delSp modSp mod">
        <pc:chgData name="Brisse, Claire" userId="62eb7f4f-25cd-442b-a170-fbc3de1c2968" providerId="ADAL" clId="{05305070-F552-4CA7-9D3B-DEFAAAA69304}" dt="2024-10-30T12:22:42.209" v="2622" actId="20577"/>
        <pc:sldMkLst>
          <pc:docMk/>
          <pc:sldMk cId="1036722062" sldId="4331"/>
        </pc:sldMkLst>
        <pc:spChg chg="mod">
          <ac:chgData name="Brisse, Claire" userId="62eb7f4f-25cd-442b-a170-fbc3de1c2968" providerId="ADAL" clId="{05305070-F552-4CA7-9D3B-DEFAAAA69304}" dt="2024-10-30T12:22:42.209" v="2622" actId="20577"/>
          <ac:spMkLst>
            <pc:docMk/>
            <pc:sldMk cId="1036722062" sldId="4331"/>
            <ac:spMk id="4" creationId="{CA1D3EBD-991E-F4DA-AB41-163A9EEBC946}"/>
          </ac:spMkLst>
        </pc:spChg>
        <pc:spChg chg="del">
          <ac:chgData name="Brisse, Claire" userId="62eb7f4f-25cd-442b-a170-fbc3de1c2968" providerId="ADAL" clId="{05305070-F552-4CA7-9D3B-DEFAAAA69304}" dt="2024-10-29T12:23:30.779" v="1246" actId="478"/>
          <ac:spMkLst>
            <pc:docMk/>
            <pc:sldMk cId="1036722062" sldId="4331"/>
            <ac:spMk id="6" creationId="{5BADC8F2-5A39-92C8-E13C-4EE0AF407B4D}"/>
          </ac:spMkLst>
        </pc:spChg>
      </pc:sldChg>
      <pc:sldChg chg="delSp modSp mod">
        <pc:chgData name="Brisse, Claire" userId="62eb7f4f-25cd-442b-a170-fbc3de1c2968" providerId="ADAL" clId="{05305070-F552-4CA7-9D3B-DEFAAAA69304}" dt="2024-10-30T12:22:37.277" v="2620" actId="20577"/>
        <pc:sldMkLst>
          <pc:docMk/>
          <pc:sldMk cId="1821303164" sldId="4334"/>
        </pc:sldMkLst>
        <pc:spChg chg="mod">
          <ac:chgData name="Brisse, Claire" userId="62eb7f4f-25cd-442b-a170-fbc3de1c2968" providerId="ADAL" clId="{05305070-F552-4CA7-9D3B-DEFAAAA69304}" dt="2024-10-30T12:22:37.277" v="2620" actId="20577"/>
          <ac:spMkLst>
            <pc:docMk/>
            <pc:sldMk cId="1821303164" sldId="4334"/>
            <ac:spMk id="4" creationId="{CA1D3EBD-991E-F4DA-AB41-163A9EEBC946}"/>
          </ac:spMkLst>
        </pc:spChg>
        <pc:spChg chg="del">
          <ac:chgData name="Brisse, Claire" userId="62eb7f4f-25cd-442b-a170-fbc3de1c2968" providerId="ADAL" clId="{05305070-F552-4CA7-9D3B-DEFAAAA69304}" dt="2024-10-29T12:23:16.155" v="1240" actId="478"/>
          <ac:spMkLst>
            <pc:docMk/>
            <pc:sldMk cId="1821303164" sldId="4334"/>
            <ac:spMk id="6" creationId="{6342F398-4E9D-6546-324D-8BFE1D4ABF2C}"/>
          </ac:spMkLst>
        </pc:spChg>
      </pc:sldChg>
      <pc:sldChg chg="delSp modSp mod modCm">
        <pc:chgData name="Brisse, Claire" userId="62eb7f4f-25cd-442b-a170-fbc3de1c2968" providerId="ADAL" clId="{05305070-F552-4CA7-9D3B-DEFAAAA69304}" dt="2024-10-30T12:22:55.142" v="2626" actId="20577"/>
        <pc:sldMkLst>
          <pc:docMk/>
          <pc:sldMk cId="3782680542" sldId="4339"/>
        </pc:sldMkLst>
        <pc:spChg chg="mod">
          <ac:chgData name="Brisse, Claire" userId="62eb7f4f-25cd-442b-a170-fbc3de1c2968" providerId="ADAL" clId="{05305070-F552-4CA7-9D3B-DEFAAAA69304}" dt="2024-10-30T12:22:55.142" v="2626" actId="20577"/>
          <ac:spMkLst>
            <pc:docMk/>
            <pc:sldMk cId="3782680542" sldId="4339"/>
            <ac:spMk id="4" creationId="{CA1D3EBD-991E-F4DA-AB41-163A9EEBC946}"/>
          </ac:spMkLst>
        </pc:spChg>
        <pc:spChg chg="del">
          <ac:chgData name="Brisse, Claire" userId="62eb7f4f-25cd-442b-a170-fbc3de1c2968" providerId="ADAL" clId="{05305070-F552-4CA7-9D3B-DEFAAAA69304}" dt="2024-10-30T12:19:23.407" v="2589" actId="478"/>
          <ac:spMkLst>
            <pc:docMk/>
            <pc:sldMk cId="3782680542" sldId="4339"/>
            <ac:spMk id="6" creationId="{76A94CD1-E996-0814-7885-0ADB77D210E0}"/>
          </ac:spMkLst>
        </pc:spChg>
        <pc:spChg chg="mod">
          <ac:chgData name="Brisse, Claire" userId="62eb7f4f-25cd-442b-a170-fbc3de1c2968" providerId="ADAL" clId="{05305070-F552-4CA7-9D3B-DEFAAAA69304}" dt="2024-10-30T12:02:57.756" v="2513" actId="1076"/>
          <ac:spMkLst>
            <pc:docMk/>
            <pc:sldMk cId="3782680542" sldId="4339"/>
            <ac:spMk id="8" creationId="{9B759169-1A16-7F13-4DB6-3EB54671926F}"/>
          </ac:spMkLst>
        </pc:spChg>
        <pc:extLst>
          <p:ext xmlns:p="http://schemas.openxmlformats.org/presentationml/2006/main" uri="{D6D511B9-2390-475A-947B-AFAB55BFBCF1}">
            <pc226:cmChg xmlns:pc226="http://schemas.microsoft.com/office/powerpoint/2022/06/main/command" chg="mod">
              <pc226:chgData name="Brisse, Claire" userId="62eb7f4f-25cd-442b-a170-fbc3de1c2968" providerId="ADAL" clId="{05305070-F552-4CA7-9D3B-DEFAAAA69304}" dt="2024-10-30T11:54:55.565" v="2416"/>
              <pc2:cmMkLst xmlns:pc2="http://schemas.microsoft.com/office/powerpoint/2019/9/main/command">
                <pc:docMk/>
                <pc:sldMk cId="3782680542" sldId="4339"/>
                <pc2:cmMk id="{1A87444A-05EB-42B6-8902-8BD5D711EE23}"/>
              </pc2:cmMkLst>
            </pc226:cmChg>
          </p:ext>
        </pc:extLst>
      </pc:sldChg>
      <pc:sldChg chg="modSp del mod addCm modCm">
        <pc:chgData name="Brisse, Claire" userId="62eb7f4f-25cd-442b-a170-fbc3de1c2968" providerId="ADAL" clId="{05305070-F552-4CA7-9D3B-DEFAAAA69304}" dt="2024-10-30T12:02:46.736" v="2512" actId="2696"/>
        <pc:sldMkLst>
          <pc:docMk/>
          <pc:sldMk cId="4232641483" sldId="4340"/>
        </pc:sldMkLst>
        <pc:graphicFrameChg chg="mod modGraphic">
          <ac:chgData name="Brisse, Claire" userId="62eb7f4f-25cd-442b-a170-fbc3de1c2968" providerId="ADAL" clId="{05305070-F552-4CA7-9D3B-DEFAAAA69304}" dt="2024-10-30T12:00:46.420" v="2493" actId="21"/>
          <ac:graphicFrameMkLst>
            <pc:docMk/>
            <pc:sldMk cId="4232641483" sldId="4340"/>
            <ac:graphicFrameMk id="6" creationId="{74975A53-7C53-8C44-F2DB-487C3A7D2E86}"/>
          </ac:graphicFrameMkLst>
        </pc:graphicFrameChg>
        <pc:extLst>
          <p:ext xmlns:p="http://schemas.openxmlformats.org/presentationml/2006/main" uri="{D6D511B9-2390-475A-947B-AFAB55BFBCF1}">
            <pc226:cmChg xmlns:pc226="http://schemas.microsoft.com/office/powerpoint/2022/06/main/command" chg="add mod">
              <pc226:chgData name="Brisse, Claire" userId="62eb7f4f-25cd-442b-a170-fbc3de1c2968" providerId="ADAL" clId="{05305070-F552-4CA7-9D3B-DEFAAAA69304}" dt="2024-10-30T11:55:15.829" v="2417" actId="21"/>
              <pc2:cmMkLst xmlns:pc2="http://schemas.microsoft.com/office/powerpoint/2019/9/main/command">
                <pc:docMk/>
                <pc:sldMk cId="4232641483" sldId="4340"/>
                <pc2:cmMk id="{FA1D9938-BFA4-44E0-9EF5-831E8FCC64B9}"/>
              </pc2:cmMkLst>
            </pc226:cmChg>
          </p:ext>
        </pc:extLst>
      </pc:sldChg>
      <pc:sldChg chg="delSp modSp mod addCm modCm">
        <pc:chgData name="Brisse, Claire" userId="62eb7f4f-25cd-442b-a170-fbc3de1c2968" providerId="ADAL" clId="{05305070-F552-4CA7-9D3B-DEFAAAA69304}" dt="2024-10-30T12:23:00.120" v="2628" actId="20577"/>
        <pc:sldMkLst>
          <pc:docMk/>
          <pc:sldMk cId="1104781200" sldId="4342"/>
        </pc:sldMkLst>
        <pc:spChg chg="mod">
          <ac:chgData name="Brisse, Claire" userId="62eb7f4f-25cd-442b-a170-fbc3de1c2968" providerId="ADAL" clId="{05305070-F552-4CA7-9D3B-DEFAAAA69304}" dt="2024-10-30T12:23:00.120" v="2628" actId="20577"/>
          <ac:spMkLst>
            <pc:docMk/>
            <pc:sldMk cId="1104781200" sldId="4342"/>
            <ac:spMk id="4" creationId="{CA1D3EBD-991E-F4DA-AB41-163A9EEBC946}"/>
          </ac:spMkLst>
        </pc:spChg>
        <pc:spChg chg="del">
          <ac:chgData name="Brisse, Claire" userId="62eb7f4f-25cd-442b-a170-fbc3de1c2968" providerId="ADAL" clId="{05305070-F552-4CA7-9D3B-DEFAAAA69304}" dt="2024-10-30T12:19:27.968" v="2590" actId="478"/>
          <ac:spMkLst>
            <pc:docMk/>
            <pc:sldMk cId="1104781200" sldId="4342"/>
            <ac:spMk id="10" creationId="{36A1914A-C4A5-A081-9EB8-85E07030CC07}"/>
          </ac:spMkLst>
        </pc:spChg>
        <pc:spChg chg="mod">
          <ac:chgData name="Brisse, Claire" userId="62eb7f4f-25cd-442b-a170-fbc3de1c2968" providerId="ADAL" clId="{05305070-F552-4CA7-9D3B-DEFAAAA69304}" dt="2024-10-30T12:16:40.986" v="2588" actId="207"/>
          <ac:spMkLst>
            <pc:docMk/>
            <pc:sldMk cId="1104781200" sldId="4342"/>
            <ac:spMk id="13" creationId="{247194CA-F40B-FFBB-E4D2-ADC5BA19CA4E}"/>
          </ac:spMkLst>
        </pc:spChg>
        <pc:extLst>
          <p:ext xmlns:p="http://schemas.openxmlformats.org/presentationml/2006/main" uri="{D6D511B9-2390-475A-947B-AFAB55BFBCF1}">
            <pc226:cmChg xmlns:pc226="http://schemas.microsoft.com/office/powerpoint/2022/06/main/command" chg="add mod">
              <pc226:chgData name="Brisse, Claire" userId="62eb7f4f-25cd-442b-a170-fbc3de1c2968" providerId="ADAL" clId="{05305070-F552-4CA7-9D3B-DEFAAAA69304}" dt="2024-10-30T12:19:33.872" v="2591"/>
              <pc2:cmMkLst xmlns:pc2="http://schemas.microsoft.com/office/powerpoint/2019/9/main/command">
                <pc:docMk/>
                <pc:sldMk cId="1104781200" sldId="4342"/>
                <pc2:cmMk id="{D632EC56-4D32-4931-B38B-F1799F0B2722}"/>
              </pc2:cmMkLst>
              <pc226:cmRplyChg chg="add">
                <pc226:chgData name="Brisse, Claire" userId="62eb7f4f-25cd-442b-a170-fbc3de1c2968" providerId="ADAL" clId="{05305070-F552-4CA7-9D3B-DEFAAAA69304}" dt="2024-10-30T12:19:33.872" v="2591"/>
                <pc2:cmRplyMkLst xmlns:pc2="http://schemas.microsoft.com/office/powerpoint/2019/9/main/command">
                  <pc:docMk/>
                  <pc:sldMk cId="1104781200" sldId="4342"/>
                  <pc2:cmMk id="{D632EC56-4D32-4931-B38B-F1799F0B2722}"/>
                  <pc2:cmRplyMk id="{FDE71F2F-18DE-4F5C-912F-57E8CC58D187}"/>
                </pc2:cmRplyMkLst>
              </pc226:cmRplyChg>
            </pc226:cmChg>
          </p:ext>
        </pc:extLst>
      </pc:sldChg>
      <pc:sldChg chg="add del">
        <pc:chgData name="Brisse, Claire" userId="62eb7f4f-25cd-442b-a170-fbc3de1c2968" providerId="ADAL" clId="{05305070-F552-4CA7-9D3B-DEFAAAA69304}" dt="2024-10-29T13:02:20.949" v="1794" actId="2696"/>
        <pc:sldMkLst>
          <pc:docMk/>
          <pc:sldMk cId="1732449872" sldId="4343"/>
        </pc:sldMkLst>
      </pc:sldChg>
      <pc:sldChg chg="delSp modSp mod modCm">
        <pc:chgData name="Brisse, Claire" userId="62eb7f4f-25cd-442b-a170-fbc3de1c2968" providerId="ADAL" clId="{05305070-F552-4CA7-9D3B-DEFAAAA69304}" dt="2024-10-30T12:23:33.625" v="2642" actId="20577"/>
        <pc:sldMkLst>
          <pc:docMk/>
          <pc:sldMk cId="1347946479" sldId="4345"/>
        </pc:sldMkLst>
        <pc:spChg chg="del">
          <ac:chgData name="Brisse, Claire" userId="62eb7f4f-25cd-442b-a170-fbc3de1c2968" providerId="ADAL" clId="{05305070-F552-4CA7-9D3B-DEFAAAA69304}" dt="2024-10-30T12:21:21.429" v="2602" actId="478"/>
          <ac:spMkLst>
            <pc:docMk/>
            <pc:sldMk cId="1347946479" sldId="4345"/>
            <ac:spMk id="3" creationId="{66E28455-CD96-6401-8B8D-EB96E886D742}"/>
          </ac:spMkLst>
        </pc:spChg>
        <pc:spChg chg="mod">
          <ac:chgData name="Brisse, Claire" userId="62eb7f4f-25cd-442b-a170-fbc3de1c2968" providerId="ADAL" clId="{05305070-F552-4CA7-9D3B-DEFAAAA69304}" dt="2024-10-30T12:20:23.709" v="2596" actId="1076"/>
          <ac:spMkLst>
            <pc:docMk/>
            <pc:sldMk cId="1347946479" sldId="4345"/>
            <ac:spMk id="6" creationId="{B9178FAC-CD1F-3514-8709-C2D6B8964D19}"/>
          </ac:spMkLst>
        </pc:spChg>
        <pc:spChg chg="mod">
          <ac:chgData name="Brisse, Claire" userId="62eb7f4f-25cd-442b-a170-fbc3de1c2968" providerId="ADAL" clId="{05305070-F552-4CA7-9D3B-DEFAAAA69304}" dt="2024-10-30T12:23:33.625" v="2642" actId="20577"/>
          <ac:spMkLst>
            <pc:docMk/>
            <pc:sldMk cId="1347946479" sldId="4345"/>
            <ac:spMk id="10" creationId="{9AD750AA-A232-42A1-A91B-B4BC0B3BC83E}"/>
          </ac:spMkLst>
        </pc:spChg>
        <pc:extLst>
          <p:ext xmlns:p="http://schemas.openxmlformats.org/presentationml/2006/main" uri="{D6D511B9-2390-475A-947B-AFAB55BFBCF1}">
            <pc226:cmChg xmlns:pc226="http://schemas.microsoft.com/office/powerpoint/2022/06/main/command" chg="mod">
              <pc226:chgData name="Brisse, Claire" userId="62eb7f4f-25cd-442b-a170-fbc3de1c2968" providerId="ADAL" clId="{05305070-F552-4CA7-9D3B-DEFAAAA69304}" dt="2024-10-30T12:09:42.405" v="2547"/>
              <pc2:cmMkLst xmlns:pc2="http://schemas.microsoft.com/office/powerpoint/2019/9/main/command">
                <pc:docMk/>
                <pc:sldMk cId="1347946479" sldId="4345"/>
                <pc2:cmMk id="{A1BE4ED6-0868-4A25-99E4-7F1F56B9E38A}"/>
              </pc2:cmMkLst>
              <pc226:cmRplyChg chg="add">
                <pc226:chgData name="Brisse, Claire" userId="62eb7f4f-25cd-442b-a170-fbc3de1c2968" providerId="ADAL" clId="{05305070-F552-4CA7-9D3B-DEFAAAA69304}" dt="2024-10-29T20:12:35.377" v="1810"/>
                <pc2:cmRplyMkLst xmlns:pc2="http://schemas.microsoft.com/office/powerpoint/2019/9/main/command">
                  <pc:docMk/>
                  <pc:sldMk cId="1347946479" sldId="4345"/>
                  <pc2:cmMk id="{A1BE4ED6-0868-4A25-99E4-7F1F56B9E38A}"/>
                  <pc2:cmRplyMk id="{131324DF-69AB-456F-80B8-B18A1EFB5CBC}"/>
                </pc2:cmRplyMkLst>
              </pc226:cmRplyChg>
            </pc226:cmChg>
          </p:ext>
        </pc:extLst>
      </pc:sldChg>
      <pc:sldChg chg="delSp modSp mod addCm delCm modCm">
        <pc:chgData name="Brisse, Claire" userId="62eb7f4f-25cd-442b-a170-fbc3de1c2968" providerId="ADAL" clId="{05305070-F552-4CA7-9D3B-DEFAAAA69304}" dt="2024-10-30T12:23:05.280" v="2630" actId="20577"/>
        <pc:sldMkLst>
          <pc:docMk/>
          <pc:sldMk cId="2425292139" sldId="4346"/>
        </pc:sldMkLst>
        <pc:spChg chg="mod">
          <ac:chgData name="Brisse, Claire" userId="62eb7f4f-25cd-442b-a170-fbc3de1c2968" providerId="ADAL" clId="{05305070-F552-4CA7-9D3B-DEFAAAA69304}" dt="2024-10-30T12:23:05.280" v="2630" actId="20577"/>
          <ac:spMkLst>
            <pc:docMk/>
            <pc:sldMk cId="2425292139" sldId="4346"/>
            <ac:spMk id="4" creationId="{CA1D3EBD-991E-F4DA-AB41-163A9EEBC946}"/>
          </ac:spMkLst>
        </pc:spChg>
        <pc:spChg chg="del">
          <ac:chgData name="Brisse, Claire" userId="62eb7f4f-25cd-442b-a170-fbc3de1c2968" providerId="ADAL" clId="{05305070-F552-4CA7-9D3B-DEFAAAA69304}" dt="2024-10-30T12:19:38.572" v="2592" actId="478"/>
          <ac:spMkLst>
            <pc:docMk/>
            <pc:sldMk cId="2425292139" sldId="4346"/>
            <ac:spMk id="10" creationId="{36A1914A-C4A5-A081-9EB8-85E07030CC07}"/>
          </ac:spMkLst>
        </pc:spChg>
        <pc:spChg chg="mod">
          <ac:chgData name="Brisse, Claire" userId="62eb7f4f-25cd-442b-a170-fbc3de1c2968" providerId="ADAL" clId="{05305070-F552-4CA7-9D3B-DEFAAAA69304}" dt="2024-10-30T12:05:29.223" v="2519" actId="20577"/>
          <ac:spMkLst>
            <pc:docMk/>
            <pc:sldMk cId="2425292139" sldId="4346"/>
            <ac:spMk id="13" creationId="{247194CA-F40B-FFBB-E4D2-ADC5BA19CA4E}"/>
          </ac:spMkLst>
        </pc:spChg>
        <pc:extLst>
          <p:ext xmlns:p="http://schemas.openxmlformats.org/presentationml/2006/main" uri="{D6D511B9-2390-475A-947B-AFAB55BFBCF1}">
            <pc226:cmChg xmlns:pc226="http://schemas.microsoft.com/office/powerpoint/2022/06/main/command" chg="add del mod">
              <pc226:chgData name="Brisse, Claire" userId="62eb7f4f-25cd-442b-a170-fbc3de1c2968" providerId="ADAL" clId="{05305070-F552-4CA7-9D3B-DEFAAAA69304}" dt="2024-10-30T12:06:38.894" v="2521"/>
              <pc2:cmMkLst xmlns:pc2="http://schemas.microsoft.com/office/powerpoint/2019/9/main/command">
                <pc:docMk/>
                <pc:sldMk cId="2425292139" sldId="4346"/>
                <pc2:cmMk id="{025A5F22-9A5A-4402-AE4F-AB123837941F}"/>
              </pc2:cmMkLst>
              <pc226:cmRplyChg chg="add">
                <pc226:chgData name="Brisse, Claire" userId="62eb7f4f-25cd-442b-a170-fbc3de1c2968" providerId="ADAL" clId="{05305070-F552-4CA7-9D3B-DEFAAAA69304}" dt="2024-10-30T12:06:16.500" v="2520"/>
                <pc2:cmRplyMkLst xmlns:pc2="http://schemas.microsoft.com/office/powerpoint/2019/9/main/command">
                  <pc:docMk/>
                  <pc:sldMk cId="2425292139" sldId="4346"/>
                  <pc2:cmMk id="{025A5F22-9A5A-4402-AE4F-AB123837941F}"/>
                  <pc2:cmRplyMk id="{9B7BD66E-AC60-4AC2-8118-B7168FA0A1BB}"/>
                </pc2:cmRplyMkLst>
              </pc226:cmRplyChg>
            </pc226:cmChg>
          </p:ext>
        </pc:extLst>
      </pc:sldChg>
      <pc:sldChg chg="delSp modSp mod addCm">
        <pc:chgData name="Brisse, Claire" userId="62eb7f4f-25cd-442b-a170-fbc3de1c2968" providerId="ADAL" clId="{05305070-F552-4CA7-9D3B-DEFAAAA69304}" dt="2024-10-30T12:23:11.909" v="2632" actId="20577"/>
        <pc:sldMkLst>
          <pc:docMk/>
          <pc:sldMk cId="986422007" sldId="4347"/>
        </pc:sldMkLst>
        <pc:spChg chg="mod">
          <ac:chgData name="Brisse, Claire" userId="62eb7f4f-25cd-442b-a170-fbc3de1c2968" providerId="ADAL" clId="{05305070-F552-4CA7-9D3B-DEFAAAA69304}" dt="2024-10-30T12:23:11.909" v="2632" actId="20577"/>
          <ac:spMkLst>
            <pc:docMk/>
            <pc:sldMk cId="986422007" sldId="4347"/>
            <ac:spMk id="4" creationId="{CA1D3EBD-991E-F4DA-AB41-163A9EEBC946}"/>
          </ac:spMkLst>
        </pc:spChg>
        <pc:spChg chg="del">
          <ac:chgData name="Brisse, Claire" userId="62eb7f4f-25cd-442b-a170-fbc3de1c2968" providerId="ADAL" clId="{05305070-F552-4CA7-9D3B-DEFAAAA69304}" dt="2024-10-30T12:19:42.958" v="2593" actId="478"/>
          <ac:spMkLst>
            <pc:docMk/>
            <pc:sldMk cId="986422007" sldId="4347"/>
            <ac:spMk id="10" creationId="{36A1914A-C4A5-A081-9EB8-85E07030CC07}"/>
          </ac:spMkLst>
        </pc:spChg>
        <pc:extLst>
          <p:ext xmlns:p="http://schemas.openxmlformats.org/presentationml/2006/main" uri="{D6D511B9-2390-475A-947B-AFAB55BFBCF1}">
            <pc226:cmChg xmlns:pc226="http://schemas.microsoft.com/office/powerpoint/2022/06/main/command" chg="add">
              <pc226:chgData name="Brisse, Claire" userId="62eb7f4f-25cd-442b-a170-fbc3de1c2968" providerId="ADAL" clId="{05305070-F552-4CA7-9D3B-DEFAAAA69304}" dt="2024-10-30T12:20:09.143" v="2595"/>
              <pc2:cmMkLst xmlns:pc2="http://schemas.microsoft.com/office/powerpoint/2019/9/main/command">
                <pc:docMk/>
                <pc:sldMk cId="986422007" sldId="4347"/>
                <pc2:cmMk id="{162F15D4-458F-40BD-B0A5-69069CBB1D5D}"/>
              </pc2:cmMkLst>
            </pc226:cmChg>
          </p:ext>
        </pc:extLst>
      </pc:sldChg>
      <pc:sldChg chg="addSp delSp modSp mod addCm modCm">
        <pc:chgData name="Brisse, Claire" userId="62eb7f4f-25cd-442b-a170-fbc3de1c2968" providerId="ADAL" clId="{05305070-F552-4CA7-9D3B-DEFAAAA69304}" dt="2024-10-30T12:23:17.135" v="2634" actId="20577"/>
        <pc:sldMkLst>
          <pc:docMk/>
          <pc:sldMk cId="2719306075" sldId="4348"/>
        </pc:sldMkLst>
        <pc:spChg chg="del">
          <ac:chgData name="Brisse, Claire" userId="62eb7f4f-25cd-442b-a170-fbc3de1c2968" providerId="ADAL" clId="{05305070-F552-4CA7-9D3B-DEFAAAA69304}" dt="2024-10-30T12:19:51.340" v="2594" actId="478"/>
          <ac:spMkLst>
            <pc:docMk/>
            <pc:sldMk cId="2719306075" sldId="4348"/>
            <ac:spMk id="5" creationId="{80FEFFDC-2155-6931-824A-B9405847C08D}"/>
          </ac:spMkLst>
        </pc:spChg>
        <pc:spChg chg="mod">
          <ac:chgData name="Brisse, Claire" userId="62eb7f4f-25cd-442b-a170-fbc3de1c2968" providerId="ADAL" clId="{05305070-F552-4CA7-9D3B-DEFAAAA69304}" dt="2024-10-29T11:41:17.493" v="180" actId="20577"/>
          <ac:spMkLst>
            <pc:docMk/>
            <pc:sldMk cId="2719306075" sldId="4348"/>
            <ac:spMk id="8" creationId="{4F0D123E-932B-0F51-3448-743CD44B54CC}"/>
          </ac:spMkLst>
        </pc:spChg>
        <pc:spChg chg="mod">
          <ac:chgData name="Brisse, Claire" userId="62eb7f4f-25cd-442b-a170-fbc3de1c2968" providerId="ADAL" clId="{05305070-F552-4CA7-9D3B-DEFAAAA69304}" dt="2024-10-30T12:23:17.135" v="2634" actId="20577"/>
          <ac:spMkLst>
            <pc:docMk/>
            <pc:sldMk cId="2719306075" sldId="4348"/>
            <ac:spMk id="10" creationId="{9AD750AA-A232-42A1-A91B-B4BC0B3BC83E}"/>
          </ac:spMkLst>
        </pc:spChg>
        <pc:graphicFrameChg chg="del">
          <ac:chgData name="Brisse, Claire" userId="62eb7f4f-25cd-442b-a170-fbc3de1c2968" providerId="ADAL" clId="{05305070-F552-4CA7-9D3B-DEFAAAA69304}" dt="2024-10-29T11:37:24.647" v="155" actId="478"/>
          <ac:graphicFrameMkLst>
            <pc:docMk/>
            <pc:sldMk cId="2719306075" sldId="4348"/>
            <ac:graphicFrameMk id="4" creationId="{6AFB3D89-BCDE-0B43-101F-C477DF37B76E}"/>
          </ac:graphicFrameMkLst>
        </pc:graphicFrameChg>
        <pc:graphicFrameChg chg="mod modGraphic">
          <ac:chgData name="Brisse, Claire" userId="62eb7f4f-25cd-442b-a170-fbc3de1c2968" providerId="ADAL" clId="{05305070-F552-4CA7-9D3B-DEFAAAA69304}" dt="2024-10-30T12:13:20.953" v="2569" actId="1076"/>
          <ac:graphicFrameMkLst>
            <pc:docMk/>
            <pc:sldMk cId="2719306075" sldId="4348"/>
            <ac:graphicFrameMk id="4" creationId="{9FAB6FBA-30EA-F82F-8F1B-C0A1FC538916}"/>
          </ac:graphicFrameMkLst>
        </pc:graphicFrameChg>
        <pc:picChg chg="add del mod">
          <ac:chgData name="Brisse, Claire" userId="62eb7f4f-25cd-442b-a170-fbc3de1c2968" providerId="ADAL" clId="{05305070-F552-4CA7-9D3B-DEFAAAA69304}" dt="2024-10-29T11:37:40.546" v="158" actId="21"/>
          <ac:picMkLst>
            <pc:docMk/>
            <pc:sldMk cId="2719306075" sldId="4348"/>
            <ac:picMk id="2" creationId="{4388EAB2-653E-8AA4-1B59-D080727F0B40}"/>
          </ac:picMkLst>
        </pc:picChg>
        <pc:picChg chg="add mod">
          <ac:chgData name="Brisse, Claire" userId="62eb7f4f-25cd-442b-a170-fbc3de1c2968" providerId="ADAL" clId="{05305070-F552-4CA7-9D3B-DEFAAAA69304}" dt="2024-10-29T11:37:59.697" v="161" actId="1076"/>
          <ac:picMkLst>
            <pc:docMk/>
            <pc:sldMk cId="2719306075" sldId="4348"/>
            <ac:picMk id="6" creationId="{35757C51-AD1A-8E1F-1A52-FDFC1421DA20}"/>
          </ac:picMkLst>
        </pc:picChg>
        <pc:picChg chg="add mod">
          <ac:chgData name="Brisse, Claire" userId="62eb7f4f-25cd-442b-a170-fbc3de1c2968" providerId="ADAL" clId="{05305070-F552-4CA7-9D3B-DEFAAAA69304}" dt="2024-10-29T11:38:20.799" v="164" actId="1076"/>
          <ac:picMkLst>
            <pc:docMk/>
            <pc:sldMk cId="2719306075" sldId="4348"/>
            <ac:picMk id="3074" creationId="{04BC72ED-BD87-08AF-B95E-2C98CA87E7E7}"/>
          </ac:picMkLst>
        </pc:picChg>
        <pc:extLst>
          <p:ext xmlns:p="http://schemas.openxmlformats.org/presentationml/2006/main" uri="{D6D511B9-2390-475A-947B-AFAB55BFBCF1}">
            <pc226:cmChg xmlns:pc226="http://schemas.microsoft.com/office/powerpoint/2022/06/main/command" chg="add mod">
              <pc226:chgData name="Brisse, Claire" userId="62eb7f4f-25cd-442b-a170-fbc3de1c2968" providerId="ADAL" clId="{05305070-F552-4CA7-9D3B-DEFAAAA69304}" dt="2024-10-30T12:13:14.617" v="2568"/>
              <pc2:cmMkLst xmlns:pc2="http://schemas.microsoft.com/office/powerpoint/2019/9/main/command">
                <pc:docMk/>
                <pc:sldMk cId="2719306075" sldId="4348"/>
                <pc2:cmMk id="{6716B054-B40E-4406-BF5D-C2086E83B199}"/>
              </pc2:cmMkLst>
              <pc226:cmRplyChg chg="add">
                <pc226:chgData name="Brisse, Claire" userId="62eb7f4f-25cd-442b-a170-fbc3de1c2968" providerId="ADAL" clId="{05305070-F552-4CA7-9D3B-DEFAAAA69304}" dt="2024-10-29T11:42:09.498" v="205"/>
                <pc2:cmRplyMkLst xmlns:pc2="http://schemas.microsoft.com/office/powerpoint/2019/9/main/command">
                  <pc:docMk/>
                  <pc:sldMk cId="2719306075" sldId="4348"/>
                  <pc2:cmMk id="{6716B054-B40E-4406-BF5D-C2086E83B199}"/>
                  <pc2:cmRplyMk id="{A80C9534-D29A-4F70-A72B-F088A0CB03A5}"/>
                </pc2:cmRplyMkLst>
              </pc226:cmRplyChg>
            </pc226:cmChg>
          </p:ext>
        </pc:extLst>
      </pc:sldChg>
      <pc:sldChg chg="delSp modSp mod addCm modCm">
        <pc:chgData name="Brisse, Claire" userId="62eb7f4f-25cd-442b-a170-fbc3de1c2968" providerId="ADAL" clId="{05305070-F552-4CA7-9D3B-DEFAAAA69304}" dt="2024-10-30T12:22:13.702" v="2609" actId="20577"/>
        <pc:sldMkLst>
          <pc:docMk/>
          <pc:sldMk cId="3090991073" sldId="4351"/>
        </pc:sldMkLst>
        <pc:spChg chg="mod">
          <ac:chgData name="Brisse, Claire" userId="62eb7f4f-25cd-442b-a170-fbc3de1c2968" providerId="ADAL" clId="{05305070-F552-4CA7-9D3B-DEFAAAA69304}" dt="2024-10-29T12:00:37.921" v="894" actId="20577"/>
          <ac:spMkLst>
            <pc:docMk/>
            <pc:sldMk cId="3090991073" sldId="4351"/>
            <ac:spMk id="3" creationId="{361CC249-FBD2-FABF-3EFC-AA9F5C95E8E2}"/>
          </ac:spMkLst>
        </pc:spChg>
        <pc:spChg chg="mod">
          <ac:chgData name="Brisse, Claire" userId="62eb7f4f-25cd-442b-a170-fbc3de1c2968" providerId="ADAL" clId="{05305070-F552-4CA7-9D3B-DEFAAAA69304}" dt="2024-10-29T11:59:06.673" v="799" actId="1076"/>
          <ac:spMkLst>
            <pc:docMk/>
            <pc:sldMk cId="3090991073" sldId="4351"/>
            <ac:spMk id="4" creationId="{DE02BB9D-5284-F7A6-13BE-51EFBD7CDA3A}"/>
          </ac:spMkLst>
        </pc:spChg>
        <pc:spChg chg="del">
          <ac:chgData name="Brisse, Claire" userId="62eb7f4f-25cd-442b-a170-fbc3de1c2968" providerId="ADAL" clId="{05305070-F552-4CA7-9D3B-DEFAAAA69304}" dt="2024-10-29T12:22:30.610" v="1227" actId="478"/>
          <ac:spMkLst>
            <pc:docMk/>
            <pc:sldMk cId="3090991073" sldId="4351"/>
            <ac:spMk id="5" creationId="{D4D40214-3084-A41B-1743-3B7E0B6883A1}"/>
          </ac:spMkLst>
        </pc:spChg>
        <pc:spChg chg="mod">
          <ac:chgData name="Brisse, Claire" userId="62eb7f4f-25cd-442b-a170-fbc3de1c2968" providerId="ADAL" clId="{05305070-F552-4CA7-9D3B-DEFAAAA69304}" dt="2024-10-30T12:22:13.702" v="2609" actId="20577"/>
          <ac:spMkLst>
            <pc:docMk/>
            <pc:sldMk cId="3090991073" sldId="4351"/>
            <ac:spMk id="10" creationId="{9AD750AA-A232-42A1-A91B-B4BC0B3BC83E}"/>
          </ac:spMkLst>
        </pc:spChg>
        <pc:extLst>
          <p:ext xmlns:p="http://schemas.openxmlformats.org/presentationml/2006/main" uri="{D6D511B9-2390-475A-947B-AFAB55BFBCF1}">
            <pc226:cmChg xmlns:pc226="http://schemas.microsoft.com/office/powerpoint/2022/06/main/command" chg="add mod">
              <pc226:chgData name="Brisse, Claire" userId="62eb7f4f-25cd-442b-a170-fbc3de1c2968" providerId="ADAL" clId="{05305070-F552-4CA7-9D3B-DEFAAAA69304}" dt="2024-10-30T11:21:08.300" v="1813"/>
              <pc2:cmMkLst xmlns:pc2="http://schemas.microsoft.com/office/powerpoint/2019/9/main/command">
                <pc:docMk/>
                <pc:sldMk cId="3090991073" sldId="4351"/>
                <pc2:cmMk id="{262C47BD-9AF7-4534-9A27-52CB8C77D24E}"/>
              </pc2:cmMkLst>
            </pc226:cmChg>
          </p:ext>
        </pc:extLst>
      </pc:sldChg>
      <pc:sldChg chg="add">
        <pc:chgData name="Brisse, Claire" userId="62eb7f4f-25cd-442b-a170-fbc3de1c2968" providerId="ADAL" clId="{05305070-F552-4CA7-9D3B-DEFAAAA69304}" dt="2024-10-29T11:37:19.380" v="154" actId="2890"/>
        <pc:sldMkLst>
          <pc:docMk/>
          <pc:sldMk cId="136236571" sldId="4352"/>
        </pc:sldMkLst>
      </pc:sldChg>
      <pc:sldChg chg="addSp delSp modSp new del">
        <pc:chgData name="Brisse, Claire" userId="62eb7f4f-25cd-442b-a170-fbc3de1c2968" providerId="ADAL" clId="{05305070-F552-4CA7-9D3B-DEFAAAA69304}" dt="2024-10-29T11:35:46.245" v="145" actId="2696"/>
        <pc:sldMkLst>
          <pc:docMk/>
          <pc:sldMk cId="1080775348" sldId="4352"/>
        </pc:sldMkLst>
        <pc:spChg chg="add del mod">
          <ac:chgData name="Brisse, Claire" userId="62eb7f4f-25cd-442b-a170-fbc3de1c2968" providerId="ADAL" clId="{05305070-F552-4CA7-9D3B-DEFAAAA69304}" dt="2024-10-29T11:35:39.508" v="144" actId="21"/>
          <ac:spMkLst>
            <pc:docMk/>
            <pc:sldMk cId="1080775348" sldId="4352"/>
            <ac:spMk id="5" creationId="{C9359B66-18D6-40CF-D796-18D1FF25493E}"/>
          </ac:spMkLst>
        </pc:spChg>
        <pc:picChg chg="add del mod">
          <ac:chgData name="Brisse, Claire" userId="62eb7f4f-25cd-442b-a170-fbc3de1c2968" providerId="ADAL" clId="{05305070-F552-4CA7-9D3B-DEFAAAA69304}" dt="2024-10-29T11:35:39.508" v="144" actId="21"/>
          <ac:picMkLst>
            <pc:docMk/>
            <pc:sldMk cId="1080775348" sldId="4352"/>
            <ac:picMk id="6" creationId="{005032B5-805D-1F02-509C-D250706FB980}"/>
          </ac:picMkLst>
        </pc:picChg>
      </pc:sldChg>
      <pc:sldChg chg="new del">
        <pc:chgData name="Brisse, Claire" userId="62eb7f4f-25cd-442b-a170-fbc3de1c2968" providerId="ADAL" clId="{05305070-F552-4CA7-9D3B-DEFAAAA69304}" dt="2024-10-29T11:37:08.951" v="153" actId="2696"/>
        <pc:sldMkLst>
          <pc:docMk/>
          <pc:sldMk cId="3764508669" sldId="4352"/>
        </pc:sldMkLst>
      </pc:sldChg>
      <pc:sldChg chg="delSp modSp add mod modCm">
        <pc:chgData name="Brisse, Claire" userId="62eb7f4f-25cd-442b-a170-fbc3de1c2968" providerId="ADAL" clId="{05305070-F552-4CA7-9D3B-DEFAAAA69304}" dt="2024-10-30T12:23:23.969" v="2636" actId="20577"/>
        <pc:sldMkLst>
          <pc:docMk/>
          <pc:sldMk cId="427840648" sldId="4353"/>
        </pc:sldMkLst>
        <pc:spChg chg="del">
          <ac:chgData name="Brisse, Claire" userId="62eb7f4f-25cd-442b-a170-fbc3de1c2968" providerId="ADAL" clId="{05305070-F552-4CA7-9D3B-DEFAAAA69304}" dt="2024-10-30T12:21:30.551" v="2604" actId="478"/>
          <ac:spMkLst>
            <pc:docMk/>
            <pc:sldMk cId="427840648" sldId="4353"/>
            <ac:spMk id="5" creationId="{80FEFFDC-2155-6931-824A-B9405847C08D}"/>
          </ac:spMkLst>
        </pc:spChg>
        <pc:spChg chg="mod">
          <ac:chgData name="Brisse, Claire" userId="62eb7f4f-25cd-442b-a170-fbc3de1c2968" providerId="ADAL" clId="{05305070-F552-4CA7-9D3B-DEFAAAA69304}" dt="2024-10-29T11:41:38.485" v="186" actId="20577"/>
          <ac:spMkLst>
            <pc:docMk/>
            <pc:sldMk cId="427840648" sldId="4353"/>
            <ac:spMk id="8" creationId="{4F0D123E-932B-0F51-3448-743CD44B54CC}"/>
          </ac:spMkLst>
        </pc:spChg>
        <pc:spChg chg="mod">
          <ac:chgData name="Brisse, Claire" userId="62eb7f4f-25cd-442b-a170-fbc3de1c2968" providerId="ADAL" clId="{05305070-F552-4CA7-9D3B-DEFAAAA69304}" dt="2024-10-30T12:23:23.969" v="2636" actId="20577"/>
          <ac:spMkLst>
            <pc:docMk/>
            <pc:sldMk cId="427840648" sldId="4353"/>
            <ac:spMk id="10" creationId="{9AD750AA-A232-42A1-A91B-B4BC0B3BC83E}"/>
          </ac:spMkLst>
        </pc:spChg>
        <pc:graphicFrameChg chg="mod modGraphic">
          <ac:chgData name="Brisse, Claire" userId="62eb7f4f-25cd-442b-a170-fbc3de1c2968" providerId="ADAL" clId="{05305070-F552-4CA7-9D3B-DEFAAAA69304}" dt="2024-10-30T12:12:19.444" v="2565" actId="207"/>
          <ac:graphicFrameMkLst>
            <pc:docMk/>
            <pc:sldMk cId="427840648" sldId="4353"/>
            <ac:graphicFrameMk id="7" creationId="{25F5E7BE-4FE0-8E26-39EA-CDE437115AC7}"/>
          </ac:graphicFrameMkLst>
        </pc:graphicFrameChg>
        <pc:graphicFrameChg chg="mod modGraphic">
          <ac:chgData name="Brisse, Claire" userId="62eb7f4f-25cd-442b-a170-fbc3de1c2968" providerId="ADAL" clId="{05305070-F552-4CA7-9D3B-DEFAAAA69304}" dt="2024-10-30T12:12:23.773" v="2567" actId="207"/>
          <ac:graphicFrameMkLst>
            <pc:docMk/>
            <pc:sldMk cId="427840648" sldId="4353"/>
            <ac:graphicFrameMk id="15" creationId="{9D568574-2D2A-3D25-A246-5E279A19AC6C}"/>
          </ac:graphicFrameMkLst>
        </pc:graphicFrameChg>
        <pc:extLst>
          <p:ext xmlns:p="http://schemas.openxmlformats.org/presentationml/2006/main" uri="{D6D511B9-2390-475A-947B-AFAB55BFBCF1}">
            <pc226:cmChg xmlns:pc226="http://schemas.microsoft.com/office/powerpoint/2022/06/main/command" chg="mod">
              <pc226:chgData name="Brisse, Claire" userId="62eb7f4f-25cd-442b-a170-fbc3de1c2968" providerId="ADAL" clId="{05305070-F552-4CA7-9D3B-DEFAAAA69304}" dt="2024-10-30T12:08:58.334" v="2546"/>
              <pc2:cmMkLst xmlns:pc2="http://schemas.microsoft.com/office/powerpoint/2019/9/main/command">
                <pc:docMk/>
                <pc:sldMk cId="427840648" sldId="4353"/>
                <pc2:cmMk id="{8DF71EF3-D7C4-4AF9-803C-1EFFEA783A6F}"/>
              </pc2:cmMkLst>
              <pc226:cmRplyChg chg="add">
                <pc226:chgData name="Brisse, Claire" userId="62eb7f4f-25cd-442b-a170-fbc3de1c2968" providerId="ADAL" clId="{05305070-F552-4CA7-9D3B-DEFAAAA69304}" dt="2024-10-30T12:08:55.095" v="2545"/>
                <pc2:cmRplyMkLst xmlns:pc2="http://schemas.microsoft.com/office/powerpoint/2019/9/main/command">
                  <pc:docMk/>
                  <pc:sldMk cId="427840648" sldId="4353"/>
                  <pc2:cmMk id="{8DF71EF3-D7C4-4AF9-803C-1EFFEA783A6F}"/>
                  <pc2:cmRplyMk id="{8535CD34-520C-4099-AF20-95E8C398D74D}"/>
                </pc2:cmRplyMkLst>
              </pc226:cmRplyChg>
            </pc226:cmChg>
          </p:ext>
        </pc:extLst>
      </pc:sldChg>
      <pc:sldChg chg="modSp add mod">
        <pc:chgData name="Brisse, Claire" userId="62eb7f4f-25cd-442b-a170-fbc3de1c2968" providerId="ADAL" clId="{05305070-F552-4CA7-9D3B-DEFAAAA69304}" dt="2024-10-29T11:41:49.313" v="204" actId="20577"/>
        <pc:sldMkLst>
          <pc:docMk/>
          <pc:sldMk cId="2672084223" sldId="4354"/>
        </pc:sldMkLst>
        <pc:spChg chg="mod">
          <ac:chgData name="Brisse, Claire" userId="62eb7f4f-25cd-442b-a170-fbc3de1c2968" providerId="ADAL" clId="{05305070-F552-4CA7-9D3B-DEFAAAA69304}" dt="2024-10-29T11:41:49.313" v="204" actId="20577"/>
          <ac:spMkLst>
            <pc:docMk/>
            <pc:sldMk cId="2672084223" sldId="4354"/>
            <ac:spMk id="8" creationId="{4F0D123E-932B-0F51-3448-743CD44B54CC}"/>
          </ac:spMkLst>
        </pc:spChg>
      </pc:sldChg>
      <pc:sldChg chg="delSp modSp add mod addCm modCm">
        <pc:chgData name="Brisse, Claire" userId="62eb7f4f-25cd-442b-a170-fbc3de1c2968" providerId="ADAL" clId="{05305070-F552-4CA7-9D3B-DEFAAAA69304}" dt="2024-10-30T12:22:18.883" v="2611" actId="20577"/>
        <pc:sldMkLst>
          <pc:docMk/>
          <pc:sldMk cId="414020" sldId="4355"/>
        </pc:sldMkLst>
        <pc:spChg chg="mod">
          <ac:chgData name="Brisse, Claire" userId="62eb7f4f-25cd-442b-a170-fbc3de1c2968" providerId="ADAL" clId="{05305070-F552-4CA7-9D3B-DEFAAAA69304}" dt="2024-10-29T12:07:29.232" v="1004" actId="1076"/>
          <ac:spMkLst>
            <pc:docMk/>
            <pc:sldMk cId="414020" sldId="4355"/>
            <ac:spMk id="3" creationId="{361CC249-FBD2-FABF-3EFC-AA9F5C95E8E2}"/>
          </ac:spMkLst>
        </pc:spChg>
        <pc:spChg chg="mod">
          <ac:chgData name="Brisse, Claire" userId="62eb7f4f-25cd-442b-a170-fbc3de1c2968" providerId="ADAL" clId="{05305070-F552-4CA7-9D3B-DEFAAAA69304}" dt="2024-10-29T12:08:14.123" v="1006" actId="1076"/>
          <ac:spMkLst>
            <pc:docMk/>
            <pc:sldMk cId="414020" sldId="4355"/>
            <ac:spMk id="4" creationId="{DE02BB9D-5284-F7A6-13BE-51EFBD7CDA3A}"/>
          </ac:spMkLst>
        </pc:spChg>
        <pc:spChg chg="del">
          <ac:chgData name="Brisse, Claire" userId="62eb7f4f-25cd-442b-a170-fbc3de1c2968" providerId="ADAL" clId="{05305070-F552-4CA7-9D3B-DEFAAAA69304}" dt="2024-10-29T12:22:34.973" v="1228" actId="478"/>
          <ac:spMkLst>
            <pc:docMk/>
            <pc:sldMk cId="414020" sldId="4355"/>
            <ac:spMk id="5" creationId="{D4D40214-3084-A41B-1743-3B7E0B6883A1}"/>
          </ac:spMkLst>
        </pc:spChg>
        <pc:spChg chg="mod">
          <ac:chgData name="Brisse, Claire" userId="62eb7f4f-25cd-442b-a170-fbc3de1c2968" providerId="ADAL" clId="{05305070-F552-4CA7-9D3B-DEFAAAA69304}" dt="2024-10-30T12:22:18.883" v="2611" actId="20577"/>
          <ac:spMkLst>
            <pc:docMk/>
            <pc:sldMk cId="414020" sldId="4355"/>
            <ac:spMk id="10" creationId="{9AD750AA-A232-42A1-A91B-B4BC0B3BC83E}"/>
          </ac:spMkLst>
        </pc:spChg>
        <pc:extLst>
          <p:ext xmlns:p="http://schemas.openxmlformats.org/presentationml/2006/main" uri="{D6D511B9-2390-475A-947B-AFAB55BFBCF1}">
            <pc226:cmChg xmlns:pc226="http://schemas.microsoft.com/office/powerpoint/2022/06/main/command" chg="add mod">
              <pc226:chgData name="Brisse, Claire" userId="62eb7f4f-25cd-442b-a170-fbc3de1c2968" providerId="ADAL" clId="{05305070-F552-4CA7-9D3B-DEFAAAA69304}" dt="2024-10-30T11:21:15.295" v="1814"/>
              <pc2:cmMkLst xmlns:pc2="http://schemas.microsoft.com/office/powerpoint/2019/9/main/command">
                <pc:docMk/>
                <pc:sldMk cId="414020" sldId="4355"/>
                <pc2:cmMk id="{58B1919B-CA59-4454-8057-BB910F3CF7A3}"/>
              </pc2:cmMkLst>
            </pc226:cmChg>
          </p:ext>
        </pc:extLst>
      </pc:sldChg>
      <pc:sldChg chg="delSp modSp add mod">
        <pc:chgData name="Brisse, Claire" userId="62eb7f4f-25cd-442b-a170-fbc3de1c2968" providerId="ADAL" clId="{05305070-F552-4CA7-9D3B-DEFAAAA69304}" dt="2024-10-30T12:22:23.732" v="2613" actId="20577"/>
        <pc:sldMkLst>
          <pc:docMk/>
          <pc:sldMk cId="3369050583" sldId="4356"/>
        </pc:sldMkLst>
        <pc:spChg chg="mod">
          <ac:chgData name="Brisse, Claire" userId="62eb7f4f-25cd-442b-a170-fbc3de1c2968" providerId="ADAL" clId="{05305070-F552-4CA7-9D3B-DEFAAAA69304}" dt="2024-10-29T12:15:38.018" v="1220" actId="1076"/>
          <ac:spMkLst>
            <pc:docMk/>
            <pc:sldMk cId="3369050583" sldId="4356"/>
            <ac:spMk id="3" creationId="{361CC249-FBD2-FABF-3EFC-AA9F5C95E8E2}"/>
          </ac:spMkLst>
        </pc:spChg>
        <pc:spChg chg="mod">
          <ac:chgData name="Brisse, Claire" userId="62eb7f4f-25cd-442b-a170-fbc3de1c2968" providerId="ADAL" clId="{05305070-F552-4CA7-9D3B-DEFAAAA69304}" dt="2024-10-29T12:15:47.515" v="1222" actId="1076"/>
          <ac:spMkLst>
            <pc:docMk/>
            <pc:sldMk cId="3369050583" sldId="4356"/>
            <ac:spMk id="4" creationId="{DE02BB9D-5284-F7A6-13BE-51EFBD7CDA3A}"/>
          </ac:spMkLst>
        </pc:spChg>
        <pc:spChg chg="del">
          <ac:chgData name="Brisse, Claire" userId="62eb7f4f-25cd-442b-a170-fbc3de1c2968" providerId="ADAL" clId="{05305070-F552-4CA7-9D3B-DEFAAAA69304}" dt="2024-10-29T12:22:45.323" v="1231" actId="478"/>
          <ac:spMkLst>
            <pc:docMk/>
            <pc:sldMk cId="3369050583" sldId="4356"/>
            <ac:spMk id="5" creationId="{D4D40214-3084-A41B-1743-3B7E0B6883A1}"/>
          </ac:spMkLst>
        </pc:spChg>
        <pc:spChg chg="mod">
          <ac:chgData name="Brisse, Claire" userId="62eb7f4f-25cd-442b-a170-fbc3de1c2968" providerId="ADAL" clId="{05305070-F552-4CA7-9D3B-DEFAAAA69304}" dt="2024-10-30T12:22:23.732" v="2613" actId="20577"/>
          <ac:spMkLst>
            <pc:docMk/>
            <pc:sldMk cId="3369050583" sldId="4356"/>
            <ac:spMk id="10" creationId="{9AD750AA-A232-42A1-A91B-B4BC0B3BC83E}"/>
          </ac:spMkLst>
        </pc:spChg>
      </pc:sldChg>
      <pc:sldChg chg="modSp add mod">
        <pc:chgData name="Brisse, Claire" userId="62eb7f4f-25cd-442b-a170-fbc3de1c2968" providerId="ADAL" clId="{05305070-F552-4CA7-9D3B-DEFAAAA69304}" dt="2024-10-30T12:22:09.322" v="2607" actId="20577"/>
        <pc:sldMkLst>
          <pc:docMk/>
          <pc:sldMk cId="367221965" sldId="4357"/>
        </pc:sldMkLst>
        <pc:spChg chg="mod">
          <ac:chgData name="Brisse, Claire" userId="62eb7f4f-25cd-442b-a170-fbc3de1c2968" providerId="ADAL" clId="{05305070-F552-4CA7-9D3B-DEFAAAA69304}" dt="2024-10-30T12:15:30.394" v="2581" actId="115"/>
          <ac:spMkLst>
            <pc:docMk/>
            <pc:sldMk cId="367221965" sldId="4357"/>
            <ac:spMk id="3" creationId="{B73027E9-6FFE-2A1B-C700-FBFD41EAD29F}"/>
          </ac:spMkLst>
        </pc:spChg>
        <pc:spChg chg="mod">
          <ac:chgData name="Brisse, Claire" userId="62eb7f4f-25cd-442b-a170-fbc3de1c2968" providerId="ADAL" clId="{05305070-F552-4CA7-9D3B-DEFAAAA69304}" dt="2024-10-29T12:43:41.784" v="1368" actId="1076"/>
          <ac:spMkLst>
            <pc:docMk/>
            <pc:sldMk cId="367221965" sldId="4357"/>
            <ac:spMk id="4" creationId="{74CB4C2D-5496-8348-A3EA-776FBBACC9AF}"/>
          </ac:spMkLst>
        </pc:spChg>
        <pc:spChg chg="mod">
          <ac:chgData name="Brisse, Claire" userId="62eb7f4f-25cd-442b-a170-fbc3de1c2968" providerId="ADAL" clId="{05305070-F552-4CA7-9D3B-DEFAAAA69304}" dt="2024-10-30T12:22:09.322" v="2607" actId="20577"/>
          <ac:spMkLst>
            <pc:docMk/>
            <pc:sldMk cId="367221965" sldId="4357"/>
            <ac:spMk id="10" creationId="{9AD750AA-A232-42A1-A91B-B4BC0B3BC83E}"/>
          </ac:spMkLst>
        </pc:spChg>
      </pc:sldChg>
      <pc:sldChg chg="delSp modSp add del mod">
        <pc:chgData name="Brisse, Claire" userId="62eb7f4f-25cd-442b-a170-fbc3de1c2968" providerId="ADAL" clId="{05305070-F552-4CA7-9D3B-DEFAAAA69304}" dt="2024-10-29T12:25:39.836" v="1269" actId="2696"/>
        <pc:sldMkLst>
          <pc:docMk/>
          <pc:sldMk cId="371024161" sldId="4357"/>
        </pc:sldMkLst>
        <pc:spChg chg="del">
          <ac:chgData name="Brisse, Claire" userId="62eb7f4f-25cd-442b-a170-fbc3de1c2968" providerId="ADAL" clId="{05305070-F552-4CA7-9D3B-DEFAAAA69304}" dt="2024-10-29T12:25:31.116" v="1258" actId="478"/>
          <ac:spMkLst>
            <pc:docMk/>
            <pc:sldMk cId="371024161" sldId="4357"/>
            <ac:spMk id="3" creationId="{B73027E9-6FFE-2A1B-C700-FBFD41EAD29F}"/>
          </ac:spMkLst>
        </pc:spChg>
        <pc:spChg chg="mod">
          <ac:chgData name="Brisse, Claire" userId="62eb7f4f-25cd-442b-a170-fbc3de1c2968" providerId="ADAL" clId="{05305070-F552-4CA7-9D3B-DEFAAAA69304}" dt="2024-10-29T12:25:35.295" v="1268" actId="20577"/>
          <ac:spMkLst>
            <pc:docMk/>
            <pc:sldMk cId="371024161" sldId="4357"/>
            <ac:spMk id="4" creationId="{74CB4C2D-5496-8348-A3EA-776FBBACC9AF}"/>
          </ac:spMkLst>
        </pc:spChg>
      </pc:sldChg>
      <pc:sldChg chg="new del">
        <pc:chgData name="Brisse, Claire" userId="62eb7f4f-25cd-442b-a170-fbc3de1c2968" providerId="ADAL" clId="{05305070-F552-4CA7-9D3B-DEFAAAA69304}" dt="2024-10-29T12:32:49.825" v="1271" actId="680"/>
        <pc:sldMkLst>
          <pc:docMk/>
          <pc:sldMk cId="676175486" sldId="4357"/>
        </pc:sldMkLst>
      </pc:sldChg>
      <pc:sldChg chg="new del">
        <pc:chgData name="Brisse, Claire" userId="62eb7f4f-25cd-442b-a170-fbc3de1c2968" providerId="ADAL" clId="{05305070-F552-4CA7-9D3B-DEFAAAA69304}" dt="2024-10-29T12:25:23.530" v="1256" actId="680"/>
        <pc:sldMkLst>
          <pc:docMk/>
          <pc:sldMk cId="3660672225" sldId="4357"/>
        </pc:sldMkLst>
      </pc:sldChg>
      <pc:sldMasterChg chg="del delSldLayout">
        <pc:chgData name="Brisse, Claire" userId="62eb7f4f-25cd-442b-a170-fbc3de1c2968" providerId="ADAL" clId="{05305070-F552-4CA7-9D3B-DEFAAAA69304}" dt="2024-10-29T12:42:36.889" v="1357" actId="2696"/>
        <pc:sldMasterMkLst>
          <pc:docMk/>
          <pc:sldMasterMk cId="2724383111" sldId="2147483706"/>
        </pc:sldMasterMkLst>
        <pc:sldLayoutChg chg="del">
          <pc:chgData name="Brisse, Claire" userId="62eb7f4f-25cd-442b-a170-fbc3de1c2968" providerId="ADAL" clId="{05305070-F552-4CA7-9D3B-DEFAAAA69304}" dt="2024-10-29T12:42:36.889" v="1357" actId="2696"/>
          <pc:sldLayoutMkLst>
            <pc:docMk/>
            <pc:sldMasterMk cId="2724383111" sldId="2147483706"/>
            <pc:sldLayoutMk cId="356908142" sldId="2147483707"/>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608012786" sldId="2147483708"/>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3944589779" sldId="2147483709"/>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2556329505" sldId="2147483710"/>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2693358510" sldId="2147483711"/>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471989469" sldId="2147483712"/>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3708442748" sldId="2147483713"/>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1410040726" sldId="2147483714"/>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4089485381" sldId="2147483715"/>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2987331118" sldId="2147483716"/>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1559300298" sldId="2147483717"/>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1222505539" sldId="2147483718"/>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1806276279" sldId="2147483719"/>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3463241404" sldId="2147483720"/>
          </pc:sldLayoutMkLst>
        </pc:sldLayoutChg>
        <pc:sldLayoutChg chg="del">
          <pc:chgData name="Brisse, Claire" userId="62eb7f4f-25cd-442b-a170-fbc3de1c2968" providerId="ADAL" clId="{05305070-F552-4CA7-9D3B-DEFAAAA69304}" dt="2024-10-29T12:42:36.889" v="1357" actId="2696"/>
          <pc:sldLayoutMkLst>
            <pc:docMk/>
            <pc:sldMasterMk cId="2724383111" sldId="2147483706"/>
            <pc:sldLayoutMk cId="2020871955" sldId="2147483721"/>
          </pc:sldLayoutMkLst>
        </pc:sldLayoutChg>
      </pc:sldMasterChg>
    </pc:docChg>
  </pc:docChgLst>
  <pc:docChgLst>
    <pc:chgData name="Edmonds, Marc" userId="S::edmonds.marc@epa.gov::aed0cfdb-9319-443d-b6a9-8afd881cc916" providerId="AD" clId="Web-{15C24B9B-7A6F-1AC3-C24F-7C3BC30D496B}"/>
    <pc:docChg chg="">
      <pc:chgData name="Edmonds, Marc" userId="S::edmonds.marc@epa.gov::aed0cfdb-9319-443d-b6a9-8afd881cc916" providerId="AD" clId="Web-{15C24B9B-7A6F-1AC3-C24F-7C3BC30D496B}" dt="2024-07-25T13:29:20.464" v="1"/>
      <pc:docMkLst>
        <pc:docMk/>
      </pc:docMkLst>
      <pc:sldChg chg="modCm">
        <pc:chgData name="Edmonds, Marc" userId="S::edmonds.marc@epa.gov::aed0cfdb-9319-443d-b6a9-8afd881cc916" providerId="AD" clId="Web-{15C24B9B-7A6F-1AC3-C24F-7C3BC30D496B}" dt="2024-07-25T13:26:49.995" v="0"/>
        <pc:sldMkLst>
          <pc:docMk/>
          <pc:sldMk cId="1347946479" sldId="4345"/>
        </pc:sldMkLst>
        <pc:extLst>
          <p:ext xmlns:p="http://schemas.openxmlformats.org/presentationml/2006/main" uri="{D6D511B9-2390-475A-947B-AFAB55BFBCF1}">
            <pc226:cmChg xmlns:pc226="http://schemas.microsoft.com/office/powerpoint/2022/06/main/command" chg="">
              <pc226:chgData name="Edmonds, Marc" userId="S::edmonds.marc@epa.gov::aed0cfdb-9319-443d-b6a9-8afd881cc916" providerId="AD" clId="Web-{15C24B9B-7A6F-1AC3-C24F-7C3BC30D496B}" dt="2024-07-25T13:26:49.995" v="0"/>
              <pc2:cmMkLst xmlns:pc2="http://schemas.microsoft.com/office/powerpoint/2019/9/main/command">
                <pc:docMk/>
                <pc:sldMk cId="1347946479" sldId="4345"/>
                <pc2:cmMk id="{54A5B806-A4D3-41EF-A14D-FC67C5587C8E}"/>
              </pc2:cmMkLst>
              <pc226:cmRplyChg chg="add">
                <pc226:chgData name="Edmonds, Marc" userId="S::edmonds.marc@epa.gov::aed0cfdb-9319-443d-b6a9-8afd881cc916" providerId="AD" clId="Web-{15C24B9B-7A6F-1AC3-C24F-7C3BC30D496B}" dt="2024-07-25T13:26:49.995" v="0"/>
                <pc2:cmRplyMkLst xmlns:pc2="http://schemas.microsoft.com/office/powerpoint/2019/9/main/command">
                  <pc:docMk/>
                  <pc:sldMk cId="1347946479" sldId="4345"/>
                  <pc2:cmMk id="{54A5B806-A4D3-41EF-A14D-FC67C5587C8E}"/>
                  <pc2:cmRplyMk id="{46D85FA8-E436-46D8-A324-BC176BDDF874}"/>
                </pc2:cmRplyMkLst>
              </pc226:cmRplyChg>
            </pc226:cmChg>
          </p:ext>
        </pc:extLst>
      </pc:sldChg>
      <pc:sldChg chg="modCm">
        <pc:chgData name="Edmonds, Marc" userId="S::edmonds.marc@epa.gov::aed0cfdb-9319-443d-b6a9-8afd881cc916" providerId="AD" clId="Web-{15C24B9B-7A6F-1AC3-C24F-7C3BC30D496B}" dt="2024-07-25T13:29:20.464" v="1"/>
        <pc:sldMkLst>
          <pc:docMk/>
          <pc:sldMk cId="986422007" sldId="4347"/>
        </pc:sldMkLst>
        <pc:extLst>
          <p:ext xmlns:p="http://schemas.openxmlformats.org/presentationml/2006/main" uri="{D6D511B9-2390-475A-947B-AFAB55BFBCF1}">
            <pc226:cmChg xmlns:pc226="http://schemas.microsoft.com/office/powerpoint/2022/06/main/command" chg="">
              <pc226:chgData name="Edmonds, Marc" userId="S::edmonds.marc@epa.gov::aed0cfdb-9319-443d-b6a9-8afd881cc916" providerId="AD" clId="Web-{15C24B9B-7A6F-1AC3-C24F-7C3BC30D496B}" dt="2024-07-25T13:29:20.464" v="1"/>
              <pc2:cmMkLst xmlns:pc2="http://schemas.microsoft.com/office/powerpoint/2019/9/main/command">
                <pc:docMk/>
                <pc:sldMk cId="986422007" sldId="4347"/>
                <pc2:cmMk id="{54114E8D-8538-400F-8FF1-2F5F6266C225}"/>
              </pc2:cmMkLst>
              <pc226:cmRplyChg chg="add">
                <pc226:chgData name="Edmonds, Marc" userId="S::edmonds.marc@epa.gov::aed0cfdb-9319-443d-b6a9-8afd881cc916" providerId="AD" clId="Web-{15C24B9B-7A6F-1AC3-C24F-7C3BC30D496B}" dt="2024-07-25T13:29:20.464" v="1"/>
                <pc2:cmRplyMkLst xmlns:pc2="http://schemas.microsoft.com/office/powerpoint/2019/9/main/command">
                  <pc:docMk/>
                  <pc:sldMk cId="986422007" sldId="4347"/>
                  <pc2:cmMk id="{54114E8D-8538-400F-8FF1-2F5F6266C225}"/>
                  <pc2:cmRplyMk id="{0FD47795-5173-42CE-B30A-B386B43DC51F}"/>
                </pc2:cmRplyMkLst>
              </pc226:cmRplyChg>
            </pc226:cmChg>
          </p:ext>
        </pc:extLst>
      </pc:sldChg>
    </pc:docChg>
  </pc:docChgLst>
  <pc:docChgLst>
    <pc:chgData name="Edmonds, Marc" userId="S::edmonds.marc@epa.gov::aed0cfdb-9319-443d-b6a9-8afd881cc916" providerId="AD" clId="Web-{841F9575-ED4E-8E9E-94BF-0E43AB2D24A4}"/>
    <pc:docChg chg="">
      <pc:chgData name="Edmonds, Marc" userId="S::edmonds.marc@epa.gov::aed0cfdb-9319-443d-b6a9-8afd881cc916" providerId="AD" clId="Web-{841F9575-ED4E-8E9E-94BF-0E43AB2D24A4}" dt="2024-07-25T13:17:42.202" v="0"/>
      <pc:docMkLst>
        <pc:docMk/>
      </pc:docMkLst>
      <pc:sldChg chg="modCm">
        <pc:chgData name="Edmonds, Marc" userId="S::edmonds.marc@epa.gov::aed0cfdb-9319-443d-b6a9-8afd881cc916" providerId="AD" clId="Web-{841F9575-ED4E-8E9E-94BF-0E43AB2D24A4}" dt="2024-07-25T13:17:42.202" v="0"/>
        <pc:sldMkLst>
          <pc:docMk/>
          <pc:sldMk cId="986422007" sldId="4347"/>
        </pc:sldMkLst>
        <pc:extLst>
          <p:ext xmlns:p="http://schemas.openxmlformats.org/presentationml/2006/main" uri="{D6D511B9-2390-475A-947B-AFAB55BFBCF1}">
            <pc226:cmChg xmlns:pc226="http://schemas.microsoft.com/office/powerpoint/2022/06/main/command" chg="">
              <pc226:chgData name="Edmonds, Marc" userId="S::edmonds.marc@epa.gov::aed0cfdb-9319-443d-b6a9-8afd881cc916" providerId="AD" clId="Web-{841F9575-ED4E-8E9E-94BF-0E43AB2D24A4}" dt="2024-07-25T13:17:42.202" v="0"/>
              <pc2:cmMkLst xmlns:pc2="http://schemas.microsoft.com/office/powerpoint/2019/9/main/command">
                <pc:docMk/>
                <pc:sldMk cId="986422007" sldId="4347"/>
                <pc2:cmMk id="{54114E8D-8538-400F-8FF1-2F5F6266C225}"/>
              </pc2:cmMkLst>
              <pc226:cmRplyChg chg="add">
                <pc226:chgData name="Edmonds, Marc" userId="S::edmonds.marc@epa.gov::aed0cfdb-9319-443d-b6a9-8afd881cc916" providerId="AD" clId="Web-{841F9575-ED4E-8E9E-94BF-0E43AB2D24A4}" dt="2024-07-25T13:17:42.202" v="0"/>
                <pc2:cmRplyMkLst xmlns:pc2="http://schemas.microsoft.com/office/powerpoint/2019/9/main/command">
                  <pc:docMk/>
                  <pc:sldMk cId="986422007" sldId="4347"/>
                  <pc2:cmMk id="{54114E8D-8538-400F-8FF1-2F5F6266C225}"/>
                  <pc2:cmRplyMk id="{9E815480-4721-4CFD-89E8-2B2DD9508F44}"/>
                </pc2:cmRplyMkLst>
              </pc226:cmRplyChg>
            </pc226:cmChg>
          </p:ext>
        </pc:extLst>
      </pc:sldChg>
    </pc:docChg>
  </pc:docChgLst>
  <pc:docChgLst>
    <pc:chgData name="Canavan, Sheila" userId="a8439cb7-2a32-4433-a617-2935e15ae4d8" providerId="ADAL" clId="{B0482411-904D-4011-8395-A35D8D2596D7}"/>
    <pc:docChg chg="modSld">
      <pc:chgData name="Canavan, Sheila" userId="a8439cb7-2a32-4433-a617-2935e15ae4d8" providerId="ADAL" clId="{B0482411-904D-4011-8395-A35D8D2596D7}" dt="2024-10-30T16:48:56.126" v="10"/>
      <pc:docMkLst>
        <pc:docMk/>
      </pc:docMkLst>
      <pc:sldChg chg="addCm">
        <pc:chgData name="Canavan, Sheila" userId="a8439cb7-2a32-4433-a617-2935e15ae4d8" providerId="ADAL" clId="{B0482411-904D-4011-8395-A35D8D2596D7}" dt="2024-10-30T16:43:55.170" v="0"/>
        <pc:sldMkLst>
          <pc:docMk/>
          <pc:sldMk cId="2815251323" sldId="4305"/>
        </pc:sldMkLst>
        <pc:extLst>
          <p:ext xmlns:p="http://schemas.openxmlformats.org/presentationml/2006/main" uri="{D6D511B9-2390-475A-947B-AFAB55BFBCF1}">
            <pc226:cmChg xmlns:pc226="http://schemas.microsoft.com/office/powerpoint/2022/06/main/command" chg="add">
              <pc226:chgData name="Canavan, Sheila" userId="a8439cb7-2a32-4433-a617-2935e15ae4d8" providerId="ADAL" clId="{B0482411-904D-4011-8395-A35D8D2596D7}" dt="2024-10-30T16:43:55.170" v="0"/>
              <pc2:cmMkLst xmlns:pc2="http://schemas.microsoft.com/office/powerpoint/2019/9/main/command">
                <pc:docMk/>
                <pc:sldMk cId="2815251323" sldId="4305"/>
                <pc2:cmMk id="{6C753453-43FF-4144-98F5-58E4AA09DA82}"/>
              </pc2:cmMkLst>
            </pc226:cmChg>
          </p:ext>
        </pc:extLst>
      </pc:sldChg>
      <pc:sldChg chg="addCm">
        <pc:chgData name="Canavan, Sheila" userId="a8439cb7-2a32-4433-a617-2935e15ae4d8" providerId="ADAL" clId="{B0482411-904D-4011-8395-A35D8D2596D7}" dt="2024-10-30T16:47:15.084" v="3"/>
        <pc:sldMkLst>
          <pc:docMk/>
          <pc:sldMk cId="3090991073" sldId="4351"/>
        </pc:sldMkLst>
        <pc:extLst>
          <p:ext xmlns:p="http://schemas.openxmlformats.org/presentationml/2006/main" uri="{D6D511B9-2390-475A-947B-AFAB55BFBCF1}">
            <pc226:cmChg xmlns:pc226="http://schemas.microsoft.com/office/powerpoint/2022/06/main/command" chg="add">
              <pc226:chgData name="Canavan, Sheila" userId="a8439cb7-2a32-4433-a617-2935e15ae4d8" providerId="ADAL" clId="{B0482411-904D-4011-8395-A35D8D2596D7}" dt="2024-10-30T16:47:15.084" v="3"/>
              <pc2:cmMkLst xmlns:pc2="http://schemas.microsoft.com/office/powerpoint/2019/9/main/command">
                <pc:docMk/>
                <pc:sldMk cId="3090991073" sldId="4351"/>
                <pc2:cmMk id="{A87BA120-49B7-4BDF-8A24-88814202888C}"/>
              </pc2:cmMkLst>
            </pc226:cmChg>
            <pc226:cmChg xmlns:pc226="http://schemas.microsoft.com/office/powerpoint/2022/06/main/command" chg="add">
              <pc226:chgData name="Canavan, Sheila" userId="a8439cb7-2a32-4433-a617-2935e15ae4d8" providerId="ADAL" clId="{B0482411-904D-4011-8395-A35D8D2596D7}" dt="2024-10-30T16:46:12.550" v="1"/>
              <pc2:cmMkLst xmlns:pc2="http://schemas.microsoft.com/office/powerpoint/2019/9/main/command">
                <pc:docMk/>
                <pc:sldMk cId="3090991073" sldId="4351"/>
                <pc2:cmMk id="{E41688B7-599B-4ED0-965A-AF07102D1F33}"/>
              </pc2:cmMkLst>
            </pc226:cmChg>
            <pc226:cmChg xmlns:pc226="http://schemas.microsoft.com/office/powerpoint/2022/06/main/command" chg="add">
              <pc226:chgData name="Canavan, Sheila" userId="a8439cb7-2a32-4433-a617-2935e15ae4d8" providerId="ADAL" clId="{B0482411-904D-4011-8395-A35D8D2596D7}" dt="2024-10-30T16:46:37.470" v="2"/>
              <pc2:cmMkLst xmlns:pc2="http://schemas.microsoft.com/office/powerpoint/2019/9/main/command">
                <pc:docMk/>
                <pc:sldMk cId="3090991073" sldId="4351"/>
                <pc2:cmMk id="{D9E8D8C5-5294-4C38-88A8-EDFB430DC1A9}"/>
              </pc2:cmMkLst>
            </pc226:cmChg>
          </p:ext>
        </pc:extLst>
      </pc:sldChg>
      <pc:sldChg chg="modSp mod addCm">
        <pc:chgData name="Canavan, Sheila" userId="a8439cb7-2a32-4433-a617-2935e15ae4d8" providerId="ADAL" clId="{B0482411-904D-4011-8395-A35D8D2596D7}" dt="2024-10-30T16:48:56.126" v="10"/>
        <pc:sldMkLst>
          <pc:docMk/>
          <pc:sldMk cId="414020" sldId="4355"/>
        </pc:sldMkLst>
        <pc:spChg chg="mod">
          <ac:chgData name="Canavan, Sheila" userId="a8439cb7-2a32-4433-a617-2935e15ae4d8" providerId="ADAL" clId="{B0482411-904D-4011-8395-A35D8D2596D7}" dt="2024-10-30T16:48:05.274" v="9" actId="20577"/>
          <ac:spMkLst>
            <pc:docMk/>
            <pc:sldMk cId="414020" sldId="4355"/>
            <ac:spMk id="3" creationId="{361CC249-FBD2-FABF-3EFC-AA9F5C95E8E2}"/>
          </ac:spMkLst>
        </pc:spChg>
        <pc:extLst>
          <p:ext xmlns:p="http://schemas.openxmlformats.org/presentationml/2006/main" uri="{D6D511B9-2390-475A-947B-AFAB55BFBCF1}">
            <pc226:cmChg xmlns:pc226="http://schemas.microsoft.com/office/powerpoint/2022/06/main/command" chg="add">
              <pc226:chgData name="Canavan, Sheila" userId="a8439cb7-2a32-4433-a617-2935e15ae4d8" providerId="ADAL" clId="{B0482411-904D-4011-8395-A35D8D2596D7}" dt="2024-10-30T16:48:56.126" v="10"/>
              <pc2:cmMkLst xmlns:pc2="http://schemas.microsoft.com/office/powerpoint/2019/9/main/command">
                <pc:docMk/>
                <pc:sldMk cId="414020" sldId="4355"/>
                <pc2:cmMk id="{276648B4-C9F5-4547-949B-D5FB5F6576DA}"/>
              </pc2:cmMkLst>
            </pc226:cmChg>
          </p:ext>
        </pc:extLst>
      </pc:sldChg>
    </pc:docChg>
  </pc:docChgLst>
  <pc:docChgLst>
    <pc:chgData name="Brisse, Claire" userId="62eb7f4f-25cd-442b-a170-fbc3de1c2968" providerId="ADAL" clId="{532CE953-D697-43EF-8B11-1A015B306E7E}"/>
    <pc:docChg chg="undo redo custSel addSld delSld modSld sldOrd">
      <pc:chgData name="Brisse, Claire" userId="62eb7f4f-25cd-442b-a170-fbc3de1c2968" providerId="ADAL" clId="{532CE953-D697-43EF-8B11-1A015B306E7E}" dt="2024-01-04T13:21:49.173" v="21503" actId="20577"/>
      <pc:docMkLst>
        <pc:docMk/>
      </pc:docMkLst>
      <pc:sldChg chg="delSp del mod">
        <pc:chgData name="Brisse, Claire" userId="62eb7f4f-25cd-442b-a170-fbc3de1c2968" providerId="ADAL" clId="{532CE953-D697-43EF-8B11-1A015B306E7E}" dt="2023-12-20T21:57:21.712" v="1092" actId="2696"/>
        <pc:sldMkLst>
          <pc:docMk/>
          <pc:sldMk cId="134300978" sldId="325"/>
        </pc:sldMkLst>
        <pc:graphicFrameChg chg="del">
          <ac:chgData name="Brisse, Claire" userId="62eb7f4f-25cd-442b-a170-fbc3de1c2968" providerId="ADAL" clId="{532CE953-D697-43EF-8B11-1A015B306E7E}" dt="2023-12-20T20:55:39.890" v="1003" actId="21"/>
          <ac:graphicFrameMkLst>
            <pc:docMk/>
            <pc:sldMk cId="134300978" sldId="325"/>
            <ac:graphicFrameMk id="6" creationId="{849C9877-5472-40B0-A8EF-5DE4124EFA57}"/>
          </ac:graphicFrameMkLst>
        </pc:graphicFrameChg>
      </pc:sldChg>
      <pc:sldChg chg="del">
        <pc:chgData name="Brisse, Claire" userId="62eb7f4f-25cd-442b-a170-fbc3de1c2968" providerId="ADAL" clId="{532CE953-D697-43EF-8B11-1A015B306E7E}" dt="2023-12-22T09:08:26.658" v="5498" actId="2696"/>
        <pc:sldMkLst>
          <pc:docMk/>
          <pc:sldMk cId="1758991491" sldId="929"/>
        </pc:sldMkLst>
      </pc:sldChg>
      <pc:sldChg chg="del ord">
        <pc:chgData name="Brisse, Claire" userId="62eb7f4f-25cd-442b-a170-fbc3de1c2968" providerId="ADAL" clId="{532CE953-D697-43EF-8B11-1A015B306E7E}" dt="2023-12-22T11:42:43.847" v="8347" actId="2696"/>
        <pc:sldMkLst>
          <pc:docMk/>
          <pc:sldMk cId="3159051225" sldId="934"/>
        </pc:sldMkLst>
      </pc:sldChg>
      <pc:sldChg chg="del">
        <pc:chgData name="Brisse, Claire" userId="62eb7f4f-25cd-442b-a170-fbc3de1c2968" providerId="ADAL" clId="{532CE953-D697-43EF-8B11-1A015B306E7E}" dt="2023-12-22T11:42:53.059" v="8348" actId="2696"/>
        <pc:sldMkLst>
          <pc:docMk/>
          <pc:sldMk cId="2918502189" sldId="935"/>
        </pc:sldMkLst>
      </pc:sldChg>
      <pc:sldChg chg="modSp mod addCm">
        <pc:chgData name="Brisse, Claire" userId="62eb7f4f-25cd-442b-a170-fbc3de1c2968" providerId="ADAL" clId="{532CE953-D697-43EF-8B11-1A015B306E7E}" dt="2023-12-22T17:43:58.402" v="18333" actId="20577"/>
        <pc:sldMkLst>
          <pc:docMk/>
          <pc:sldMk cId="323643893" sldId="957"/>
        </pc:sldMkLst>
        <pc:spChg chg="mod">
          <ac:chgData name="Brisse, Claire" userId="62eb7f4f-25cd-442b-a170-fbc3de1c2968" providerId="ADAL" clId="{532CE953-D697-43EF-8B11-1A015B306E7E}" dt="2023-12-22T17:43:58.402" v="18333" actId="20577"/>
          <ac:spMkLst>
            <pc:docMk/>
            <pc:sldMk cId="323643893" sldId="957"/>
            <ac:spMk id="3" creationId="{B73027E9-6FFE-2A1B-C700-FBFD41EAD29F}"/>
          </ac:spMkLst>
        </pc:spChg>
      </pc:sldChg>
      <pc:sldChg chg="del">
        <pc:chgData name="Brisse, Claire" userId="62eb7f4f-25cd-442b-a170-fbc3de1c2968" providerId="ADAL" clId="{532CE953-D697-43EF-8B11-1A015B306E7E}" dt="2023-12-22T11:47:22.490" v="8351" actId="2696"/>
        <pc:sldMkLst>
          <pc:docMk/>
          <pc:sldMk cId="1431122048" sldId="4240"/>
        </pc:sldMkLst>
      </pc:sldChg>
      <pc:sldChg chg="modSp mod addCm modCm">
        <pc:chgData name="Brisse, Claire" userId="62eb7f4f-25cd-442b-a170-fbc3de1c2968" providerId="ADAL" clId="{532CE953-D697-43EF-8B11-1A015B306E7E}" dt="2024-01-03T14:37:18.302" v="19000"/>
        <pc:sldMkLst>
          <pc:docMk/>
          <pc:sldMk cId="755033143" sldId="4241"/>
        </pc:sldMkLst>
        <pc:spChg chg="mod">
          <ac:chgData name="Brisse, Claire" userId="62eb7f4f-25cd-442b-a170-fbc3de1c2968" providerId="ADAL" clId="{532CE953-D697-43EF-8B11-1A015B306E7E}" dt="2024-01-03T14:37:03.476" v="18998" actId="400"/>
          <ac:spMkLst>
            <pc:docMk/>
            <pc:sldMk cId="755033143" sldId="4241"/>
            <ac:spMk id="2" creationId="{C3D41B24-D8F8-F91D-FD58-21EF8C499A1E}"/>
          </ac:spMkLst>
        </pc:spChg>
        <pc:spChg chg="mod">
          <ac:chgData name="Brisse, Claire" userId="62eb7f4f-25cd-442b-a170-fbc3de1c2968" providerId="ADAL" clId="{532CE953-D697-43EF-8B11-1A015B306E7E}" dt="2023-12-22T11:13:57.963" v="7544" actId="255"/>
          <ac:spMkLst>
            <pc:docMk/>
            <pc:sldMk cId="755033143" sldId="4241"/>
            <ac:spMk id="6" creationId="{AFCC85AF-4DBD-B638-BC04-76C1F0FF8ADC}"/>
          </ac:spMkLst>
        </pc:spChg>
        <pc:graphicFrameChg chg="mod modGraphic">
          <ac:chgData name="Brisse, Claire" userId="62eb7f4f-25cd-442b-a170-fbc3de1c2968" providerId="ADAL" clId="{532CE953-D697-43EF-8B11-1A015B306E7E}" dt="2024-01-03T14:36:24.893" v="18996" actId="20577"/>
          <ac:graphicFrameMkLst>
            <pc:docMk/>
            <pc:sldMk cId="755033143" sldId="4241"/>
            <ac:graphicFrameMk id="4" creationId="{586BB232-CCF3-8A5D-DDB6-2D4D07607BE2}"/>
          </ac:graphicFrameMkLst>
        </pc:graphicFrameChg>
      </pc:sldChg>
      <pc:sldChg chg="del">
        <pc:chgData name="Brisse, Claire" userId="62eb7f4f-25cd-442b-a170-fbc3de1c2968" providerId="ADAL" clId="{532CE953-D697-43EF-8B11-1A015B306E7E}" dt="2023-12-22T11:47:22.490" v="8351" actId="2696"/>
        <pc:sldMkLst>
          <pc:docMk/>
          <pc:sldMk cId="4237084006" sldId="4265"/>
        </pc:sldMkLst>
      </pc:sldChg>
      <pc:sldChg chg="del ord">
        <pc:chgData name="Brisse, Claire" userId="62eb7f4f-25cd-442b-a170-fbc3de1c2968" providerId="ADAL" clId="{532CE953-D697-43EF-8B11-1A015B306E7E}" dt="2023-12-21T19:32:58.376" v="2824" actId="2696"/>
        <pc:sldMkLst>
          <pc:docMk/>
          <pc:sldMk cId="4215412355" sldId="4272"/>
        </pc:sldMkLst>
      </pc:sldChg>
      <pc:sldChg chg="del">
        <pc:chgData name="Brisse, Claire" userId="62eb7f4f-25cd-442b-a170-fbc3de1c2968" providerId="ADAL" clId="{532CE953-D697-43EF-8B11-1A015B306E7E}" dt="2023-12-21T19:47:19.405" v="2960" actId="2696"/>
        <pc:sldMkLst>
          <pc:docMk/>
          <pc:sldMk cId="2132801094" sldId="4273"/>
        </pc:sldMkLst>
      </pc:sldChg>
      <pc:sldChg chg="del">
        <pc:chgData name="Brisse, Claire" userId="62eb7f4f-25cd-442b-a170-fbc3de1c2968" providerId="ADAL" clId="{532CE953-D697-43EF-8B11-1A015B306E7E}" dt="2023-12-22T11:47:22.490" v="8351" actId="2696"/>
        <pc:sldMkLst>
          <pc:docMk/>
          <pc:sldMk cId="2955107739" sldId="4274"/>
        </pc:sldMkLst>
      </pc:sldChg>
      <pc:sldChg chg="del">
        <pc:chgData name="Brisse, Claire" userId="62eb7f4f-25cd-442b-a170-fbc3de1c2968" providerId="ADAL" clId="{532CE953-D697-43EF-8B11-1A015B306E7E}" dt="2023-12-22T11:47:22.490" v="8351" actId="2696"/>
        <pc:sldMkLst>
          <pc:docMk/>
          <pc:sldMk cId="3209900314" sldId="4275"/>
        </pc:sldMkLst>
      </pc:sldChg>
      <pc:sldChg chg="del">
        <pc:chgData name="Brisse, Claire" userId="62eb7f4f-25cd-442b-a170-fbc3de1c2968" providerId="ADAL" clId="{532CE953-D697-43EF-8B11-1A015B306E7E}" dt="2023-12-22T11:47:22.490" v="8351" actId="2696"/>
        <pc:sldMkLst>
          <pc:docMk/>
          <pc:sldMk cId="651107887" sldId="4277"/>
        </pc:sldMkLst>
      </pc:sldChg>
      <pc:sldChg chg="del">
        <pc:chgData name="Brisse, Claire" userId="62eb7f4f-25cd-442b-a170-fbc3de1c2968" providerId="ADAL" clId="{532CE953-D697-43EF-8B11-1A015B306E7E}" dt="2023-12-22T11:47:22.490" v="8351" actId="2696"/>
        <pc:sldMkLst>
          <pc:docMk/>
          <pc:sldMk cId="2574459430" sldId="4279"/>
        </pc:sldMkLst>
      </pc:sldChg>
      <pc:sldChg chg="modSp mod">
        <pc:chgData name="Brisse, Claire" userId="62eb7f4f-25cd-442b-a170-fbc3de1c2968" providerId="ADAL" clId="{532CE953-D697-43EF-8B11-1A015B306E7E}" dt="2024-01-03T16:27:46.729" v="19339" actId="20577"/>
        <pc:sldMkLst>
          <pc:docMk/>
          <pc:sldMk cId="2527807372" sldId="4283"/>
        </pc:sldMkLst>
        <pc:spChg chg="mod">
          <ac:chgData name="Brisse, Claire" userId="62eb7f4f-25cd-442b-a170-fbc3de1c2968" providerId="ADAL" clId="{532CE953-D697-43EF-8B11-1A015B306E7E}" dt="2024-01-03T16:27:46.729" v="19339" actId="20577"/>
          <ac:spMkLst>
            <pc:docMk/>
            <pc:sldMk cId="2527807372" sldId="4283"/>
            <ac:spMk id="3" creationId="{CF225802-C8CF-D478-6927-9A6D51B12F10}"/>
          </ac:spMkLst>
        </pc:spChg>
        <pc:spChg chg="mod">
          <ac:chgData name="Brisse, Claire" userId="62eb7f4f-25cd-442b-a170-fbc3de1c2968" providerId="ADAL" clId="{532CE953-D697-43EF-8B11-1A015B306E7E}" dt="2024-01-03T14:44:36.207" v="19020" actId="20577"/>
          <ac:spMkLst>
            <pc:docMk/>
            <pc:sldMk cId="2527807372" sldId="4283"/>
            <ac:spMk id="10" creationId="{9AD750AA-A232-42A1-A91B-B4BC0B3BC83E}"/>
          </ac:spMkLst>
        </pc:spChg>
      </pc:sldChg>
      <pc:sldChg chg="addSp modSp del mod ord addCm">
        <pc:chgData name="Brisse, Claire" userId="62eb7f4f-25cd-442b-a170-fbc3de1c2968" providerId="ADAL" clId="{532CE953-D697-43EF-8B11-1A015B306E7E}" dt="2023-12-22T11:53:41.540" v="8515" actId="2696"/>
        <pc:sldMkLst>
          <pc:docMk/>
          <pc:sldMk cId="2531106745" sldId="4287"/>
        </pc:sldMkLst>
        <pc:spChg chg="mod">
          <ac:chgData name="Brisse, Claire" userId="62eb7f4f-25cd-442b-a170-fbc3de1c2968" providerId="ADAL" clId="{532CE953-D697-43EF-8B11-1A015B306E7E}" dt="2023-12-21T20:21:14.195" v="2963"/>
          <ac:spMkLst>
            <pc:docMk/>
            <pc:sldMk cId="2531106745" sldId="4287"/>
            <ac:spMk id="5" creationId="{FA5FEC42-4B39-9FAD-61F2-78A272B72EB4}"/>
          </ac:spMkLst>
        </pc:spChg>
        <pc:spChg chg="mod">
          <ac:chgData name="Brisse, Claire" userId="62eb7f4f-25cd-442b-a170-fbc3de1c2968" providerId="ADAL" clId="{532CE953-D697-43EF-8B11-1A015B306E7E}" dt="2023-12-20T20:42:56.546" v="681" actId="20577"/>
          <ac:spMkLst>
            <pc:docMk/>
            <pc:sldMk cId="2531106745" sldId="4287"/>
            <ac:spMk id="6" creationId="{12DE32C6-8ACF-88D4-2597-9D185B582ED9}"/>
          </ac:spMkLst>
        </pc:spChg>
        <pc:spChg chg="add mod">
          <ac:chgData name="Brisse, Claire" userId="62eb7f4f-25cd-442b-a170-fbc3de1c2968" providerId="ADAL" clId="{532CE953-D697-43EF-8B11-1A015B306E7E}" dt="2023-12-22T11:52:44.543" v="8510" actId="21"/>
          <ac:spMkLst>
            <pc:docMk/>
            <pc:sldMk cId="2531106745" sldId="4287"/>
            <ac:spMk id="10" creationId="{683E8D8A-08F6-124F-EC0E-831A8A991EAE}"/>
          </ac:spMkLst>
        </pc:spChg>
        <pc:graphicFrameChg chg="add mod modGraphic">
          <ac:chgData name="Brisse, Claire" userId="62eb7f4f-25cd-442b-a170-fbc3de1c2968" providerId="ADAL" clId="{532CE953-D697-43EF-8B11-1A015B306E7E}" dt="2023-12-22T08:23:33.078" v="4805" actId="1076"/>
          <ac:graphicFrameMkLst>
            <pc:docMk/>
            <pc:sldMk cId="2531106745" sldId="4287"/>
            <ac:graphicFrameMk id="7" creationId="{2C7C58EE-E161-0565-5988-06139A8FDA22}"/>
          </ac:graphicFrameMkLst>
        </pc:graphicFrameChg>
      </pc:sldChg>
      <pc:sldChg chg="del">
        <pc:chgData name="Brisse, Claire" userId="62eb7f4f-25cd-442b-a170-fbc3de1c2968" providerId="ADAL" clId="{532CE953-D697-43EF-8B11-1A015B306E7E}" dt="2023-12-22T11:47:22.490" v="8351" actId="2696"/>
        <pc:sldMkLst>
          <pc:docMk/>
          <pc:sldMk cId="1898601390" sldId="4288"/>
        </pc:sldMkLst>
      </pc:sldChg>
      <pc:sldChg chg="del">
        <pc:chgData name="Brisse, Claire" userId="62eb7f4f-25cd-442b-a170-fbc3de1c2968" providerId="ADAL" clId="{532CE953-D697-43EF-8B11-1A015B306E7E}" dt="2023-12-22T11:47:22.490" v="8351" actId="2696"/>
        <pc:sldMkLst>
          <pc:docMk/>
          <pc:sldMk cId="2547455383" sldId="4293"/>
        </pc:sldMkLst>
      </pc:sldChg>
      <pc:sldChg chg="del">
        <pc:chgData name="Brisse, Claire" userId="62eb7f4f-25cd-442b-a170-fbc3de1c2968" providerId="ADAL" clId="{532CE953-D697-43EF-8B11-1A015B306E7E}" dt="2023-12-22T11:47:22.490" v="8351" actId="2696"/>
        <pc:sldMkLst>
          <pc:docMk/>
          <pc:sldMk cId="3892492079" sldId="4295"/>
        </pc:sldMkLst>
      </pc:sldChg>
      <pc:sldChg chg="del">
        <pc:chgData name="Brisse, Claire" userId="62eb7f4f-25cd-442b-a170-fbc3de1c2968" providerId="ADAL" clId="{532CE953-D697-43EF-8B11-1A015B306E7E}" dt="2023-12-22T11:47:22.490" v="8351" actId="2696"/>
        <pc:sldMkLst>
          <pc:docMk/>
          <pc:sldMk cId="990981489" sldId="4297"/>
        </pc:sldMkLst>
      </pc:sldChg>
      <pc:sldChg chg="addSp delSp modSp add del mod">
        <pc:chgData name="Brisse, Claire" userId="62eb7f4f-25cd-442b-a170-fbc3de1c2968" providerId="ADAL" clId="{532CE953-D697-43EF-8B11-1A015B306E7E}" dt="2023-12-22T11:33:24.479" v="8279" actId="207"/>
        <pc:sldMkLst>
          <pc:docMk/>
          <pc:sldMk cId="2815251323" sldId="4305"/>
        </pc:sldMkLst>
        <pc:spChg chg="mod">
          <ac:chgData name="Brisse, Claire" userId="62eb7f4f-25cd-442b-a170-fbc3de1c2968" providerId="ADAL" clId="{532CE953-D697-43EF-8B11-1A015B306E7E}" dt="2023-12-20T13:37:11.300" v="1" actId="207"/>
          <ac:spMkLst>
            <pc:docMk/>
            <pc:sldMk cId="2815251323" sldId="4305"/>
            <ac:spMk id="2" creationId="{ADD3B8FA-01AC-3366-D8C4-D2002CB35086}"/>
          </ac:spMkLst>
        </pc:spChg>
        <pc:spChg chg="mod ord">
          <ac:chgData name="Brisse, Claire" userId="62eb7f4f-25cd-442b-a170-fbc3de1c2968" providerId="ADAL" clId="{532CE953-D697-43EF-8B11-1A015B306E7E}" dt="2023-12-22T11:33:24.479" v="8279" actId="207"/>
          <ac:spMkLst>
            <pc:docMk/>
            <pc:sldMk cId="2815251323" sldId="4305"/>
            <ac:spMk id="3" creationId="{8CDFA726-DE49-C2AA-ADCC-4F5E8ADE1537}"/>
          </ac:spMkLst>
        </pc:spChg>
        <pc:spChg chg="mod">
          <ac:chgData name="Brisse, Claire" userId="62eb7f4f-25cd-442b-a170-fbc3de1c2968" providerId="ADAL" clId="{532CE953-D697-43EF-8B11-1A015B306E7E}" dt="2023-12-20T14:38:14.174" v="337" actId="1076"/>
          <ac:spMkLst>
            <pc:docMk/>
            <pc:sldMk cId="2815251323" sldId="4305"/>
            <ac:spMk id="9" creationId="{D0614367-48A0-4951-8058-46657C159E02}"/>
          </ac:spMkLst>
        </pc:spChg>
        <pc:picChg chg="del">
          <ac:chgData name="Brisse, Claire" userId="62eb7f4f-25cd-442b-a170-fbc3de1c2968" providerId="ADAL" clId="{532CE953-D697-43EF-8B11-1A015B306E7E}" dt="2023-12-20T14:04:47.296" v="140" actId="478"/>
          <ac:picMkLst>
            <pc:docMk/>
            <pc:sldMk cId="2815251323" sldId="4305"/>
            <ac:picMk id="4" creationId="{4EDD68F9-B080-4F0C-A41C-948353BA0CF1}"/>
          </ac:picMkLst>
        </pc:picChg>
        <pc:picChg chg="del">
          <ac:chgData name="Brisse, Claire" userId="62eb7f4f-25cd-442b-a170-fbc3de1c2968" providerId="ADAL" clId="{532CE953-D697-43EF-8B11-1A015B306E7E}" dt="2023-12-20T14:04:50.700" v="142" actId="478"/>
          <ac:picMkLst>
            <pc:docMk/>
            <pc:sldMk cId="2815251323" sldId="4305"/>
            <ac:picMk id="5" creationId="{0FF4E842-D393-11A8-30CE-16D9A75E256D}"/>
          </ac:picMkLst>
        </pc:picChg>
        <pc:picChg chg="del">
          <ac:chgData name="Brisse, Claire" userId="62eb7f4f-25cd-442b-a170-fbc3de1c2968" providerId="ADAL" clId="{532CE953-D697-43EF-8B11-1A015B306E7E}" dt="2023-12-20T14:04:37.404" v="136" actId="478"/>
          <ac:picMkLst>
            <pc:docMk/>
            <pc:sldMk cId="2815251323" sldId="4305"/>
            <ac:picMk id="6" creationId="{D916920F-0365-B3AA-2567-F2A5B9A57D5B}"/>
          </ac:picMkLst>
        </pc:picChg>
        <pc:picChg chg="del">
          <ac:chgData name="Brisse, Claire" userId="62eb7f4f-25cd-442b-a170-fbc3de1c2968" providerId="ADAL" clId="{532CE953-D697-43EF-8B11-1A015B306E7E}" dt="2023-12-20T14:04:46.690" v="139" actId="478"/>
          <ac:picMkLst>
            <pc:docMk/>
            <pc:sldMk cId="2815251323" sldId="4305"/>
            <ac:picMk id="8" creationId="{EF5F2B70-109B-4AE4-86D5-038E722DBAC5}"/>
          </ac:picMkLst>
        </pc:picChg>
        <pc:picChg chg="del">
          <ac:chgData name="Brisse, Claire" userId="62eb7f4f-25cd-442b-a170-fbc3de1c2968" providerId="ADAL" clId="{532CE953-D697-43EF-8B11-1A015B306E7E}" dt="2023-12-20T14:04:51.301" v="143" actId="478"/>
          <ac:picMkLst>
            <pc:docMk/>
            <pc:sldMk cId="2815251323" sldId="4305"/>
            <ac:picMk id="11" creationId="{6E531E93-5E35-32EA-B6B2-7BC523B9F57F}"/>
          </ac:picMkLst>
        </pc:picChg>
        <pc:picChg chg="del">
          <ac:chgData name="Brisse, Claire" userId="62eb7f4f-25cd-442b-a170-fbc3de1c2968" providerId="ADAL" clId="{532CE953-D697-43EF-8B11-1A015B306E7E}" dt="2023-12-20T14:04:52.098" v="144" actId="478"/>
          <ac:picMkLst>
            <pc:docMk/>
            <pc:sldMk cId="2815251323" sldId="4305"/>
            <ac:picMk id="13" creationId="{E4547A28-CE48-4A2E-A6A4-B4E9416183ED}"/>
          </ac:picMkLst>
        </pc:picChg>
        <pc:picChg chg="add del mod">
          <ac:chgData name="Brisse, Claire" userId="62eb7f4f-25cd-442b-a170-fbc3de1c2968" providerId="ADAL" clId="{532CE953-D697-43EF-8B11-1A015B306E7E}" dt="2023-12-20T14:07:26.392" v="157" actId="478"/>
          <ac:picMkLst>
            <pc:docMk/>
            <pc:sldMk cId="2815251323" sldId="4305"/>
            <ac:picMk id="1026" creationId="{EB0ECDFB-1D69-CD66-9DAC-F409684281DB}"/>
          </ac:picMkLst>
        </pc:picChg>
        <pc:picChg chg="add del mod">
          <ac:chgData name="Brisse, Claire" userId="62eb7f4f-25cd-442b-a170-fbc3de1c2968" providerId="ADAL" clId="{532CE953-D697-43EF-8B11-1A015B306E7E}" dt="2023-12-20T14:04:59.979" v="146" actId="478"/>
          <ac:picMkLst>
            <pc:docMk/>
            <pc:sldMk cId="2815251323" sldId="4305"/>
            <ac:picMk id="1028" creationId="{2721215B-0522-26B3-CDDF-C238D00639CB}"/>
          </ac:picMkLst>
        </pc:picChg>
        <pc:picChg chg="add mod">
          <ac:chgData name="Brisse, Claire" userId="62eb7f4f-25cd-442b-a170-fbc3de1c2968" providerId="ADAL" clId="{532CE953-D697-43EF-8B11-1A015B306E7E}" dt="2023-12-20T14:29:28.038" v="297" actId="1076"/>
          <ac:picMkLst>
            <pc:docMk/>
            <pc:sldMk cId="2815251323" sldId="4305"/>
            <ac:picMk id="1030" creationId="{0F41EE5F-E647-70FC-7A46-352A0EFD4DD7}"/>
          </ac:picMkLst>
        </pc:picChg>
        <pc:picChg chg="add mod">
          <ac:chgData name="Brisse, Claire" userId="62eb7f4f-25cd-442b-a170-fbc3de1c2968" providerId="ADAL" clId="{532CE953-D697-43EF-8B11-1A015B306E7E}" dt="2023-12-20T14:29:31.074" v="298" actId="1076"/>
          <ac:picMkLst>
            <pc:docMk/>
            <pc:sldMk cId="2815251323" sldId="4305"/>
            <ac:picMk id="1032" creationId="{32B35192-6954-EF71-5F20-BF787AF66343}"/>
          </ac:picMkLst>
        </pc:picChg>
        <pc:picChg chg="add mod">
          <ac:chgData name="Brisse, Claire" userId="62eb7f4f-25cd-442b-a170-fbc3de1c2968" providerId="ADAL" clId="{532CE953-D697-43EF-8B11-1A015B306E7E}" dt="2023-12-20T14:39:11.910" v="342" actId="14100"/>
          <ac:picMkLst>
            <pc:docMk/>
            <pc:sldMk cId="2815251323" sldId="4305"/>
            <ac:picMk id="1034" creationId="{7F032CF7-6E7F-0581-78F5-E20C85F4A706}"/>
          </ac:picMkLst>
        </pc:picChg>
        <pc:picChg chg="add del mod">
          <ac:chgData name="Brisse, Claire" userId="62eb7f4f-25cd-442b-a170-fbc3de1c2968" providerId="ADAL" clId="{532CE953-D697-43EF-8B11-1A015B306E7E}" dt="2023-12-20T14:12:02.458" v="211" actId="478"/>
          <ac:picMkLst>
            <pc:docMk/>
            <pc:sldMk cId="2815251323" sldId="4305"/>
            <ac:picMk id="1036" creationId="{8955BD65-1F14-179F-0D80-41DD1B8C4CFD}"/>
          </ac:picMkLst>
        </pc:picChg>
        <pc:picChg chg="add del mod">
          <ac:chgData name="Brisse, Claire" userId="62eb7f4f-25cd-442b-a170-fbc3de1c2968" providerId="ADAL" clId="{532CE953-D697-43EF-8B11-1A015B306E7E}" dt="2023-12-20T14:18:33.678" v="221" actId="478"/>
          <ac:picMkLst>
            <pc:docMk/>
            <pc:sldMk cId="2815251323" sldId="4305"/>
            <ac:picMk id="1038" creationId="{98C83D90-D7FF-5630-36BC-FA6ED92249EC}"/>
          </ac:picMkLst>
        </pc:picChg>
        <pc:picChg chg="add del mod">
          <ac:chgData name="Brisse, Claire" userId="62eb7f4f-25cd-442b-a170-fbc3de1c2968" providerId="ADAL" clId="{532CE953-D697-43EF-8B11-1A015B306E7E}" dt="2023-12-20T14:19:25.059" v="227" actId="478"/>
          <ac:picMkLst>
            <pc:docMk/>
            <pc:sldMk cId="2815251323" sldId="4305"/>
            <ac:picMk id="1040" creationId="{E19E157C-E6CF-6EE0-FEB3-2902AFE20700}"/>
          </ac:picMkLst>
        </pc:picChg>
        <pc:picChg chg="add del mod">
          <ac:chgData name="Brisse, Claire" userId="62eb7f4f-25cd-442b-a170-fbc3de1c2968" providerId="ADAL" clId="{532CE953-D697-43EF-8B11-1A015B306E7E}" dt="2023-12-20T14:11:41.402" v="204" actId="478"/>
          <ac:picMkLst>
            <pc:docMk/>
            <pc:sldMk cId="2815251323" sldId="4305"/>
            <ac:picMk id="1042" creationId="{07155A99-138D-52EC-472B-AA099DF0F1C4}"/>
          </ac:picMkLst>
        </pc:picChg>
        <pc:picChg chg="add del mod">
          <ac:chgData name="Brisse, Claire" userId="62eb7f4f-25cd-442b-a170-fbc3de1c2968" providerId="ADAL" clId="{532CE953-D697-43EF-8B11-1A015B306E7E}" dt="2023-12-20T14:10:02.888" v="177" actId="478"/>
          <ac:picMkLst>
            <pc:docMk/>
            <pc:sldMk cId="2815251323" sldId="4305"/>
            <ac:picMk id="1044" creationId="{6536CB32-189E-B15F-BBE1-88FC5D336346}"/>
          </ac:picMkLst>
        </pc:picChg>
        <pc:picChg chg="add mod">
          <ac:chgData name="Brisse, Claire" userId="62eb7f4f-25cd-442b-a170-fbc3de1c2968" providerId="ADAL" clId="{532CE953-D697-43EF-8B11-1A015B306E7E}" dt="2023-12-20T14:39:05.495" v="341" actId="14100"/>
          <ac:picMkLst>
            <pc:docMk/>
            <pc:sldMk cId="2815251323" sldId="4305"/>
            <ac:picMk id="1046" creationId="{3A6A1BBA-555E-516E-64E2-2510798E6AB5}"/>
          </ac:picMkLst>
        </pc:picChg>
        <pc:picChg chg="add mod">
          <ac:chgData name="Brisse, Claire" userId="62eb7f4f-25cd-442b-a170-fbc3de1c2968" providerId="ADAL" clId="{532CE953-D697-43EF-8B11-1A015B306E7E}" dt="2023-12-20T14:39:18.345" v="343" actId="14100"/>
          <ac:picMkLst>
            <pc:docMk/>
            <pc:sldMk cId="2815251323" sldId="4305"/>
            <ac:picMk id="1048" creationId="{85CB5729-10D6-F97D-1F49-1C67ADE786C8}"/>
          </ac:picMkLst>
        </pc:picChg>
        <pc:picChg chg="add mod">
          <ac:chgData name="Brisse, Claire" userId="62eb7f4f-25cd-442b-a170-fbc3de1c2968" providerId="ADAL" clId="{532CE953-D697-43EF-8B11-1A015B306E7E}" dt="2023-12-20T14:34:58.660" v="313" actId="732"/>
          <ac:picMkLst>
            <pc:docMk/>
            <pc:sldMk cId="2815251323" sldId="4305"/>
            <ac:picMk id="1050" creationId="{6B3E3716-58C1-82B7-A6C5-DEE9002DF23F}"/>
          </ac:picMkLst>
        </pc:picChg>
      </pc:sldChg>
      <pc:sldChg chg="del">
        <pc:chgData name="Brisse, Claire" userId="62eb7f4f-25cd-442b-a170-fbc3de1c2968" providerId="ADAL" clId="{532CE953-D697-43EF-8B11-1A015B306E7E}" dt="2023-12-22T11:47:22.490" v="8351" actId="2696"/>
        <pc:sldMkLst>
          <pc:docMk/>
          <pc:sldMk cId="3265517819" sldId="4307"/>
        </pc:sldMkLst>
      </pc:sldChg>
      <pc:sldChg chg="del">
        <pc:chgData name="Brisse, Claire" userId="62eb7f4f-25cd-442b-a170-fbc3de1c2968" providerId="ADAL" clId="{532CE953-D697-43EF-8B11-1A015B306E7E}" dt="2023-12-22T11:47:22.490" v="8351" actId="2696"/>
        <pc:sldMkLst>
          <pc:docMk/>
          <pc:sldMk cId="1683140065" sldId="4308"/>
        </pc:sldMkLst>
      </pc:sldChg>
      <pc:sldChg chg="del">
        <pc:chgData name="Brisse, Claire" userId="62eb7f4f-25cd-442b-a170-fbc3de1c2968" providerId="ADAL" clId="{532CE953-D697-43EF-8B11-1A015B306E7E}" dt="2023-12-22T11:47:22.490" v="8351" actId="2696"/>
        <pc:sldMkLst>
          <pc:docMk/>
          <pc:sldMk cId="1690214980" sldId="4309"/>
        </pc:sldMkLst>
      </pc:sldChg>
      <pc:sldChg chg="delSp del mod">
        <pc:chgData name="Brisse, Claire" userId="62eb7f4f-25cd-442b-a170-fbc3de1c2968" providerId="ADAL" clId="{532CE953-D697-43EF-8B11-1A015B306E7E}" dt="2023-12-20T14:42:25.035" v="358" actId="2696"/>
        <pc:sldMkLst>
          <pc:docMk/>
          <pc:sldMk cId="500117542" sldId="4310"/>
        </pc:sldMkLst>
        <pc:spChg chg="del">
          <ac:chgData name="Brisse, Claire" userId="62eb7f4f-25cd-442b-a170-fbc3de1c2968" providerId="ADAL" clId="{532CE953-D697-43EF-8B11-1A015B306E7E}" dt="2023-12-20T14:41:53.366" v="353" actId="21"/>
          <ac:spMkLst>
            <pc:docMk/>
            <pc:sldMk cId="500117542" sldId="4310"/>
            <ac:spMk id="3" creationId="{8CDFA726-DE49-C2AA-ADCC-4F5E8ADE1537}"/>
          </ac:spMkLst>
        </pc:spChg>
      </pc:sldChg>
      <pc:sldChg chg="del">
        <pc:chgData name="Brisse, Claire" userId="62eb7f4f-25cd-442b-a170-fbc3de1c2968" providerId="ADAL" clId="{532CE953-D697-43EF-8B11-1A015B306E7E}" dt="2023-12-22T11:47:22.490" v="8351" actId="2696"/>
        <pc:sldMkLst>
          <pc:docMk/>
          <pc:sldMk cId="1781409238" sldId="4311"/>
        </pc:sldMkLst>
      </pc:sldChg>
      <pc:sldChg chg="modSp mod ord addCm modCm">
        <pc:chgData name="Brisse, Claire" userId="62eb7f4f-25cd-442b-a170-fbc3de1c2968" providerId="ADAL" clId="{532CE953-D697-43EF-8B11-1A015B306E7E}" dt="2024-01-03T22:50:48.961" v="19368"/>
        <pc:sldMkLst>
          <pc:docMk/>
          <pc:sldMk cId="1649256746" sldId="4312"/>
        </pc:sldMkLst>
        <pc:spChg chg="mod">
          <ac:chgData name="Brisse, Claire" userId="62eb7f4f-25cd-442b-a170-fbc3de1c2968" providerId="ADAL" clId="{532CE953-D697-43EF-8B11-1A015B306E7E}" dt="2024-01-03T22:50:33.462" v="19367" actId="255"/>
          <ac:spMkLst>
            <pc:docMk/>
            <pc:sldMk cId="1649256746" sldId="4312"/>
            <ac:spMk id="3" creationId="{361CC249-FBD2-FABF-3EFC-AA9F5C95E8E2}"/>
          </ac:spMkLst>
        </pc:spChg>
      </pc:sldChg>
      <pc:sldChg chg="modSp del mod">
        <pc:chgData name="Brisse, Claire" userId="62eb7f4f-25cd-442b-a170-fbc3de1c2968" providerId="ADAL" clId="{532CE953-D697-43EF-8B11-1A015B306E7E}" dt="2023-12-20T21:56:23.934" v="1091" actId="2696"/>
        <pc:sldMkLst>
          <pc:docMk/>
          <pc:sldMk cId="1094177227" sldId="4314"/>
        </pc:sldMkLst>
        <pc:spChg chg="mod">
          <ac:chgData name="Brisse, Claire" userId="62eb7f4f-25cd-442b-a170-fbc3de1c2968" providerId="ADAL" clId="{532CE953-D697-43EF-8B11-1A015B306E7E}" dt="2023-12-20T20:40:35.556" v="652" actId="20577"/>
          <ac:spMkLst>
            <pc:docMk/>
            <pc:sldMk cId="1094177227" sldId="4314"/>
            <ac:spMk id="5" creationId="{214AF05A-BF90-FE9B-6D21-9A79397B9A87}"/>
          </ac:spMkLst>
        </pc:spChg>
      </pc:sldChg>
      <pc:sldChg chg="del">
        <pc:chgData name="Brisse, Claire" userId="62eb7f4f-25cd-442b-a170-fbc3de1c2968" providerId="ADAL" clId="{532CE953-D697-43EF-8B11-1A015B306E7E}" dt="2023-12-22T11:47:22.490" v="8351" actId="2696"/>
        <pc:sldMkLst>
          <pc:docMk/>
          <pc:sldMk cId="3477143682" sldId="4315"/>
        </pc:sldMkLst>
      </pc:sldChg>
      <pc:sldChg chg="del">
        <pc:chgData name="Brisse, Claire" userId="62eb7f4f-25cd-442b-a170-fbc3de1c2968" providerId="ADAL" clId="{532CE953-D697-43EF-8B11-1A015B306E7E}" dt="2023-12-22T11:47:22.490" v="8351" actId="2696"/>
        <pc:sldMkLst>
          <pc:docMk/>
          <pc:sldMk cId="4016581832" sldId="4316"/>
        </pc:sldMkLst>
      </pc:sldChg>
      <pc:sldChg chg="del">
        <pc:chgData name="Brisse, Claire" userId="62eb7f4f-25cd-442b-a170-fbc3de1c2968" providerId="ADAL" clId="{532CE953-D697-43EF-8B11-1A015B306E7E}" dt="2023-12-20T20:53:58.336" v="1002" actId="2696"/>
        <pc:sldMkLst>
          <pc:docMk/>
          <pc:sldMk cId="1824155902" sldId="4317"/>
        </pc:sldMkLst>
      </pc:sldChg>
      <pc:sldChg chg="addSp delSp modSp mod addCm delCm">
        <pc:chgData name="Brisse, Claire" userId="62eb7f4f-25cd-442b-a170-fbc3de1c2968" providerId="ADAL" clId="{532CE953-D697-43EF-8B11-1A015B306E7E}" dt="2024-01-03T14:43:48.838" v="19006" actId="20577"/>
        <pc:sldMkLst>
          <pc:docMk/>
          <pc:sldMk cId="1347086258" sldId="4318"/>
        </pc:sldMkLst>
        <pc:spChg chg="mod">
          <ac:chgData name="Brisse, Claire" userId="62eb7f4f-25cd-442b-a170-fbc3de1c2968" providerId="ADAL" clId="{532CE953-D697-43EF-8B11-1A015B306E7E}" dt="2023-12-20T20:46:03.265" v="756" actId="1076"/>
          <ac:spMkLst>
            <pc:docMk/>
            <pc:sldMk cId="1347086258" sldId="4318"/>
            <ac:spMk id="8" creationId="{4F0D123E-932B-0F51-3448-743CD44B54CC}"/>
          </ac:spMkLst>
        </pc:spChg>
        <pc:spChg chg="mod">
          <ac:chgData name="Brisse, Claire" userId="62eb7f4f-25cd-442b-a170-fbc3de1c2968" providerId="ADAL" clId="{532CE953-D697-43EF-8B11-1A015B306E7E}" dt="2024-01-03T14:43:48.838" v="19006" actId="20577"/>
          <ac:spMkLst>
            <pc:docMk/>
            <pc:sldMk cId="1347086258" sldId="4318"/>
            <ac:spMk id="10" creationId="{9AD750AA-A232-42A1-A91B-B4BC0B3BC83E}"/>
          </ac:spMkLst>
        </pc:spChg>
        <pc:graphicFrameChg chg="add mod modGraphic">
          <ac:chgData name="Brisse, Claire" userId="62eb7f4f-25cd-442b-a170-fbc3de1c2968" providerId="ADAL" clId="{532CE953-D697-43EF-8B11-1A015B306E7E}" dt="2023-12-21T20:40:29.855" v="3420" actId="113"/>
          <ac:graphicFrameMkLst>
            <pc:docMk/>
            <pc:sldMk cId="1347086258" sldId="4318"/>
            <ac:graphicFrameMk id="4" creationId="{6AFB3D89-BCDE-0B43-101F-C477DF37B76E}"/>
          </ac:graphicFrameMkLst>
        </pc:graphicFrameChg>
        <pc:graphicFrameChg chg="del">
          <ac:chgData name="Brisse, Claire" userId="62eb7f4f-25cd-442b-a170-fbc3de1c2968" providerId="ADAL" clId="{532CE953-D697-43EF-8B11-1A015B306E7E}" dt="2023-12-20T20:46:14.986" v="757" actId="478"/>
          <ac:graphicFrameMkLst>
            <pc:docMk/>
            <pc:sldMk cId="1347086258" sldId="4318"/>
            <ac:graphicFrameMk id="6" creationId="{5C2C250F-C577-9163-0B4B-1501D4055384}"/>
          </ac:graphicFrameMkLst>
        </pc:graphicFrameChg>
      </pc:sldChg>
      <pc:sldChg chg="addSp delSp modSp mod ord modCm">
        <pc:chgData name="Brisse, Claire" userId="62eb7f4f-25cd-442b-a170-fbc3de1c2968" providerId="ADAL" clId="{532CE953-D697-43EF-8B11-1A015B306E7E}" dt="2024-01-03T22:52:59.898" v="19372"/>
        <pc:sldMkLst>
          <pc:docMk/>
          <pc:sldMk cId="1465174730" sldId="4320"/>
        </pc:sldMkLst>
        <pc:spChg chg="add del">
          <ac:chgData name="Brisse, Claire" userId="62eb7f4f-25cd-442b-a170-fbc3de1c2968" providerId="ADAL" clId="{532CE953-D697-43EF-8B11-1A015B306E7E}" dt="2023-12-21T20:42:22.612" v="3423" actId="22"/>
          <ac:spMkLst>
            <pc:docMk/>
            <pc:sldMk cId="1465174730" sldId="4320"/>
            <ac:spMk id="4" creationId="{89FF07F8-F7C8-A3B2-E9E0-4F3A085DF72F}"/>
          </ac:spMkLst>
        </pc:spChg>
        <pc:spChg chg="add del mod">
          <ac:chgData name="Brisse, Claire" userId="62eb7f4f-25cd-442b-a170-fbc3de1c2968" providerId="ADAL" clId="{532CE953-D697-43EF-8B11-1A015B306E7E}" dt="2023-12-21T20:43:04.733" v="3434"/>
          <ac:spMkLst>
            <pc:docMk/>
            <pc:sldMk cId="1465174730" sldId="4320"/>
            <ac:spMk id="5" creationId="{C43D7ED1-062C-F6BC-CD20-87EB7461B225}"/>
          </ac:spMkLst>
        </pc:spChg>
        <pc:spChg chg="add mod">
          <ac:chgData name="Brisse, Claire" userId="62eb7f4f-25cd-442b-a170-fbc3de1c2968" providerId="ADAL" clId="{532CE953-D697-43EF-8B11-1A015B306E7E}" dt="2023-12-22T12:28:41.988" v="9892" actId="115"/>
          <ac:spMkLst>
            <pc:docMk/>
            <pc:sldMk cId="1465174730" sldId="4320"/>
            <ac:spMk id="6" creationId="{B9178FAC-CD1F-3514-8709-C2D6B8964D19}"/>
          </ac:spMkLst>
        </pc:spChg>
        <pc:spChg chg="mod">
          <ac:chgData name="Brisse, Claire" userId="62eb7f4f-25cd-442b-a170-fbc3de1c2968" providerId="ADAL" clId="{532CE953-D697-43EF-8B11-1A015B306E7E}" dt="2023-12-21T20:44:43.828" v="3562" actId="20577"/>
          <ac:spMkLst>
            <pc:docMk/>
            <pc:sldMk cId="1465174730" sldId="4320"/>
            <ac:spMk id="8" creationId="{89A4E951-BE53-ED6F-FC3B-F07B3D635A44}"/>
          </ac:spMkLst>
        </pc:spChg>
        <pc:spChg chg="mod">
          <ac:chgData name="Brisse, Claire" userId="62eb7f4f-25cd-442b-a170-fbc3de1c2968" providerId="ADAL" clId="{532CE953-D697-43EF-8B11-1A015B306E7E}" dt="2024-01-03T14:44:23.742" v="19016" actId="20577"/>
          <ac:spMkLst>
            <pc:docMk/>
            <pc:sldMk cId="1465174730" sldId="4320"/>
            <ac:spMk id="10" creationId="{9AD750AA-A232-42A1-A91B-B4BC0B3BC83E}"/>
          </ac:spMkLst>
        </pc:spChg>
        <pc:graphicFrameChg chg="del modGraphic">
          <ac:chgData name="Brisse, Claire" userId="62eb7f4f-25cd-442b-a170-fbc3de1c2968" providerId="ADAL" clId="{532CE953-D697-43EF-8B11-1A015B306E7E}" dt="2023-12-21T20:39:28.978" v="3419" actId="478"/>
          <ac:graphicFrameMkLst>
            <pc:docMk/>
            <pc:sldMk cId="1465174730" sldId="4320"/>
            <ac:graphicFrameMk id="7" creationId="{F8D31BF6-22A2-6F51-AFEA-ECF41DEBEDF7}"/>
          </ac:graphicFrameMkLst>
        </pc:graphicFrameChg>
      </pc:sldChg>
      <pc:sldChg chg="addSp delSp modSp add mod ord">
        <pc:chgData name="Brisse, Claire" userId="62eb7f4f-25cd-442b-a170-fbc3de1c2968" providerId="ADAL" clId="{532CE953-D697-43EF-8B11-1A015B306E7E}" dt="2023-12-22T11:47:55.804" v="8353" actId="14100"/>
        <pc:sldMkLst>
          <pc:docMk/>
          <pc:sldMk cId="4288054638" sldId="4321"/>
        </pc:sldMkLst>
        <pc:spChg chg="del">
          <ac:chgData name="Brisse, Claire" userId="62eb7f4f-25cd-442b-a170-fbc3de1c2968" providerId="ADAL" clId="{532CE953-D697-43EF-8B11-1A015B306E7E}" dt="2023-12-20T14:41:59.112" v="354" actId="478"/>
          <ac:spMkLst>
            <pc:docMk/>
            <pc:sldMk cId="4288054638" sldId="4321"/>
            <ac:spMk id="3" creationId="{8CDFA726-DE49-C2AA-ADCC-4F5E8ADE1537}"/>
          </ac:spMkLst>
        </pc:spChg>
        <pc:spChg chg="add mod">
          <ac:chgData name="Brisse, Claire" userId="62eb7f4f-25cd-442b-a170-fbc3de1c2968" providerId="ADAL" clId="{532CE953-D697-43EF-8B11-1A015B306E7E}" dt="2023-12-22T11:47:55.804" v="8353" actId="14100"/>
          <ac:spMkLst>
            <pc:docMk/>
            <pc:sldMk cId="4288054638" sldId="4321"/>
            <ac:spMk id="4" creationId="{2E026F7D-F982-CE9B-5B45-FDE0A05356F0}"/>
          </ac:spMkLst>
        </pc:spChg>
      </pc:sldChg>
      <pc:sldChg chg="addSp delSp modSp add mod addCm modCm">
        <pc:chgData name="Brisse, Claire" userId="62eb7f4f-25cd-442b-a170-fbc3de1c2968" providerId="ADAL" clId="{532CE953-D697-43EF-8B11-1A015B306E7E}" dt="2024-01-03T14:49:59.434" v="19300" actId="207"/>
        <pc:sldMkLst>
          <pc:docMk/>
          <pc:sldMk cId="1136963752" sldId="4322"/>
        </pc:sldMkLst>
        <pc:spChg chg="del mod">
          <ac:chgData name="Brisse, Claire" userId="62eb7f4f-25cd-442b-a170-fbc3de1c2968" providerId="ADAL" clId="{532CE953-D697-43EF-8B11-1A015B306E7E}" dt="2023-12-20T20:56:17.051" v="1009"/>
          <ac:spMkLst>
            <pc:docMk/>
            <pc:sldMk cId="1136963752" sldId="4322"/>
            <ac:spMk id="3" creationId="{361CC249-FBD2-FABF-3EFC-AA9F5C95E8E2}"/>
          </ac:spMkLst>
        </pc:spChg>
        <pc:spChg chg="mod">
          <ac:chgData name="Brisse, Claire" userId="62eb7f4f-25cd-442b-a170-fbc3de1c2968" providerId="ADAL" clId="{532CE953-D697-43EF-8B11-1A015B306E7E}" dt="2023-12-21T21:14:13.468" v="4417" actId="20577"/>
          <ac:spMkLst>
            <pc:docMk/>
            <pc:sldMk cId="1136963752" sldId="4322"/>
            <ac:spMk id="5" creationId="{214AF05A-BF90-FE9B-6D21-9A79397B9A87}"/>
          </ac:spMkLst>
        </pc:spChg>
        <pc:spChg chg="add mod">
          <ac:chgData name="Brisse, Claire" userId="62eb7f4f-25cd-442b-a170-fbc3de1c2968" providerId="ADAL" clId="{532CE953-D697-43EF-8B11-1A015B306E7E}" dt="2024-01-02T21:20:55.906" v="18809" actId="207"/>
          <ac:spMkLst>
            <pc:docMk/>
            <pc:sldMk cId="1136963752" sldId="4322"/>
            <ac:spMk id="7" creationId="{5FE72554-71EF-01D7-C05B-2E646AE5DEFC}"/>
          </ac:spMkLst>
        </pc:spChg>
        <pc:spChg chg="mod">
          <ac:chgData name="Brisse, Claire" userId="62eb7f4f-25cd-442b-a170-fbc3de1c2968" providerId="ADAL" clId="{532CE953-D697-43EF-8B11-1A015B306E7E}" dt="2023-12-20T21:44:48.219" v="1024" actId="208"/>
          <ac:spMkLst>
            <pc:docMk/>
            <pc:sldMk cId="1136963752" sldId="4322"/>
            <ac:spMk id="9" creationId="{D0614367-48A0-4951-8058-46657C159E02}"/>
          </ac:spMkLst>
        </pc:spChg>
        <pc:graphicFrameChg chg="add mod modGraphic">
          <ac:chgData name="Brisse, Claire" userId="62eb7f4f-25cd-442b-a170-fbc3de1c2968" providerId="ADAL" clId="{532CE953-D697-43EF-8B11-1A015B306E7E}" dt="2024-01-03T14:49:59.434" v="19300" actId="207"/>
          <ac:graphicFrameMkLst>
            <pc:docMk/>
            <pc:sldMk cId="1136963752" sldId="4322"/>
            <ac:graphicFrameMk id="4" creationId="{A8AA20BB-0DEF-5DCC-1392-F46275FEEC2D}"/>
          </ac:graphicFrameMkLst>
        </pc:graphicFrameChg>
      </pc:sldChg>
      <pc:sldChg chg="modSp add mod addCm modCm">
        <pc:chgData name="Brisse, Claire" userId="62eb7f4f-25cd-442b-a170-fbc3de1c2968" providerId="ADAL" clId="{532CE953-D697-43EF-8B11-1A015B306E7E}" dt="2024-01-02T21:21:26.740" v="18812"/>
        <pc:sldMkLst>
          <pc:docMk/>
          <pc:sldMk cId="889310479" sldId="4323"/>
        </pc:sldMkLst>
        <pc:spChg chg="mod">
          <ac:chgData name="Brisse, Claire" userId="62eb7f4f-25cd-442b-a170-fbc3de1c2968" providerId="ADAL" clId="{532CE953-D697-43EF-8B11-1A015B306E7E}" dt="2023-12-22T12:45:41.270" v="10489" actId="12"/>
          <ac:spMkLst>
            <pc:docMk/>
            <pc:sldMk cId="889310479" sldId="4323"/>
            <ac:spMk id="3" creationId="{361CC249-FBD2-FABF-3EFC-AA9F5C95E8E2}"/>
          </ac:spMkLst>
        </pc:spChg>
      </pc:sldChg>
      <pc:sldChg chg="addSp delSp modSp add del mod">
        <pc:chgData name="Brisse, Claire" userId="62eb7f4f-25cd-442b-a170-fbc3de1c2968" providerId="ADAL" clId="{532CE953-D697-43EF-8B11-1A015B306E7E}" dt="2023-12-22T11:43:00.253" v="8350" actId="2696"/>
        <pc:sldMkLst>
          <pc:docMk/>
          <pc:sldMk cId="437365419" sldId="4324"/>
        </pc:sldMkLst>
        <pc:spChg chg="mod">
          <ac:chgData name="Brisse, Claire" userId="62eb7f4f-25cd-442b-a170-fbc3de1c2968" providerId="ADAL" clId="{532CE953-D697-43EF-8B11-1A015B306E7E}" dt="2023-12-21T20:54:31.316" v="4018" actId="20577"/>
          <ac:spMkLst>
            <pc:docMk/>
            <pc:sldMk cId="437365419" sldId="4324"/>
            <ac:spMk id="6" creationId="{12DE32C6-8ACF-88D4-2597-9D185B582ED9}"/>
          </ac:spMkLst>
        </pc:spChg>
        <pc:spChg chg="add del">
          <ac:chgData name="Brisse, Claire" userId="62eb7f4f-25cd-442b-a170-fbc3de1c2968" providerId="ADAL" clId="{532CE953-D697-43EF-8B11-1A015B306E7E}" dt="2023-12-21T20:56:05.819" v="4038" actId="478"/>
          <ac:spMkLst>
            <pc:docMk/>
            <pc:sldMk cId="437365419" sldId="4324"/>
            <ac:spMk id="10" creationId="{89EAB1A7-C962-FAB8-3CA6-B94D0C662814}"/>
          </ac:spMkLst>
        </pc:spChg>
        <pc:spChg chg="add mod">
          <ac:chgData name="Brisse, Claire" userId="62eb7f4f-25cd-442b-a170-fbc3de1c2968" providerId="ADAL" clId="{532CE953-D697-43EF-8B11-1A015B306E7E}" dt="2023-12-22T08:16:06.944" v="4707" actId="20577"/>
          <ac:spMkLst>
            <pc:docMk/>
            <pc:sldMk cId="437365419" sldId="4324"/>
            <ac:spMk id="11" creationId="{304E0BAA-6E20-8DA8-B856-75C9F3369109}"/>
          </ac:spMkLst>
        </pc:spChg>
        <pc:spChg chg="add mod">
          <ac:chgData name="Brisse, Claire" userId="62eb7f4f-25cd-442b-a170-fbc3de1c2968" providerId="ADAL" clId="{532CE953-D697-43EF-8B11-1A015B306E7E}" dt="2023-12-21T21:15:51.561" v="4432" actId="1076"/>
          <ac:spMkLst>
            <pc:docMk/>
            <pc:sldMk cId="437365419" sldId="4324"/>
            <ac:spMk id="18" creationId="{EBDD78CB-CE34-CE1E-1D8A-1685EB47D8B7}"/>
          </ac:spMkLst>
        </pc:spChg>
        <pc:spChg chg="add mod">
          <ac:chgData name="Brisse, Claire" userId="62eb7f4f-25cd-442b-a170-fbc3de1c2968" providerId="ADAL" clId="{532CE953-D697-43EF-8B11-1A015B306E7E}" dt="2023-12-21T21:19:48.035" v="4478" actId="1076"/>
          <ac:spMkLst>
            <pc:docMk/>
            <pc:sldMk cId="437365419" sldId="4324"/>
            <ac:spMk id="19" creationId="{EE6720F3-BF38-0EA8-D49C-5EDA7C7E0C21}"/>
          </ac:spMkLst>
        </pc:spChg>
        <pc:spChg chg="add mod">
          <ac:chgData name="Brisse, Claire" userId="62eb7f4f-25cd-442b-a170-fbc3de1c2968" providerId="ADAL" clId="{532CE953-D697-43EF-8B11-1A015B306E7E}" dt="2023-12-21T21:19:11.326" v="4471" actId="164"/>
          <ac:spMkLst>
            <pc:docMk/>
            <pc:sldMk cId="437365419" sldId="4324"/>
            <ac:spMk id="22" creationId="{7102ECFA-ADE6-79E6-3B19-C6A95E7A6D7C}"/>
          </ac:spMkLst>
        </pc:spChg>
        <pc:spChg chg="add mod">
          <ac:chgData name="Brisse, Claire" userId="62eb7f4f-25cd-442b-a170-fbc3de1c2968" providerId="ADAL" clId="{532CE953-D697-43EF-8B11-1A015B306E7E}" dt="2023-12-21T21:19:11.326" v="4471" actId="164"/>
          <ac:spMkLst>
            <pc:docMk/>
            <pc:sldMk cId="437365419" sldId="4324"/>
            <ac:spMk id="23" creationId="{FC04D976-EDBA-D145-C9AD-CF8295529303}"/>
          </ac:spMkLst>
        </pc:spChg>
        <pc:spChg chg="add mod">
          <ac:chgData name="Brisse, Claire" userId="62eb7f4f-25cd-442b-a170-fbc3de1c2968" providerId="ADAL" clId="{532CE953-D697-43EF-8B11-1A015B306E7E}" dt="2023-12-21T21:19:11.326" v="4471" actId="164"/>
          <ac:spMkLst>
            <pc:docMk/>
            <pc:sldMk cId="437365419" sldId="4324"/>
            <ac:spMk id="27" creationId="{F73D7F47-797B-A918-2534-E8F6FAD50C00}"/>
          </ac:spMkLst>
        </pc:spChg>
        <pc:spChg chg="add mod">
          <ac:chgData name="Brisse, Claire" userId="62eb7f4f-25cd-442b-a170-fbc3de1c2968" providerId="ADAL" clId="{532CE953-D697-43EF-8B11-1A015B306E7E}" dt="2023-12-21T21:20:49.363" v="4518" actId="12"/>
          <ac:spMkLst>
            <pc:docMk/>
            <pc:sldMk cId="437365419" sldId="4324"/>
            <ac:spMk id="31" creationId="{FC52294D-B7C2-82E3-084F-0C77B1F5B198}"/>
          </ac:spMkLst>
        </pc:spChg>
        <pc:grpChg chg="add mod">
          <ac:chgData name="Brisse, Claire" userId="62eb7f4f-25cd-442b-a170-fbc3de1c2968" providerId="ADAL" clId="{532CE953-D697-43EF-8B11-1A015B306E7E}" dt="2023-12-21T21:20:07.100" v="4480" actId="1076"/>
          <ac:grpSpMkLst>
            <pc:docMk/>
            <pc:sldMk cId="437365419" sldId="4324"/>
            <ac:grpSpMk id="30" creationId="{874E67B9-E6CE-504C-90B3-5C4FB5C3DEF2}"/>
          </ac:grpSpMkLst>
        </pc:grpChg>
        <pc:graphicFrameChg chg="del">
          <ac:chgData name="Brisse, Claire" userId="62eb7f4f-25cd-442b-a170-fbc3de1c2968" providerId="ADAL" clId="{532CE953-D697-43EF-8B11-1A015B306E7E}" dt="2023-12-21T20:54:12.103" v="3967" actId="478"/>
          <ac:graphicFrameMkLst>
            <pc:docMk/>
            <pc:sldMk cId="437365419" sldId="4324"/>
            <ac:graphicFrameMk id="7" creationId="{2C7C58EE-E161-0565-5988-06139A8FDA22}"/>
          </ac:graphicFrameMkLst>
        </pc:graphicFrameChg>
        <pc:picChg chg="add mod">
          <ac:chgData name="Brisse, Claire" userId="62eb7f4f-25cd-442b-a170-fbc3de1c2968" providerId="ADAL" clId="{532CE953-D697-43EF-8B11-1A015B306E7E}" dt="2023-12-21T21:19:43.893" v="4477" actId="1076"/>
          <ac:picMkLst>
            <pc:docMk/>
            <pc:sldMk cId="437365419" sldId="4324"/>
            <ac:picMk id="12" creationId="{3F902797-B76F-B50E-B006-B357FD3B49F6}"/>
          </ac:picMkLst>
        </pc:picChg>
        <pc:picChg chg="add mod">
          <ac:chgData name="Brisse, Claire" userId="62eb7f4f-25cd-442b-a170-fbc3de1c2968" providerId="ADAL" clId="{532CE953-D697-43EF-8B11-1A015B306E7E}" dt="2023-12-21T21:19:11.326" v="4471" actId="164"/>
          <ac:picMkLst>
            <pc:docMk/>
            <pc:sldMk cId="437365419" sldId="4324"/>
            <ac:picMk id="13" creationId="{709883D0-08CB-4416-9A21-815BEB862C60}"/>
          </ac:picMkLst>
        </pc:picChg>
        <pc:picChg chg="add mod">
          <ac:chgData name="Brisse, Claire" userId="62eb7f4f-25cd-442b-a170-fbc3de1c2968" providerId="ADAL" clId="{532CE953-D697-43EF-8B11-1A015B306E7E}" dt="2023-12-21T21:19:11.326" v="4471" actId="164"/>
          <ac:picMkLst>
            <pc:docMk/>
            <pc:sldMk cId="437365419" sldId="4324"/>
            <ac:picMk id="15" creationId="{EFD9ADF2-A40A-A3DA-1562-363BA630D8EA}"/>
          </ac:picMkLst>
        </pc:picChg>
        <pc:picChg chg="add mod">
          <ac:chgData name="Brisse, Claire" userId="62eb7f4f-25cd-442b-a170-fbc3de1c2968" providerId="ADAL" clId="{532CE953-D697-43EF-8B11-1A015B306E7E}" dt="2023-12-21T21:19:11.326" v="4471" actId="164"/>
          <ac:picMkLst>
            <pc:docMk/>
            <pc:sldMk cId="437365419" sldId="4324"/>
            <ac:picMk id="16" creationId="{5BA2C0A0-E857-26EF-5DF2-BE90E00F2562}"/>
          </ac:picMkLst>
        </pc:picChg>
        <pc:cxnChg chg="add mod">
          <ac:chgData name="Brisse, Claire" userId="62eb7f4f-25cd-442b-a170-fbc3de1c2968" providerId="ADAL" clId="{532CE953-D697-43EF-8B11-1A015B306E7E}" dt="2023-12-21T21:15:28.902" v="4429" actId="1076"/>
          <ac:cxnSpMkLst>
            <pc:docMk/>
            <pc:sldMk cId="437365419" sldId="4324"/>
            <ac:cxnSpMk id="17" creationId="{0FEF5CDA-24E3-BB58-7E03-10768B5F7B82}"/>
          </ac:cxnSpMkLst>
        </pc:cxnChg>
        <pc:cxnChg chg="add mod">
          <ac:chgData name="Brisse, Claire" userId="62eb7f4f-25cd-442b-a170-fbc3de1c2968" providerId="ADAL" clId="{532CE953-D697-43EF-8B11-1A015B306E7E}" dt="2023-12-21T21:19:38.945" v="4476" actId="1076"/>
          <ac:cxnSpMkLst>
            <pc:docMk/>
            <pc:sldMk cId="437365419" sldId="4324"/>
            <ac:cxnSpMk id="20" creationId="{6C4A4692-9BFC-3F42-2D8D-F086FB846F74}"/>
          </ac:cxnSpMkLst>
        </pc:cxnChg>
        <pc:cxnChg chg="add mod">
          <ac:chgData name="Brisse, Claire" userId="62eb7f4f-25cd-442b-a170-fbc3de1c2968" providerId="ADAL" clId="{532CE953-D697-43EF-8B11-1A015B306E7E}" dt="2023-12-21T21:19:11.326" v="4471" actId="164"/>
          <ac:cxnSpMkLst>
            <pc:docMk/>
            <pc:sldMk cId="437365419" sldId="4324"/>
            <ac:cxnSpMk id="25" creationId="{D7CD94A6-2398-C7E6-1B0A-6A1F4549574C}"/>
          </ac:cxnSpMkLst>
        </pc:cxnChg>
        <pc:cxnChg chg="add mod">
          <ac:chgData name="Brisse, Claire" userId="62eb7f4f-25cd-442b-a170-fbc3de1c2968" providerId="ADAL" clId="{532CE953-D697-43EF-8B11-1A015B306E7E}" dt="2023-12-21T21:19:11.326" v="4471" actId="164"/>
          <ac:cxnSpMkLst>
            <pc:docMk/>
            <pc:sldMk cId="437365419" sldId="4324"/>
            <ac:cxnSpMk id="28" creationId="{4029C6D6-1B17-043D-F39B-30A057FB0733}"/>
          </ac:cxnSpMkLst>
        </pc:cxnChg>
      </pc:sldChg>
      <pc:sldChg chg="add del">
        <pc:chgData name="Brisse, Claire" userId="62eb7f4f-25cd-442b-a170-fbc3de1c2968" providerId="ADAL" clId="{532CE953-D697-43EF-8B11-1A015B306E7E}" dt="2023-12-21T20:42:37.192" v="3427" actId="2696"/>
        <pc:sldMkLst>
          <pc:docMk/>
          <pc:sldMk cId="499580032" sldId="4324"/>
        </pc:sldMkLst>
      </pc:sldChg>
      <pc:sldChg chg="addSp delSp modSp add mod">
        <pc:chgData name="Brisse, Claire" userId="62eb7f4f-25cd-442b-a170-fbc3de1c2968" providerId="ADAL" clId="{532CE953-D697-43EF-8B11-1A015B306E7E}" dt="2023-12-22T18:42:01.505" v="18730" actId="20577"/>
        <pc:sldMkLst>
          <pc:docMk/>
          <pc:sldMk cId="1776447036" sldId="4325"/>
        </pc:sldMkLst>
        <pc:spChg chg="mod">
          <ac:chgData name="Brisse, Claire" userId="62eb7f4f-25cd-442b-a170-fbc3de1c2968" providerId="ADAL" clId="{532CE953-D697-43EF-8B11-1A015B306E7E}" dt="2023-12-22T18:42:01.505" v="18730" actId="20577"/>
          <ac:spMkLst>
            <pc:docMk/>
            <pc:sldMk cId="1776447036" sldId="4325"/>
            <ac:spMk id="4" creationId="{CA1D3EBD-991E-F4DA-AB41-163A9EEBC946}"/>
          </ac:spMkLst>
        </pc:spChg>
        <pc:spChg chg="del mod">
          <ac:chgData name="Brisse, Claire" userId="62eb7f4f-25cd-442b-a170-fbc3de1c2968" providerId="ADAL" clId="{532CE953-D697-43EF-8B11-1A015B306E7E}" dt="2023-12-22T12:25:11.207" v="9836" actId="478"/>
          <ac:spMkLst>
            <pc:docMk/>
            <pc:sldMk cId="1776447036" sldId="4325"/>
            <ac:spMk id="6" creationId="{12DE32C6-8ACF-88D4-2597-9D185B582ED9}"/>
          </ac:spMkLst>
        </pc:spChg>
        <pc:spChg chg="add mod">
          <ac:chgData name="Brisse, Claire" userId="62eb7f4f-25cd-442b-a170-fbc3de1c2968" providerId="ADAL" clId="{532CE953-D697-43EF-8B11-1A015B306E7E}" dt="2023-12-22T14:10:20.882" v="11202" actId="20577"/>
          <ac:spMkLst>
            <pc:docMk/>
            <pc:sldMk cId="1776447036" sldId="4325"/>
            <ac:spMk id="8" creationId="{9B759169-1A16-7F13-4DB6-3EB54671926F}"/>
          </ac:spMkLst>
        </pc:spChg>
        <pc:spChg chg="add mod">
          <ac:chgData name="Brisse, Claire" userId="62eb7f4f-25cd-442b-a170-fbc3de1c2968" providerId="ADAL" clId="{532CE953-D697-43EF-8B11-1A015B306E7E}" dt="2023-12-22T14:15:50.883" v="11258" actId="20577"/>
          <ac:spMkLst>
            <pc:docMk/>
            <pc:sldMk cId="1776447036" sldId="4325"/>
            <ac:spMk id="10" creationId="{795B3828-191C-6BF7-C8B1-792DE329412C}"/>
          </ac:spMkLst>
        </pc:spChg>
        <pc:graphicFrameChg chg="add mod modGraphic">
          <ac:chgData name="Brisse, Claire" userId="62eb7f4f-25cd-442b-a170-fbc3de1c2968" providerId="ADAL" clId="{532CE953-D697-43EF-8B11-1A015B306E7E}" dt="2023-12-22T14:09:05.666" v="11170" actId="1076"/>
          <ac:graphicFrameMkLst>
            <pc:docMk/>
            <pc:sldMk cId="1776447036" sldId="4325"/>
            <ac:graphicFrameMk id="11" creationId="{6CAD1A46-9172-C713-8AB8-B14ED4564826}"/>
          </ac:graphicFrameMkLst>
        </pc:graphicFrameChg>
      </pc:sldChg>
      <pc:sldChg chg="new del">
        <pc:chgData name="Brisse, Claire" userId="62eb7f4f-25cd-442b-a170-fbc3de1c2968" providerId="ADAL" clId="{532CE953-D697-43EF-8B11-1A015B306E7E}" dt="2023-12-22T08:24:44.475" v="4807" actId="680"/>
        <pc:sldMkLst>
          <pc:docMk/>
          <pc:sldMk cId="2035015281" sldId="4326"/>
        </pc:sldMkLst>
      </pc:sldChg>
      <pc:sldChg chg="addSp delSp modSp add del mod ord addCm modCm">
        <pc:chgData name="Brisse, Claire" userId="62eb7f4f-25cd-442b-a170-fbc3de1c2968" providerId="ADAL" clId="{532CE953-D697-43EF-8B11-1A015B306E7E}" dt="2023-12-22T10:10:39.396" v="6536" actId="2696"/>
        <pc:sldMkLst>
          <pc:docMk/>
          <pc:sldMk cId="3083277945" sldId="4326"/>
        </pc:sldMkLst>
        <pc:spChg chg="mod">
          <ac:chgData name="Brisse, Claire" userId="62eb7f4f-25cd-442b-a170-fbc3de1c2968" providerId="ADAL" clId="{532CE953-D697-43EF-8B11-1A015B306E7E}" dt="2023-12-22T09:16:16.429" v="5748" actId="20577"/>
          <ac:spMkLst>
            <pc:docMk/>
            <pc:sldMk cId="3083277945" sldId="4326"/>
            <ac:spMk id="6" creationId="{12DE32C6-8ACF-88D4-2597-9D185B582ED9}"/>
          </ac:spMkLst>
        </pc:spChg>
        <pc:spChg chg="mod">
          <ac:chgData name="Brisse, Claire" userId="62eb7f4f-25cd-442b-a170-fbc3de1c2968" providerId="ADAL" clId="{532CE953-D697-43EF-8B11-1A015B306E7E}" dt="2023-12-22T10:10:26.762" v="6532" actId="20577"/>
          <ac:spMkLst>
            <pc:docMk/>
            <pc:sldMk cId="3083277945" sldId="4326"/>
            <ac:spMk id="11" creationId="{304E0BAA-6E20-8DA8-B856-75C9F3369109}"/>
          </ac:spMkLst>
        </pc:spChg>
        <pc:spChg chg="del">
          <ac:chgData name="Brisse, Claire" userId="62eb7f4f-25cd-442b-a170-fbc3de1c2968" providerId="ADAL" clId="{532CE953-D697-43EF-8B11-1A015B306E7E}" dt="2023-12-22T08:57:22.569" v="5382" actId="478"/>
          <ac:spMkLst>
            <pc:docMk/>
            <pc:sldMk cId="3083277945" sldId="4326"/>
            <ac:spMk id="18" creationId="{EBDD78CB-CE34-CE1E-1D8A-1685EB47D8B7}"/>
          </ac:spMkLst>
        </pc:spChg>
        <pc:spChg chg="del mod">
          <ac:chgData name="Brisse, Claire" userId="62eb7f4f-25cd-442b-a170-fbc3de1c2968" providerId="ADAL" clId="{532CE953-D697-43EF-8B11-1A015B306E7E}" dt="2023-12-22T08:57:27.033" v="5384" actId="478"/>
          <ac:spMkLst>
            <pc:docMk/>
            <pc:sldMk cId="3083277945" sldId="4326"/>
            <ac:spMk id="31" creationId="{FC52294D-B7C2-82E3-084F-0C77B1F5B198}"/>
          </ac:spMkLst>
        </pc:spChg>
        <pc:grpChg chg="del mod">
          <ac:chgData name="Brisse, Claire" userId="62eb7f4f-25cd-442b-a170-fbc3de1c2968" providerId="ADAL" clId="{532CE953-D697-43EF-8B11-1A015B306E7E}" dt="2023-12-22T08:55:17.726" v="5357" actId="478"/>
          <ac:grpSpMkLst>
            <pc:docMk/>
            <pc:sldMk cId="3083277945" sldId="4326"/>
            <ac:grpSpMk id="30" creationId="{874E67B9-E6CE-504C-90B3-5C4FB5C3DEF2}"/>
          </ac:grpSpMkLst>
        </pc:grpChg>
        <pc:graphicFrameChg chg="add mod modGraphic">
          <ac:chgData name="Brisse, Claire" userId="62eb7f4f-25cd-442b-a170-fbc3de1c2968" providerId="ADAL" clId="{532CE953-D697-43EF-8B11-1A015B306E7E}" dt="2023-12-22T09:08:08.071" v="5497" actId="948"/>
          <ac:graphicFrameMkLst>
            <pc:docMk/>
            <pc:sldMk cId="3083277945" sldId="4326"/>
            <ac:graphicFrameMk id="7" creationId="{25398F4E-5770-6F51-2E1B-B05631AD28E0}"/>
          </ac:graphicFrameMkLst>
        </pc:graphicFrameChg>
        <pc:cxnChg chg="del">
          <ac:chgData name="Brisse, Claire" userId="62eb7f4f-25cd-442b-a170-fbc3de1c2968" providerId="ADAL" clId="{532CE953-D697-43EF-8B11-1A015B306E7E}" dt="2023-12-22T08:57:24.508" v="5383" actId="478"/>
          <ac:cxnSpMkLst>
            <pc:docMk/>
            <pc:sldMk cId="3083277945" sldId="4326"/>
            <ac:cxnSpMk id="17" creationId="{0FEF5CDA-24E3-BB58-7E03-10768B5F7B82}"/>
          </ac:cxnSpMkLst>
        </pc:cxnChg>
      </pc:sldChg>
      <pc:sldChg chg="modSp add del mod ord">
        <pc:chgData name="Brisse, Claire" userId="62eb7f4f-25cd-442b-a170-fbc3de1c2968" providerId="ADAL" clId="{532CE953-D697-43EF-8B11-1A015B306E7E}" dt="2023-12-22T11:42:56.958" v="8349" actId="2696"/>
        <pc:sldMkLst>
          <pc:docMk/>
          <pc:sldMk cId="81780587" sldId="4327"/>
        </pc:sldMkLst>
        <pc:spChg chg="mod">
          <ac:chgData name="Brisse, Claire" userId="62eb7f4f-25cd-442b-a170-fbc3de1c2968" providerId="ADAL" clId="{532CE953-D697-43EF-8B11-1A015B306E7E}" dt="2023-12-22T08:38:29.914" v="4926" actId="20577"/>
          <ac:spMkLst>
            <pc:docMk/>
            <pc:sldMk cId="81780587" sldId="4327"/>
            <ac:spMk id="6" creationId="{12DE32C6-8ACF-88D4-2597-9D185B582ED9}"/>
          </ac:spMkLst>
        </pc:spChg>
      </pc:sldChg>
      <pc:sldChg chg="addSp modSp mod modCm">
        <pc:chgData name="Brisse, Claire" userId="62eb7f4f-25cd-442b-a170-fbc3de1c2968" providerId="ADAL" clId="{532CE953-D697-43EF-8B11-1A015B306E7E}" dt="2024-01-03T22:52:12.915" v="19371"/>
        <pc:sldMkLst>
          <pc:docMk/>
          <pc:sldMk cId="4100580154" sldId="4328"/>
        </pc:sldMkLst>
        <pc:spChg chg="mod">
          <ac:chgData name="Brisse, Claire" userId="62eb7f4f-25cd-442b-a170-fbc3de1c2968" providerId="ADAL" clId="{532CE953-D697-43EF-8B11-1A015B306E7E}" dt="2023-12-22T18:41:37.949" v="18719" actId="20577"/>
          <ac:spMkLst>
            <pc:docMk/>
            <pc:sldMk cId="4100580154" sldId="4328"/>
            <ac:spMk id="4" creationId="{CA1D3EBD-991E-F4DA-AB41-163A9EEBC946}"/>
          </ac:spMkLst>
        </pc:spChg>
        <pc:spChg chg="mod">
          <ac:chgData name="Brisse, Claire" userId="62eb7f4f-25cd-442b-a170-fbc3de1c2968" providerId="ADAL" clId="{532CE953-D697-43EF-8B11-1A015B306E7E}" dt="2024-01-03T13:26:52.284" v="18963" actId="20577"/>
          <ac:spMkLst>
            <pc:docMk/>
            <pc:sldMk cId="4100580154" sldId="4328"/>
            <ac:spMk id="5" creationId="{FA5FEC42-4B39-9FAD-61F2-78A272B72EB4}"/>
          </ac:spMkLst>
        </pc:spChg>
        <pc:spChg chg="mod">
          <ac:chgData name="Brisse, Claire" userId="62eb7f4f-25cd-442b-a170-fbc3de1c2968" providerId="ADAL" clId="{532CE953-D697-43EF-8B11-1A015B306E7E}" dt="2024-01-03T13:25:51.279" v="18951" actId="1076"/>
          <ac:spMkLst>
            <pc:docMk/>
            <pc:sldMk cId="4100580154" sldId="4328"/>
            <ac:spMk id="6" creationId="{12DE32C6-8ACF-88D4-2597-9D185B582ED9}"/>
          </ac:spMkLst>
        </pc:spChg>
        <pc:graphicFrameChg chg="add mod modGraphic">
          <ac:chgData name="Brisse, Claire" userId="62eb7f4f-25cd-442b-a170-fbc3de1c2968" providerId="ADAL" clId="{532CE953-D697-43EF-8B11-1A015B306E7E}" dt="2024-01-03T22:51:59.519" v="19369" actId="400"/>
          <ac:graphicFrameMkLst>
            <pc:docMk/>
            <pc:sldMk cId="4100580154" sldId="4328"/>
            <ac:graphicFrameMk id="7" creationId="{141E4334-5229-41AB-24C9-441F069B13D7}"/>
          </ac:graphicFrameMkLst>
        </pc:graphicFrameChg>
      </pc:sldChg>
      <pc:sldChg chg="addSp delSp modSp add mod modNotesTx">
        <pc:chgData name="Brisse, Claire" userId="62eb7f4f-25cd-442b-a170-fbc3de1c2968" providerId="ADAL" clId="{532CE953-D697-43EF-8B11-1A015B306E7E}" dt="2023-12-22T17:45:06.316" v="18442" actId="113"/>
        <pc:sldMkLst>
          <pc:docMk/>
          <pc:sldMk cId="2275602469" sldId="4329"/>
        </pc:sldMkLst>
        <pc:spChg chg="del">
          <ac:chgData name="Brisse, Claire" userId="62eb7f4f-25cd-442b-a170-fbc3de1c2968" providerId="ADAL" clId="{532CE953-D697-43EF-8B11-1A015B306E7E}" dt="2023-12-22T09:16:25.379" v="5749" actId="478"/>
          <ac:spMkLst>
            <pc:docMk/>
            <pc:sldMk cId="2275602469" sldId="4329"/>
            <ac:spMk id="6" creationId="{12DE32C6-8ACF-88D4-2597-9D185B582ED9}"/>
          </ac:spMkLst>
        </pc:spChg>
        <pc:spChg chg="add mod">
          <ac:chgData name="Brisse, Claire" userId="62eb7f4f-25cd-442b-a170-fbc3de1c2968" providerId="ADAL" clId="{532CE953-D697-43EF-8B11-1A015B306E7E}" dt="2023-12-22T14:16:03.237" v="11262" actId="20577"/>
          <ac:spMkLst>
            <pc:docMk/>
            <pc:sldMk cId="2275602469" sldId="4329"/>
            <ac:spMk id="7" creationId="{DE389B90-E4E8-07DC-2024-6360264E28C9}"/>
          </ac:spMkLst>
        </pc:spChg>
        <pc:spChg chg="add mod">
          <ac:chgData name="Brisse, Claire" userId="62eb7f4f-25cd-442b-a170-fbc3de1c2968" providerId="ADAL" clId="{532CE953-D697-43EF-8B11-1A015B306E7E}" dt="2023-12-22T09:59:00.522" v="6331" actId="1076"/>
          <ac:spMkLst>
            <pc:docMk/>
            <pc:sldMk cId="2275602469" sldId="4329"/>
            <ac:spMk id="8" creationId="{AE19A530-9C4E-A706-9AC7-10983BF49370}"/>
          </ac:spMkLst>
        </pc:spChg>
        <pc:spChg chg="add mod">
          <ac:chgData name="Brisse, Claire" userId="62eb7f4f-25cd-442b-a170-fbc3de1c2968" providerId="ADAL" clId="{532CE953-D697-43EF-8B11-1A015B306E7E}" dt="2023-12-22T10:00:02.211" v="6367" actId="20577"/>
          <ac:spMkLst>
            <pc:docMk/>
            <pc:sldMk cId="2275602469" sldId="4329"/>
            <ac:spMk id="10" creationId="{C269094D-9372-BA79-E4BC-EF4C0DDB4DAC}"/>
          </ac:spMkLst>
        </pc:spChg>
        <pc:spChg chg="mod">
          <ac:chgData name="Brisse, Claire" userId="62eb7f4f-25cd-442b-a170-fbc3de1c2968" providerId="ADAL" clId="{532CE953-D697-43EF-8B11-1A015B306E7E}" dt="2023-12-22T11:37:07.047" v="8285" actId="20577"/>
          <ac:spMkLst>
            <pc:docMk/>
            <pc:sldMk cId="2275602469" sldId="4329"/>
            <ac:spMk id="11" creationId="{304E0BAA-6E20-8DA8-B856-75C9F3369109}"/>
          </ac:spMkLst>
        </pc:spChg>
        <pc:spChg chg="mod">
          <ac:chgData name="Brisse, Claire" userId="62eb7f4f-25cd-442b-a170-fbc3de1c2968" providerId="ADAL" clId="{532CE953-D697-43EF-8B11-1A015B306E7E}" dt="2023-12-22T09:42:59.089" v="6243" actId="1076"/>
          <ac:spMkLst>
            <pc:docMk/>
            <pc:sldMk cId="2275602469" sldId="4329"/>
            <ac:spMk id="22" creationId="{7102ECFA-ADE6-79E6-3B19-C6A95E7A6D7C}"/>
          </ac:spMkLst>
        </pc:spChg>
        <pc:spChg chg="add mod">
          <ac:chgData name="Brisse, Claire" userId="62eb7f4f-25cd-442b-a170-fbc3de1c2968" providerId="ADAL" clId="{532CE953-D697-43EF-8B11-1A015B306E7E}" dt="2023-12-22T09:58:45.004" v="6330" actId="164"/>
          <ac:spMkLst>
            <pc:docMk/>
            <pc:sldMk cId="2275602469" sldId="4329"/>
            <ac:spMk id="26" creationId="{A4E98956-3E7A-56D4-4EED-35152858C614}"/>
          </ac:spMkLst>
        </pc:spChg>
        <pc:spChg chg="del">
          <ac:chgData name="Brisse, Claire" userId="62eb7f4f-25cd-442b-a170-fbc3de1c2968" providerId="ADAL" clId="{532CE953-D697-43EF-8B11-1A015B306E7E}" dt="2023-12-22T09:17:37.828" v="5794" actId="478"/>
          <ac:spMkLst>
            <pc:docMk/>
            <pc:sldMk cId="2275602469" sldId="4329"/>
            <ac:spMk id="31" creationId="{FC52294D-B7C2-82E3-084F-0C77B1F5B198}"/>
          </ac:spMkLst>
        </pc:spChg>
        <pc:spChg chg="add mod">
          <ac:chgData name="Brisse, Claire" userId="62eb7f4f-25cd-442b-a170-fbc3de1c2968" providerId="ADAL" clId="{532CE953-D697-43EF-8B11-1A015B306E7E}" dt="2023-12-22T09:58:45.004" v="6330" actId="164"/>
          <ac:spMkLst>
            <pc:docMk/>
            <pc:sldMk cId="2275602469" sldId="4329"/>
            <ac:spMk id="32" creationId="{D3A4B521-0016-9D7A-0D03-6A9518BB394B}"/>
          </ac:spMkLst>
        </pc:spChg>
        <pc:spChg chg="add mod">
          <ac:chgData name="Brisse, Claire" userId="62eb7f4f-25cd-442b-a170-fbc3de1c2968" providerId="ADAL" clId="{532CE953-D697-43EF-8B11-1A015B306E7E}" dt="2023-12-22T09:58:45.004" v="6330" actId="164"/>
          <ac:spMkLst>
            <pc:docMk/>
            <pc:sldMk cId="2275602469" sldId="4329"/>
            <ac:spMk id="35" creationId="{9B20FB45-4CEF-0740-6DA8-0632374CEF35}"/>
          </ac:spMkLst>
        </pc:spChg>
        <pc:spChg chg="add mod">
          <ac:chgData name="Brisse, Claire" userId="62eb7f4f-25cd-442b-a170-fbc3de1c2968" providerId="ADAL" clId="{532CE953-D697-43EF-8B11-1A015B306E7E}" dt="2023-12-22T09:58:45.004" v="6330" actId="164"/>
          <ac:spMkLst>
            <pc:docMk/>
            <pc:sldMk cId="2275602469" sldId="4329"/>
            <ac:spMk id="36" creationId="{802DB160-B5D6-820F-ADDA-8F814EBDC095}"/>
          </ac:spMkLst>
        </pc:spChg>
        <pc:spChg chg="add mod">
          <ac:chgData name="Brisse, Claire" userId="62eb7f4f-25cd-442b-a170-fbc3de1c2968" providerId="ADAL" clId="{532CE953-D697-43EF-8B11-1A015B306E7E}" dt="2023-12-22T09:58:45.004" v="6330" actId="164"/>
          <ac:spMkLst>
            <pc:docMk/>
            <pc:sldMk cId="2275602469" sldId="4329"/>
            <ac:spMk id="37" creationId="{EFEAA2BF-5824-A1B6-33FD-B4095E394507}"/>
          </ac:spMkLst>
        </pc:spChg>
        <pc:spChg chg="add mod">
          <ac:chgData name="Brisse, Claire" userId="62eb7f4f-25cd-442b-a170-fbc3de1c2968" providerId="ADAL" clId="{532CE953-D697-43EF-8B11-1A015B306E7E}" dt="2023-12-22T09:58:45.004" v="6330" actId="164"/>
          <ac:spMkLst>
            <pc:docMk/>
            <pc:sldMk cId="2275602469" sldId="4329"/>
            <ac:spMk id="38" creationId="{9DDD703C-EC00-CBB6-9CB0-D10DEAD775E8}"/>
          </ac:spMkLst>
        </pc:spChg>
        <pc:spChg chg="add mod">
          <ac:chgData name="Brisse, Claire" userId="62eb7f4f-25cd-442b-a170-fbc3de1c2968" providerId="ADAL" clId="{532CE953-D697-43EF-8B11-1A015B306E7E}" dt="2023-12-22T09:58:45.004" v="6330" actId="164"/>
          <ac:spMkLst>
            <pc:docMk/>
            <pc:sldMk cId="2275602469" sldId="4329"/>
            <ac:spMk id="44" creationId="{9B6A05DE-1B89-DB2C-3864-EC71DB558147}"/>
          </ac:spMkLst>
        </pc:spChg>
        <pc:spChg chg="add mod">
          <ac:chgData name="Brisse, Claire" userId="62eb7f4f-25cd-442b-a170-fbc3de1c2968" providerId="ADAL" clId="{532CE953-D697-43EF-8B11-1A015B306E7E}" dt="2023-12-22T09:58:45.004" v="6330" actId="164"/>
          <ac:spMkLst>
            <pc:docMk/>
            <pc:sldMk cId="2275602469" sldId="4329"/>
            <ac:spMk id="45" creationId="{A3B6DD5F-AAF5-C01B-37C0-3C72855A5429}"/>
          </ac:spMkLst>
        </pc:spChg>
        <pc:grpChg chg="mod">
          <ac:chgData name="Brisse, Claire" userId="62eb7f4f-25cd-442b-a170-fbc3de1c2968" providerId="ADAL" clId="{532CE953-D697-43EF-8B11-1A015B306E7E}" dt="2023-12-22T09:59:35.106" v="6333" actId="1076"/>
          <ac:grpSpMkLst>
            <pc:docMk/>
            <pc:sldMk cId="2275602469" sldId="4329"/>
            <ac:grpSpMk id="30" creationId="{874E67B9-E6CE-504C-90B3-5C4FB5C3DEF2}"/>
          </ac:grpSpMkLst>
        </pc:grpChg>
        <pc:grpChg chg="add mod">
          <ac:chgData name="Brisse, Claire" userId="62eb7f4f-25cd-442b-a170-fbc3de1c2968" providerId="ADAL" clId="{532CE953-D697-43EF-8B11-1A015B306E7E}" dt="2023-12-22T09:58:45.004" v="6330" actId="164"/>
          <ac:grpSpMkLst>
            <pc:docMk/>
            <pc:sldMk cId="2275602469" sldId="4329"/>
            <ac:grpSpMk id="58" creationId="{71E33CC9-DD82-FE56-8354-B1C8E4B4107D}"/>
          </ac:grpSpMkLst>
        </pc:grpChg>
        <pc:picChg chg="add mod">
          <ac:chgData name="Brisse, Claire" userId="62eb7f4f-25cd-442b-a170-fbc3de1c2968" providerId="ADAL" clId="{532CE953-D697-43EF-8B11-1A015B306E7E}" dt="2023-12-22T09:58:45.004" v="6330" actId="164"/>
          <ac:picMkLst>
            <pc:docMk/>
            <pc:sldMk cId="2275602469" sldId="4329"/>
            <ac:picMk id="21" creationId="{73EAB26E-5300-A3B6-D76F-7E2170D0C9F7}"/>
          </ac:picMkLst>
        </pc:picChg>
        <pc:picChg chg="add mod">
          <ac:chgData name="Brisse, Claire" userId="62eb7f4f-25cd-442b-a170-fbc3de1c2968" providerId="ADAL" clId="{532CE953-D697-43EF-8B11-1A015B306E7E}" dt="2023-12-22T09:58:45.004" v="6330" actId="164"/>
          <ac:picMkLst>
            <pc:docMk/>
            <pc:sldMk cId="2275602469" sldId="4329"/>
            <ac:picMk id="24" creationId="{96EBA05C-5A0B-D8B1-894A-0625CD5C0DAD}"/>
          </ac:picMkLst>
        </pc:picChg>
        <pc:picChg chg="add mod">
          <ac:chgData name="Brisse, Claire" userId="62eb7f4f-25cd-442b-a170-fbc3de1c2968" providerId="ADAL" clId="{532CE953-D697-43EF-8B11-1A015B306E7E}" dt="2023-12-22T09:58:45.004" v="6330" actId="164"/>
          <ac:picMkLst>
            <pc:docMk/>
            <pc:sldMk cId="2275602469" sldId="4329"/>
            <ac:picMk id="41" creationId="{162B51A5-6A41-B7FC-BBE0-DA1E84D54DA0}"/>
          </ac:picMkLst>
        </pc:picChg>
        <pc:picChg chg="add mod">
          <ac:chgData name="Brisse, Claire" userId="62eb7f4f-25cd-442b-a170-fbc3de1c2968" providerId="ADAL" clId="{532CE953-D697-43EF-8B11-1A015B306E7E}" dt="2023-12-22T09:58:45.004" v="6330" actId="164"/>
          <ac:picMkLst>
            <pc:docMk/>
            <pc:sldMk cId="2275602469" sldId="4329"/>
            <ac:picMk id="42" creationId="{360BB3C0-EF90-CFA0-A59A-3826A195EA93}"/>
          </ac:picMkLst>
        </pc:picChg>
        <pc:picChg chg="add mod">
          <ac:chgData name="Brisse, Claire" userId="62eb7f4f-25cd-442b-a170-fbc3de1c2968" providerId="ADAL" clId="{532CE953-D697-43EF-8B11-1A015B306E7E}" dt="2023-12-22T09:58:45.004" v="6330" actId="164"/>
          <ac:picMkLst>
            <pc:docMk/>
            <pc:sldMk cId="2275602469" sldId="4329"/>
            <ac:picMk id="46" creationId="{7A137AFE-F246-2946-E597-1BC23D1CA8E9}"/>
          </ac:picMkLst>
        </pc:picChg>
        <pc:cxnChg chg="add mod">
          <ac:chgData name="Brisse, Claire" userId="62eb7f4f-25cd-442b-a170-fbc3de1c2968" providerId="ADAL" clId="{532CE953-D697-43EF-8B11-1A015B306E7E}" dt="2023-12-22T09:58:45.004" v="6330" actId="164"/>
          <ac:cxnSpMkLst>
            <pc:docMk/>
            <pc:sldMk cId="2275602469" sldId="4329"/>
            <ac:cxnSpMk id="29" creationId="{F1DB8E14-7E92-B206-C5EC-B4EC752EF3A4}"/>
          </ac:cxnSpMkLst>
        </pc:cxnChg>
        <pc:cxnChg chg="add mod">
          <ac:chgData name="Brisse, Claire" userId="62eb7f4f-25cd-442b-a170-fbc3de1c2968" providerId="ADAL" clId="{532CE953-D697-43EF-8B11-1A015B306E7E}" dt="2023-12-22T09:45:16.755" v="6251" actId="693"/>
          <ac:cxnSpMkLst>
            <pc:docMk/>
            <pc:sldMk cId="2275602469" sldId="4329"/>
            <ac:cxnSpMk id="34" creationId="{B40A22C5-C252-D238-AA89-BA405A18260F}"/>
          </ac:cxnSpMkLst>
        </pc:cxnChg>
        <pc:cxnChg chg="add mod">
          <ac:chgData name="Brisse, Claire" userId="62eb7f4f-25cd-442b-a170-fbc3de1c2968" providerId="ADAL" clId="{532CE953-D697-43EF-8B11-1A015B306E7E}" dt="2023-12-22T09:58:45.004" v="6330" actId="164"/>
          <ac:cxnSpMkLst>
            <pc:docMk/>
            <pc:sldMk cId="2275602469" sldId="4329"/>
            <ac:cxnSpMk id="39" creationId="{5CEE69D7-0C4A-4493-BFF4-FDD261EBFDD5}"/>
          </ac:cxnSpMkLst>
        </pc:cxnChg>
        <pc:cxnChg chg="add mod">
          <ac:chgData name="Brisse, Claire" userId="62eb7f4f-25cd-442b-a170-fbc3de1c2968" providerId="ADAL" clId="{532CE953-D697-43EF-8B11-1A015B306E7E}" dt="2023-12-22T09:58:45.004" v="6330" actId="164"/>
          <ac:cxnSpMkLst>
            <pc:docMk/>
            <pc:sldMk cId="2275602469" sldId="4329"/>
            <ac:cxnSpMk id="40" creationId="{EB435851-B0C5-0CA4-1986-681968B1A41B}"/>
          </ac:cxnSpMkLst>
        </pc:cxnChg>
        <pc:cxnChg chg="add mod">
          <ac:chgData name="Brisse, Claire" userId="62eb7f4f-25cd-442b-a170-fbc3de1c2968" providerId="ADAL" clId="{532CE953-D697-43EF-8B11-1A015B306E7E}" dt="2023-12-22T09:58:45.004" v="6330" actId="164"/>
          <ac:cxnSpMkLst>
            <pc:docMk/>
            <pc:sldMk cId="2275602469" sldId="4329"/>
            <ac:cxnSpMk id="43" creationId="{0A7D9CC0-A400-A9A0-AC5B-9DE16ACE555D}"/>
          </ac:cxnSpMkLst>
        </pc:cxnChg>
      </pc:sldChg>
      <pc:sldChg chg="addSp delSp modSp add mod ord addCm modCm">
        <pc:chgData name="Brisse, Claire" userId="62eb7f4f-25cd-442b-a170-fbc3de1c2968" providerId="ADAL" clId="{532CE953-D697-43EF-8B11-1A015B306E7E}" dt="2024-01-03T23:01:18.844" v="19497"/>
        <pc:sldMkLst>
          <pc:docMk/>
          <pc:sldMk cId="73270067" sldId="4330"/>
        </pc:sldMkLst>
        <pc:spChg chg="mod">
          <ac:chgData name="Brisse, Claire" userId="62eb7f4f-25cd-442b-a170-fbc3de1c2968" providerId="ADAL" clId="{532CE953-D697-43EF-8B11-1A015B306E7E}" dt="2023-12-22T18:41:50.427" v="18724" actId="20577"/>
          <ac:spMkLst>
            <pc:docMk/>
            <pc:sldMk cId="73270067" sldId="4330"/>
            <ac:spMk id="4" creationId="{CA1D3EBD-991E-F4DA-AB41-163A9EEBC946}"/>
          </ac:spMkLst>
        </pc:spChg>
        <pc:spChg chg="add del">
          <ac:chgData name="Brisse, Claire" userId="62eb7f4f-25cd-442b-a170-fbc3de1c2968" providerId="ADAL" clId="{532CE953-D697-43EF-8B11-1A015B306E7E}" dt="2023-12-22T10:34:36.976" v="7380"/>
          <ac:spMkLst>
            <pc:docMk/>
            <pc:sldMk cId="73270067" sldId="4330"/>
            <ac:spMk id="6" creationId="{3DE32811-4FBA-C75B-AD43-040B7418C63C}"/>
          </ac:spMkLst>
        </pc:spChg>
        <pc:spChg chg="mod">
          <ac:chgData name="Brisse, Claire" userId="62eb7f4f-25cd-442b-a170-fbc3de1c2968" providerId="ADAL" clId="{532CE953-D697-43EF-8B11-1A015B306E7E}" dt="2023-12-22T14:15:56.058" v="11260" actId="20577"/>
          <ac:spMkLst>
            <pc:docMk/>
            <pc:sldMk cId="73270067" sldId="4330"/>
            <ac:spMk id="7" creationId="{DE389B90-E4E8-07DC-2024-6360264E28C9}"/>
          </ac:spMkLst>
        </pc:spChg>
        <pc:spChg chg="add del">
          <ac:chgData name="Brisse, Claire" userId="62eb7f4f-25cd-442b-a170-fbc3de1c2968" providerId="ADAL" clId="{532CE953-D697-43EF-8B11-1A015B306E7E}" dt="2023-12-22T10:34:42.033" v="7382"/>
          <ac:spMkLst>
            <pc:docMk/>
            <pc:sldMk cId="73270067" sldId="4330"/>
            <ac:spMk id="8" creationId="{5BAE4BD4-1E70-F37E-D9AB-8CFE7B300503}"/>
          </ac:spMkLst>
        </pc:spChg>
        <pc:spChg chg="add del">
          <ac:chgData name="Brisse, Claire" userId="62eb7f4f-25cd-442b-a170-fbc3de1c2968" providerId="ADAL" clId="{532CE953-D697-43EF-8B11-1A015B306E7E}" dt="2023-12-22T10:35:00.950" v="7384"/>
          <ac:spMkLst>
            <pc:docMk/>
            <pc:sldMk cId="73270067" sldId="4330"/>
            <ac:spMk id="10" creationId="{89847449-868E-FA2D-4ECF-9E678F249A20}"/>
          </ac:spMkLst>
        </pc:spChg>
        <pc:spChg chg="mod">
          <ac:chgData name="Brisse, Claire" userId="62eb7f4f-25cd-442b-a170-fbc3de1c2968" providerId="ADAL" clId="{532CE953-D697-43EF-8B11-1A015B306E7E}" dt="2024-01-03T23:01:02.554" v="19494" actId="20577"/>
          <ac:spMkLst>
            <pc:docMk/>
            <pc:sldMk cId="73270067" sldId="4330"/>
            <ac:spMk id="11" creationId="{304E0BAA-6E20-8DA8-B856-75C9F3369109}"/>
          </ac:spMkLst>
        </pc:spChg>
        <pc:spChg chg="del mod">
          <ac:chgData name="Brisse, Claire" userId="62eb7f4f-25cd-442b-a170-fbc3de1c2968" providerId="ADAL" clId="{532CE953-D697-43EF-8B11-1A015B306E7E}" dt="2023-12-22T10:14:08.577" v="6573" actId="478"/>
          <ac:spMkLst>
            <pc:docMk/>
            <pc:sldMk cId="73270067" sldId="4330"/>
            <ac:spMk id="18" creationId="{EBDD78CB-CE34-CE1E-1D8A-1685EB47D8B7}"/>
          </ac:spMkLst>
        </pc:spChg>
        <pc:spChg chg="add del">
          <ac:chgData name="Brisse, Claire" userId="62eb7f4f-25cd-442b-a170-fbc3de1c2968" providerId="ADAL" clId="{532CE953-D697-43EF-8B11-1A015B306E7E}" dt="2023-12-22T10:35:07.885" v="7386"/>
          <ac:spMkLst>
            <pc:docMk/>
            <pc:sldMk cId="73270067" sldId="4330"/>
            <ac:spMk id="21" creationId="{EE257765-3036-316D-1A5A-2C2CDA2EF3D5}"/>
          </ac:spMkLst>
        </pc:spChg>
        <pc:grpChg chg="del">
          <ac:chgData name="Brisse, Claire" userId="62eb7f4f-25cd-442b-a170-fbc3de1c2968" providerId="ADAL" clId="{532CE953-D697-43EF-8B11-1A015B306E7E}" dt="2023-12-22T10:10:34.983" v="6533" actId="478"/>
          <ac:grpSpMkLst>
            <pc:docMk/>
            <pc:sldMk cId="73270067" sldId="4330"/>
            <ac:grpSpMk id="30" creationId="{874E67B9-E6CE-504C-90B3-5C4FB5C3DEF2}"/>
          </ac:grpSpMkLst>
        </pc:grpChg>
        <pc:cxnChg chg="del">
          <ac:chgData name="Brisse, Claire" userId="62eb7f4f-25cd-442b-a170-fbc3de1c2968" providerId="ADAL" clId="{532CE953-D697-43EF-8B11-1A015B306E7E}" dt="2023-12-22T10:14:10.053" v="6574" actId="478"/>
          <ac:cxnSpMkLst>
            <pc:docMk/>
            <pc:sldMk cId="73270067" sldId="4330"/>
            <ac:cxnSpMk id="17" creationId="{0FEF5CDA-24E3-BB58-7E03-10768B5F7B82}"/>
          </ac:cxnSpMkLst>
        </pc:cxnChg>
      </pc:sldChg>
      <pc:sldChg chg="addSp delSp modSp add mod ord">
        <pc:chgData name="Brisse, Claire" userId="62eb7f4f-25cd-442b-a170-fbc3de1c2968" providerId="ADAL" clId="{532CE953-D697-43EF-8B11-1A015B306E7E}" dt="2023-12-22T18:41:45.198" v="18721" actId="20577"/>
        <pc:sldMkLst>
          <pc:docMk/>
          <pc:sldMk cId="1036722062" sldId="4331"/>
        </pc:sldMkLst>
        <pc:spChg chg="mod">
          <ac:chgData name="Brisse, Claire" userId="62eb7f4f-25cd-442b-a170-fbc3de1c2968" providerId="ADAL" clId="{532CE953-D697-43EF-8B11-1A015B306E7E}" dt="2023-12-22T18:41:45.198" v="18721" actId="20577"/>
          <ac:spMkLst>
            <pc:docMk/>
            <pc:sldMk cId="1036722062" sldId="4331"/>
            <ac:spMk id="4" creationId="{CA1D3EBD-991E-F4DA-AB41-163A9EEBC946}"/>
          </ac:spMkLst>
        </pc:spChg>
        <pc:spChg chg="mod">
          <ac:chgData name="Brisse, Claire" userId="62eb7f4f-25cd-442b-a170-fbc3de1c2968" providerId="ADAL" clId="{532CE953-D697-43EF-8B11-1A015B306E7E}" dt="2023-12-22T14:15:58.729" v="11261" actId="20577"/>
          <ac:spMkLst>
            <pc:docMk/>
            <pc:sldMk cId="1036722062" sldId="4331"/>
            <ac:spMk id="7" creationId="{DE389B90-E4E8-07DC-2024-6360264E28C9}"/>
          </ac:spMkLst>
        </pc:spChg>
        <pc:spChg chg="add del">
          <ac:chgData name="Brisse, Claire" userId="62eb7f4f-25cd-442b-a170-fbc3de1c2968" providerId="ADAL" clId="{532CE953-D697-43EF-8B11-1A015B306E7E}" dt="2023-12-22T10:06:41.591" v="6452" actId="478"/>
          <ac:spMkLst>
            <pc:docMk/>
            <pc:sldMk cId="1036722062" sldId="4331"/>
            <ac:spMk id="8" creationId="{4EA8ED7E-4336-1154-0FF5-BC95900A408D}"/>
          </ac:spMkLst>
        </pc:spChg>
        <pc:spChg chg="mod">
          <ac:chgData name="Brisse, Claire" userId="62eb7f4f-25cd-442b-a170-fbc3de1c2968" providerId="ADAL" clId="{532CE953-D697-43EF-8B11-1A015B306E7E}" dt="2023-12-22T11:53:12.702" v="8514" actId="20577"/>
          <ac:spMkLst>
            <pc:docMk/>
            <pc:sldMk cId="1036722062" sldId="4331"/>
            <ac:spMk id="11" creationId="{304E0BAA-6E20-8DA8-B856-75C9F3369109}"/>
          </ac:spMkLst>
        </pc:spChg>
        <pc:spChg chg="del">
          <ac:chgData name="Brisse, Claire" userId="62eb7f4f-25cd-442b-a170-fbc3de1c2968" providerId="ADAL" clId="{532CE953-D697-43EF-8B11-1A015B306E7E}" dt="2023-12-22T10:00:47.585" v="6378" actId="478"/>
          <ac:spMkLst>
            <pc:docMk/>
            <pc:sldMk cId="1036722062" sldId="4331"/>
            <ac:spMk id="18" creationId="{EBDD78CB-CE34-CE1E-1D8A-1685EB47D8B7}"/>
          </ac:spMkLst>
        </pc:spChg>
        <pc:grpChg chg="del">
          <ac:chgData name="Brisse, Claire" userId="62eb7f4f-25cd-442b-a170-fbc3de1c2968" providerId="ADAL" clId="{532CE953-D697-43EF-8B11-1A015B306E7E}" dt="2023-12-22T10:00:25.823" v="6368" actId="478"/>
          <ac:grpSpMkLst>
            <pc:docMk/>
            <pc:sldMk cId="1036722062" sldId="4331"/>
            <ac:grpSpMk id="30" creationId="{874E67B9-E6CE-504C-90B3-5C4FB5C3DEF2}"/>
          </ac:grpSpMkLst>
        </pc:grpChg>
        <pc:graphicFrameChg chg="add mod modGraphic">
          <ac:chgData name="Brisse, Claire" userId="62eb7f4f-25cd-442b-a170-fbc3de1c2968" providerId="ADAL" clId="{532CE953-D697-43EF-8B11-1A015B306E7E}" dt="2023-12-22T13:59:10.957" v="11000" actId="207"/>
          <ac:graphicFrameMkLst>
            <pc:docMk/>
            <pc:sldMk cId="1036722062" sldId="4331"/>
            <ac:graphicFrameMk id="10" creationId="{BA641412-7689-5326-9A40-72144BE855B4}"/>
          </ac:graphicFrameMkLst>
        </pc:graphicFrameChg>
        <pc:cxnChg chg="del">
          <ac:chgData name="Brisse, Claire" userId="62eb7f4f-25cd-442b-a170-fbc3de1c2968" providerId="ADAL" clId="{532CE953-D697-43EF-8B11-1A015B306E7E}" dt="2023-12-22T10:00:49.577" v="6379" actId="478"/>
          <ac:cxnSpMkLst>
            <pc:docMk/>
            <pc:sldMk cId="1036722062" sldId="4331"/>
            <ac:cxnSpMk id="17" creationId="{0FEF5CDA-24E3-BB58-7E03-10768B5F7B82}"/>
          </ac:cxnSpMkLst>
        </pc:cxnChg>
      </pc:sldChg>
      <pc:sldChg chg="modSp add del mod">
        <pc:chgData name="Brisse, Claire" userId="62eb7f4f-25cd-442b-a170-fbc3de1c2968" providerId="ADAL" clId="{532CE953-D697-43EF-8B11-1A015B306E7E}" dt="2023-12-22T11:41:04.396" v="8305" actId="2696"/>
        <pc:sldMkLst>
          <pc:docMk/>
          <pc:sldMk cId="3742274331" sldId="4332"/>
        </pc:sldMkLst>
        <pc:spChg chg="mod">
          <ac:chgData name="Brisse, Claire" userId="62eb7f4f-25cd-442b-a170-fbc3de1c2968" providerId="ADAL" clId="{532CE953-D697-43EF-8B11-1A015B306E7E}" dt="2023-12-22T10:01:26.782" v="6430" actId="20577"/>
          <ac:spMkLst>
            <pc:docMk/>
            <pc:sldMk cId="3742274331" sldId="4332"/>
            <ac:spMk id="11" creationId="{304E0BAA-6E20-8DA8-B856-75C9F3369109}"/>
          </ac:spMkLst>
        </pc:spChg>
      </pc:sldChg>
      <pc:sldChg chg="new del">
        <pc:chgData name="Brisse, Claire" userId="62eb7f4f-25cd-442b-a170-fbc3de1c2968" providerId="ADAL" clId="{532CE953-D697-43EF-8B11-1A015B306E7E}" dt="2023-12-22T10:01:10.473" v="6384" actId="680"/>
        <pc:sldMkLst>
          <pc:docMk/>
          <pc:sldMk cId="4286872584" sldId="4332"/>
        </pc:sldMkLst>
      </pc:sldChg>
      <pc:sldChg chg="modSp add mod addCm modCm">
        <pc:chgData name="Brisse, Claire" userId="62eb7f4f-25cd-442b-a170-fbc3de1c2968" providerId="ADAL" clId="{532CE953-D697-43EF-8B11-1A015B306E7E}" dt="2024-01-03T22:54:37.889" v="19374" actId="13926"/>
        <pc:sldMkLst>
          <pc:docMk/>
          <pc:sldMk cId="814572468" sldId="4333"/>
        </pc:sldMkLst>
        <pc:spChg chg="mod">
          <ac:chgData name="Brisse, Claire" userId="62eb7f4f-25cd-442b-a170-fbc3de1c2968" providerId="ADAL" clId="{532CE953-D697-43EF-8B11-1A015B306E7E}" dt="2023-12-22T18:41:56.732" v="18727" actId="20577"/>
          <ac:spMkLst>
            <pc:docMk/>
            <pc:sldMk cId="814572468" sldId="4333"/>
            <ac:spMk id="4" creationId="{CA1D3EBD-991E-F4DA-AB41-163A9EEBC946}"/>
          </ac:spMkLst>
        </pc:spChg>
        <pc:spChg chg="mod">
          <ac:chgData name="Brisse, Claire" userId="62eb7f4f-25cd-442b-a170-fbc3de1c2968" providerId="ADAL" clId="{532CE953-D697-43EF-8B11-1A015B306E7E}" dt="2023-12-22T14:15:53.498" v="11259" actId="20577"/>
          <ac:spMkLst>
            <pc:docMk/>
            <pc:sldMk cId="814572468" sldId="4333"/>
            <ac:spMk id="7" creationId="{DE389B90-E4E8-07DC-2024-6360264E28C9}"/>
          </ac:spMkLst>
        </pc:spChg>
        <pc:spChg chg="mod">
          <ac:chgData name="Brisse, Claire" userId="62eb7f4f-25cd-442b-a170-fbc3de1c2968" providerId="ADAL" clId="{532CE953-D697-43EF-8B11-1A015B306E7E}" dt="2024-01-03T22:54:37.889" v="19374" actId="13926"/>
          <ac:spMkLst>
            <pc:docMk/>
            <pc:sldMk cId="814572468" sldId="4333"/>
            <ac:spMk id="11" creationId="{304E0BAA-6E20-8DA8-B856-75C9F3369109}"/>
          </ac:spMkLst>
        </pc:spChg>
      </pc:sldChg>
      <pc:sldChg chg="modSp add mod ord modCm">
        <pc:chgData name="Brisse, Claire" userId="62eb7f4f-25cd-442b-a170-fbc3de1c2968" providerId="ADAL" clId="{532CE953-D697-43EF-8B11-1A015B306E7E}" dt="2024-01-03T22:53:09.452" v="19373"/>
        <pc:sldMkLst>
          <pc:docMk/>
          <pc:sldMk cId="1821303164" sldId="4334"/>
        </pc:sldMkLst>
        <pc:spChg chg="mod">
          <ac:chgData name="Brisse, Claire" userId="62eb7f4f-25cd-442b-a170-fbc3de1c2968" providerId="ADAL" clId="{532CE953-D697-43EF-8B11-1A015B306E7E}" dt="2024-01-03T14:44:16.404" v="19012" actId="20577"/>
          <ac:spMkLst>
            <pc:docMk/>
            <pc:sldMk cId="1821303164" sldId="4334"/>
            <ac:spMk id="4" creationId="{CA1D3EBD-991E-F4DA-AB41-163A9EEBC946}"/>
          </ac:spMkLst>
        </pc:spChg>
        <pc:spChg chg="mod">
          <ac:chgData name="Brisse, Claire" userId="62eb7f4f-25cd-442b-a170-fbc3de1c2968" providerId="ADAL" clId="{532CE953-D697-43EF-8B11-1A015B306E7E}" dt="2024-01-03T15:16:31.619" v="19318" actId="400"/>
          <ac:spMkLst>
            <pc:docMk/>
            <pc:sldMk cId="1821303164" sldId="4334"/>
            <ac:spMk id="8" creationId="{9B759169-1A16-7F13-4DB6-3EB54671926F}"/>
          </ac:spMkLst>
        </pc:spChg>
        <pc:spChg chg="mod">
          <ac:chgData name="Brisse, Claire" userId="62eb7f4f-25cd-442b-a170-fbc3de1c2968" providerId="ADAL" clId="{532CE953-D697-43EF-8B11-1A015B306E7E}" dt="2023-12-22T15:10:34.097" v="12978" actId="20577"/>
          <ac:spMkLst>
            <pc:docMk/>
            <pc:sldMk cId="1821303164" sldId="4334"/>
            <ac:spMk id="10" creationId="{795B3828-191C-6BF7-C8B1-792DE329412C}"/>
          </ac:spMkLst>
        </pc:spChg>
      </pc:sldChg>
      <pc:sldChg chg="modSp add mod ord addCm modCm">
        <pc:chgData name="Brisse, Claire" userId="62eb7f4f-25cd-442b-a170-fbc3de1c2968" providerId="ADAL" clId="{532CE953-D697-43EF-8B11-1A015B306E7E}" dt="2024-01-03T14:44:29.826" v="19018" actId="20577"/>
        <pc:sldMkLst>
          <pc:docMk/>
          <pc:sldMk cId="958975353" sldId="4335"/>
        </pc:sldMkLst>
        <pc:spChg chg="mod">
          <ac:chgData name="Brisse, Claire" userId="62eb7f4f-25cd-442b-a170-fbc3de1c2968" providerId="ADAL" clId="{532CE953-D697-43EF-8B11-1A015B306E7E}" dt="2023-12-22T18:43:10.836" v="18756" actId="6549"/>
          <ac:spMkLst>
            <pc:docMk/>
            <pc:sldMk cId="958975353" sldId="4335"/>
            <ac:spMk id="6" creationId="{B9178FAC-CD1F-3514-8709-C2D6B8964D19}"/>
          </ac:spMkLst>
        </pc:spChg>
        <pc:spChg chg="mod">
          <ac:chgData name="Brisse, Claire" userId="62eb7f4f-25cd-442b-a170-fbc3de1c2968" providerId="ADAL" clId="{532CE953-D697-43EF-8B11-1A015B306E7E}" dt="2023-12-22T12:29:08.400" v="9934" actId="20577"/>
          <ac:spMkLst>
            <pc:docMk/>
            <pc:sldMk cId="958975353" sldId="4335"/>
            <ac:spMk id="8" creationId="{89A4E951-BE53-ED6F-FC3B-F07B3D635A44}"/>
          </ac:spMkLst>
        </pc:spChg>
        <pc:spChg chg="mod">
          <ac:chgData name="Brisse, Claire" userId="62eb7f4f-25cd-442b-a170-fbc3de1c2968" providerId="ADAL" clId="{532CE953-D697-43EF-8B11-1A015B306E7E}" dt="2024-01-03T14:44:29.826" v="19018" actId="20577"/>
          <ac:spMkLst>
            <pc:docMk/>
            <pc:sldMk cId="958975353" sldId="4335"/>
            <ac:spMk id="10" creationId="{9AD750AA-A232-42A1-A91B-B4BC0B3BC83E}"/>
          </ac:spMkLst>
        </pc:spChg>
      </pc:sldChg>
      <pc:sldChg chg="delSp modSp add mod modCm">
        <pc:chgData name="Brisse, Claire" userId="62eb7f4f-25cd-442b-a170-fbc3de1c2968" providerId="ADAL" clId="{532CE953-D697-43EF-8B11-1A015B306E7E}" dt="2024-01-03T15:18:08.689" v="19327" actId="207"/>
        <pc:sldMkLst>
          <pc:docMk/>
          <pc:sldMk cId="2553129856" sldId="4336"/>
        </pc:sldMkLst>
        <pc:spChg chg="mod">
          <ac:chgData name="Brisse, Claire" userId="62eb7f4f-25cd-442b-a170-fbc3de1c2968" providerId="ADAL" clId="{532CE953-D697-43EF-8B11-1A015B306E7E}" dt="2023-12-22T18:42:06.307" v="18733" actId="20577"/>
          <ac:spMkLst>
            <pc:docMk/>
            <pc:sldMk cId="2553129856" sldId="4336"/>
            <ac:spMk id="4" creationId="{CA1D3EBD-991E-F4DA-AB41-163A9EEBC946}"/>
          </ac:spMkLst>
        </pc:spChg>
        <pc:spChg chg="mod">
          <ac:chgData name="Brisse, Claire" userId="62eb7f4f-25cd-442b-a170-fbc3de1c2968" providerId="ADAL" clId="{532CE953-D697-43EF-8B11-1A015B306E7E}" dt="2024-01-03T15:18:08.689" v="19327" actId="207"/>
          <ac:spMkLst>
            <pc:docMk/>
            <pc:sldMk cId="2553129856" sldId="4336"/>
            <ac:spMk id="8" creationId="{9B759169-1A16-7F13-4DB6-3EB54671926F}"/>
          </ac:spMkLst>
        </pc:spChg>
        <pc:spChg chg="mod">
          <ac:chgData name="Brisse, Claire" userId="62eb7f4f-25cd-442b-a170-fbc3de1c2968" providerId="ADAL" clId="{532CE953-D697-43EF-8B11-1A015B306E7E}" dt="2023-12-22T15:16:47.363" v="12997" actId="20577"/>
          <ac:spMkLst>
            <pc:docMk/>
            <pc:sldMk cId="2553129856" sldId="4336"/>
            <ac:spMk id="10" creationId="{795B3828-191C-6BF7-C8B1-792DE329412C}"/>
          </ac:spMkLst>
        </pc:spChg>
        <pc:graphicFrameChg chg="del">
          <ac:chgData name="Brisse, Claire" userId="62eb7f4f-25cd-442b-a170-fbc3de1c2968" providerId="ADAL" clId="{532CE953-D697-43EF-8B11-1A015B306E7E}" dt="2023-12-22T14:19:34.148" v="11265" actId="478"/>
          <ac:graphicFrameMkLst>
            <pc:docMk/>
            <pc:sldMk cId="2553129856" sldId="4336"/>
            <ac:graphicFrameMk id="11" creationId="{6CAD1A46-9172-C713-8AB8-B14ED4564826}"/>
          </ac:graphicFrameMkLst>
        </pc:graphicFrameChg>
      </pc:sldChg>
      <pc:sldChg chg="modSp add del mod">
        <pc:chgData name="Brisse, Claire" userId="62eb7f4f-25cd-442b-a170-fbc3de1c2968" providerId="ADAL" clId="{532CE953-D697-43EF-8B11-1A015B306E7E}" dt="2023-12-22T14:33:14.714" v="11455" actId="2696"/>
        <pc:sldMkLst>
          <pc:docMk/>
          <pc:sldMk cId="2627077912" sldId="4337"/>
        </pc:sldMkLst>
        <pc:spChg chg="mod">
          <ac:chgData name="Brisse, Claire" userId="62eb7f4f-25cd-442b-a170-fbc3de1c2968" providerId="ADAL" clId="{532CE953-D697-43EF-8B11-1A015B306E7E}" dt="2023-12-22T14:13:42.663" v="11232" actId="20577"/>
          <ac:spMkLst>
            <pc:docMk/>
            <pc:sldMk cId="2627077912" sldId="4337"/>
            <ac:spMk id="10" creationId="{795B3828-191C-6BF7-C8B1-792DE329412C}"/>
          </ac:spMkLst>
        </pc:spChg>
      </pc:sldChg>
      <pc:sldChg chg="modSp add del mod">
        <pc:chgData name="Brisse, Claire" userId="62eb7f4f-25cd-442b-a170-fbc3de1c2968" providerId="ADAL" clId="{532CE953-D697-43EF-8B11-1A015B306E7E}" dt="2023-12-22T14:33:18.905" v="11456" actId="2696"/>
        <pc:sldMkLst>
          <pc:docMk/>
          <pc:sldMk cId="4205414072" sldId="4338"/>
        </pc:sldMkLst>
        <pc:spChg chg="mod">
          <ac:chgData name="Brisse, Claire" userId="62eb7f4f-25cd-442b-a170-fbc3de1c2968" providerId="ADAL" clId="{532CE953-D697-43EF-8B11-1A015B306E7E}" dt="2023-12-22T14:13:48.036" v="11235" actId="20577"/>
          <ac:spMkLst>
            <pc:docMk/>
            <pc:sldMk cId="4205414072" sldId="4338"/>
            <ac:spMk id="10" creationId="{795B3828-191C-6BF7-C8B1-792DE329412C}"/>
          </ac:spMkLst>
        </pc:spChg>
      </pc:sldChg>
      <pc:sldChg chg="addSp delSp modSp add mod addCm modCm">
        <pc:chgData name="Brisse, Claire" userId="62eb7f4f-25cd-442b-a170-fbc3de1c2968" providerId="ADAL" clId="{532CE953-D697-43EF-8B11-1A015B306E7E}" dt="2024-01-04T04:52:14.457" v="20265"/>
        <pc:sldMkLst>
          <pc:docMk/>
          <pc:sldMk cId="3782680542" sldId="4339"/>
        </pc:sldMkLst>
        <pc:spChg chg="mod">
          <ac:chgData name="Brisse, Claire" userId="62eb7f4f-25cd-442b-a170-fbc3de1c2968" providerId="ADAL" clId="{532CE953-D697-43EF-8B11-1A015B306E7E}" dt="2023-12-22T18:42:10.700" v="18736" actId="20577"/>
          <ac:spMkLst>
            <pc:docMk/>
            <pc:sldMk cId="3782680542" sldId="4339"/>
            <ac:spMk id="4" creationId="{CA1D3EBD-991E-F4DA-AB41-163A9EEBC946}"/>
          </ac:spMkLst>
        </pc:spChg>
        <pc:spChg chg="mod">
          <ac:chgData name="Brisse, Claire" userId="62eb7f4f-25cd-442b-a170-fbc3de1c2968" providerId="ADAL" clId="{532CE953-D697-43EF-8B11-1A015B306E7E}" dt="2024-01-04T04:45:21.487" v="20045" actId="1076"/>
          <ac:spMkLst>
            <pc:docMk/>
            <pc:sldMk cId="3782680542" sldId="4339"/>
            <ac:spMk id="5" creationId="{FA5FEC42-4B39-9FAD-61F2-78A272B72EB4}"/>
          </ac:spMkLst>
        </pc:spChg>
        <pc:spChg chg="add del mod">
          <ac:chgData name="Brisse, Claire" userId="62eb7f4f-25cd-442b-a170-fbc3de1c2968" providerId="ADAL" clId="{532CE953-D697-43EF-8B11-1A015B306E7E}" dt="2023-12-22T15:54:19.524" v="14182" actId="478"/>
          <ac:spMkLst>
            <pc:docMk/>
            <pc:sldMk cId="3782680542" sldId="4339"/>
            <ac:spMk id="7" creationId="{1D065982-5E9C-9844-FCF2-AC4980E9B66B}"/>
          </ac:spMkLst>
        </pc:spChg>
        <pc:spChg chg="mod">
          <ac:chgData name="Brisse, Claire" userId="62eb7f4f-25cd-442b-a170-fbc3de1c2968" providerId="ADAL" clId="{532CE953-D697-43EF-8B11-1A015B306E7E}" dt="2024-01-04T04:52:10.176" v="20264" actId="207"/>
          <ac:spMkLst>
            <pc:docMk/>
            <pc:sldMk cId="3782680542" sldId="4339"/>
            <ac:spMk id="8" creationId="{9B759169-1A16-7F13-4DB6-3EB54671926F}"/>
          </ac:spMkLst>
        </pc:spChg>
        <pc:spChg chg="mod">
          <ac:chgData name="Brisse, Claire" userId="62eb7f4f-25cd-442b-a170-fbc3de1c2968" providerId="ADAL" clId="{532CE953-D697-43EF-8B11-1A015B306E7E}" dt="2023-12-22T16:16:01.068" v="14869" actId="20577"/>
          <ac:spMkLst>
            <pc:docMk/>
            <pc:sldMk cId="3782680542" sldId="4339"/>
            <ac:spMk id="10" creationId="{795B3828-191C-6BF7-C8B1-792DE329412C}"/>
          </ac:spMkLst>
        </pc:spChg>
      </pc:sldChg>
      <pc:sldChg chg="addSp modSp add mod addCm delCm modCm">
        <pc:chgData name="Brisse, Claire" userId="62eb7f4f-25cd-442b-a170-fbc3de1c2968" providerId="ADAL" clId="{532CE953-D697-43EF-8B11-1A015B306E7E}" dt="2024-01-04T12:12:08.274" v="20950"/>
        <pc:sldMkLst>
          <pc:docMk/>
          <pc:sldMk cId="4232641483" sldId="4340"/>
        </pc:sldMkLst>
        <pc:spChg chg="mod">
          <ac:chgData name="Brisse, Claire" userId="62eb7f4f-25cd-442b-a170-fbc3de1c2968" providerId="ADAL" clId="{532CE953-D697-43EF-8B11-1A015B306E7E}" dt="2023-12-22T18:42:16.499" v="18739" actId="20577"/>
          <ac:spMkLst>
            <pc:docMk/>
            <pc:sldMk cId="4232641483" sldId="4340"/>
            <ac:spMk id="4" creationId="{CA1D3EBD-991E-F4DA-AB41-163A9EEBC946}"/>
          </ac:spMkLst>
        </pc:spChg>
        <pc:spChg chg="mod">
          <ac:chgData name="Brisse, Claire" userId="62eb7f4f-25cd-442b-a170-fbc3de1c2968" providerId="ADAL" clId="{532CE953-D697-43EF-8B11-1A015B306E7E}" dt="2023-12-22T18:42:23.523" v="18740" actId="1076"/>
          <ac:spMkLst>
            <pc:docMk/>
            <pc:sldMk cId="4232641483" sldId="4340"/>
            <ac:spMk id="8" creationId="{9B759169-1A16-7F13-4DB6-3EB54671926F}"/>
          </ac:spMkLst>
        </pc:spChg>
        <pc:spChg chg="mod">
          <ac:chgData name="Brisse, Claire" userId="62eb7f4f-25cd-442b-a170-fbc3de1c2968" providerId="ADAL" clId="{532CE953-D697-43EF-8B11-1A015B306E7E}" dt="2023-12-22T17:31:23.836" v="17667" actId="20577"/>
          <ac:spMkLst>
            <pc:docMk/>
            <pc:sldMk cId="4232641483" sldId="4340"/>
            <ac:spMk id="10" creationId="{795B3828-191C-6BF7-C8B1-792DE329412C}"/>
          </ac:spMkLst>
        </pc:spChg>
        <pc:graphicFrameChg chg="add mod modGraphic">
          <ac:chgData name="Brisse, Claire" userId="62eb7f4f-25cd-442b-a170-fbc3de1c2968" providerId="ADAL" clId="{532CE953-D697-43EF-8B11-1A015B306E7E}" dt="2024-01-04T05:07:37.892" v="20458" actId="1076"/>
          <ac:graphicFrameMkLst>
            <pc:docMk/>
            <pc:sldMk cId="4232641483" sldId="4340"/>
            <ac:graphicFrameMk id="6" creationId="{74975A53-7C53-8C44-F2DB-487C3A7D2E86}"/>
          </ac:graphicFrameMkLst>
        </pc:graphicFrameChg>
      </pc:sldChg>
      <pc:sldChg chg="modSp mod modCm">
        <pc:chgData name="Brisse, Claire" userId="62eb7f4f-25cd-442b-a170-fbc3de1c2968" providerId="ADAL" clId="{532CE953-D697-43EF-8B11-1A015B306E7E}" dt="2024-01-03T14:44:09.009" v="19010" actId="20577"/>
        <pc:sldMkLst>
          <pc:docMk/>
          <pc:sldMk cId="481840122" sldId="4341"/>
        </pc:sldMkLst>
        <pc:spChg chg="mod">
          <ac:chgData name="Brisse, Claire" userId="62eb7f4f-25cd-442b-a170-fbc3de1c2968" providerId="ADAL" clId="{532CE953-D697-43EF-8B11-1A015B306E7E}" dt="2024-01-03T14:44:09.009" v="19010" actId="20577"/>
          <ac:spMkLst>
            <pc:docMk/>
            <pc:sldMk cId="481840122" sldId="4341"/>
            <ac:spMk id="10" creationId="{9AD750AA-A232-42A1-A91B-B4BC0B3BC83E}"/>
          </ac:spMkLst>
        </pc:spChg>
      </pc:sldChg>
      <pc:sldChg chg="addSp delSp modSp mod ord delCm">
        <pc:chgData name="Brisse, Claire" userId="62eb7f4f-25cd-442b-a170-fbc3de1c2968" providerId="ADAL" clId="{532CE953-D697-43EF-8B11-1A015B306E7E}" dt="2024-01-04T13:21:49.173" v="21503" actId="20577"/>
        <pc:sldMkLst>
          <pc:docMk/>
          <pc:sldMk cId="1104781200" sldId="4342"/>
        </pc:sldMkLst>
        <pc:spChg chg="mod">
          <ac:chgData name="Brisse, Claire" userId="62eb7f4f-25cd-442b-a170-fbc3de1c2968" providerId="ADAL" clId="{532CE953-D697-43EF-8B11-1A015B306E7E}" dt="2024-01-03T14:43:57.977" v="19008" actId="20577"/>
          <ac:spMkLst>
            <pc:docMk/>
            <pc:sldMk cId="1104781200" sldId="4342"/>
            <ac:spMk id="4" creationId="{CA1D3EBD-991E-F4DA-AB41-163A9EEBC946}"/>
          </ac:spMkLst>
        </pc:spChg>
        <pc:spChg chg="add mod">
          <ac:chgData name="Brisse, Claire" userId="62eb7f4f-25cd-442b-a170-fbc3de1c2968" providerId="ADAL" clId="{532CE953-D697-43EF-8B11-1A015B306E7E}" dt="2024-01-03T13:27:21.153" v="18966"/>
          <ac:spMkLst>
            <pc:docMk/>
            <pc:sldMk cId="1104781200" sldId="4342"/>
            <ac:spMk id="6" creationId="{00AF9DE4-80D3-259F-E9CB-5F5D4E71819C}"/>
          </ac:spMkLst>
        </pc:spChg>
        <pc:spChg chg="mod">
          <ac:chgData name="Brisse, Claire" userId="62eb7f4f-25cd-442b-a170-fbc3de1c2968" providerId="ADAL" clId="{532CE953-D697-43EF-8B11-1A015B306E7E}" dt="2024-01-04T04:37:14.075" v="19500"/>
          <ac:spMkLst>
            <pc:docMk/>
            <pc:sldMk cId="1104781200" sldId="4342"/>
            <ac:spMk id="8" creationId="{9B759169-1A16-7F13-4DB6-3EB54671926F}"/>
          </ac:spMkLst>
        </pc:spChg>
        <pc:spChg chg="del">
          <ac:chgData name="Brisse, Claire" userId="62eb7f4f-25cd-442b-a170-fbc3de1c2968" providerId="ADAL" clId="{532CE953-D697-43EF-8B11-1A015B306E7E}" dt="2024-01-03T13:27:20.671" v="18965" actId="478"/>
          <ac:spMkLst>
            <pc:docMk/>
            <pc:sldMk cId="1104781200" sldId="4342"/>
            <ac:spMk id="10" creationId="{795B3828-191C-6BF7-C8B1-792DE329412C}"/>
          </ac:spMkLst>
        </pc:spChg>
        <pc:spChg chg="add del mod">
          <ac:chgData name="Brisse, Claire" userId="62eb7f4f-25cd-442b-a170-fbc3de1c2968" providerId="ADAL" clId="{532CE953-D697-43EF-8B11-1A015B306E7E}" dt="2024-01-04T13:15:15.396" v="21302"/>
          <ac:spMkLst>
            <pc:docMk/>
            <pc:sldMk cId="1104781200" sldId="4342"/>
            <ac:spMk id="11" creationId="{24754133-6185-092B-C3C9-86AD0962E0D4}"/>
          </ac:spMkLst>
        </pc:spChg>
        <pc:spChg chg="add mod">
          <ac:chgData name="Brisse, Claire" userId="62eb7f4f-25cd-442b-a170-fbc3de1c2968" providerId="ADAL" clId="{532CE953-D697-43EF-8B11-1A015B306E7E}" dt="2024-01-04T13:14:34.229" v="21300" actId="6549"/>
          <ac:spMkLst>
            <pc:docMk/>
            <pc:sldMk cId="1104781200" sldId="4342"/>
            <ac:spMk id="13" creationId="{247194CA-F40B-FFBB-E4D2-ADC5BA19CA4E}"/>
          </ac:spMkLst>
        </pc:spChg>
        <pc:graphicFrameChg chg="add mod modGraphic">
          <ac:chgData name="Brisse, Claire" userId="62eb7f4f-25cd-442b-a170-fbc3de1c2968" providerId="ADAL" clId="{532CE953-D697-43EF-8B11-1A015B306E7E}" dt="2024-01-04T13:21:49.173" v="21503" actId="20577"/>
          <ac:graphicFrameMkLst>
            <pc:docMk/>
            <pc:sldMk cId="1104781200" sldId="4342"/>
            <ac:graphicFrameMk id="7" creationId="{B3A073A5-99EF-383B-BDC7-888B9148072B}"/>
          </ac:graphicFrameMkLst>
        </pc:graphicFrameChg>
      </pc:sldChg>
      <pc:sldChg chg="addSp delSp modSp add del mod">
        <pc:chgData name="Brisse, Claire" userId="62eb7f4f-25cd-442b-a170-fbc3de1c2968" providerId="ADAL" clId="{532CE953-D697-43EF-8B11-1A015B306E7E}" dt="2023-12-22T16:52:48.569" v="15694" actId="2696"/>
        <pc:sldMkLst>
          <pc:docMk/>
          <pc:sldMk cId="4020101194" sldId="4342"/>
        </pc:sldMkLst>
        <pc:spChg chg="del">
          <ac:chgData name="Brisse, Claire" userId="62eb7f4f-25cd-442b-a170-fbc3de1c2968" providerId="ADAL" clId="{532CE953-D697-43EF-8B11-1A015B306E7E}" dt="2023-12-22T16:52:44.623" v="15693" actId="21"/>
          <ac:spMkLst>
            <pc:docMk/>
            <pc:sldMk cId="4020101194" sldId="4342"/>
            <ac:spMk id="8" creationId="{9B759169-1A16-7F13-4DB6-3EB54671926F}"/>
          </ac:spMkLst>
        </pc:spChg>
        <pc:graphicFrameChg chg="del modGraphic">
          <ac:chgData name="Brisse, Claire" userId="62eb7f4f-25cd-442b-a170-fbc3de1c2968" providerId="ADAL" clId="{532CE953-D697-43EF-8B11-1A015B306E7E}" dt="2023-12-22T16:51:52.132" v="15687" actId="478"/>
          <ac:graphicFrameMkLst>
            <pc:docMk/>
            <pc:sldMk cId="4020101194" sldId="4342"/>
            <ac:graphicFrameMk id="6" creationId="{74975A53-7C53-8C44-F2DB-487C3A7D2E86}"/>
          </ac:graphicFrameMkLst>
        </pc:graphicFrameChg>
        <pc:graphicFrameChg chg="add del mod modGraphic">
          <ac:chgData name="Brisse, Claire" userId="62eb7f4f-25cd-442b-a170-fbc3de1c2968" providerId="ADAL" clId="{532CE953-D697-43EF-8B11-1A015B306E7E}" dt="2023-12-22T16:52:39.906" v="15692" actId="478"/>
          <ac:graphicFrameMkLst>
            <pc:docMk/>
            <pc:sldMk cId="4020101194" sldId="4342"/>
            <ac:graphicFrameMk id="7" creationId="{BEB523B3-E011-8795-FFC7-2C915240EBB5}"/>
          </ac:graphicFrameMkLst>
        </pc:graphicFrameChg>
      </pc:sldChg>
    </pc:docChg>
  </pc:docChgLst>
  <pc:docChgLst>
    <pc:chgData name="Myer, Mark" userId="S::myer.mark@epa.gov::21001807-98de-41e5-ad99-7abb6dc40485" providerId="AD" clId="Web-{450FB36A-4E21-8AE8-1ED0-B91B20A1150B}"/>
    <pc:docChg chg="modSld">
      <pc:chgData name="Myer, Mark" userId="S::myer.mark@epa.gov::21001807-98de-41e5-ad99-7abb6dc40485" providerId="AD" clId="Web-{450FB36A-4E21-8AE8-1ED0-B91B20A1150B}" dt="2024-10-29T13:23:14.627" v="160" actId="20577"/>
      <pc:docMkLst>
        <pc:docMk/>
      </pc:docMkLst>
      <pc:sldChg chg="modSp modCm">
        <pc:chgData name="Myer, Mark" userId="S::myer.mark@epa.gov::21001807-98de-41e5-ad99-7abb6dc40485" providerId="AD" clId="Web-{450FB36A-4E21-8AE8-1ED0-B91B20A1150B}" dt="2024-10-29T13:18:58.269" v="4" actId="20577"/>
        <pc:sldMkLst>
          <pc:docMk/>
          <pc:sldMk cId="1649256746" sldId="4312"/>
        </pc:sldMkLst>
        <pc:spChg chg="mod">
          <ac:chgData name="Myer, Mark" userId="S::myer.mark@epa.gov::21001807-98de-41e5-ad99-7abb6dc40485" providerId="AD" clId="Web-{450FB36A-4E21-8AE8-1ED0-B91B20A1150B}" dt="2024-10-29T13:18:58.269" v="4" actId="20577"/>
          <ac:spMkLst>
            <pc:docMk/>
            <pc:sldMk cId="1649256746" sldId="4312"/>
            <ac:spMk id="3" creationId="{361CC249-FBD2-FABF-3EFC-AA9F5C95E8E2}"/>
          </ac:spMkLst>
        </pc:spChg>
        <pc:extLst>
          <p:ext xmlns:p="http://schemas.openxmlformats.org/presentationml/2006/main" uri="{D6D511B9-2390-475A-947B-AFAB55BFBCF1}">
            <pc226:cmChg xmlns:pc226="http://schemas.microsoft.com/office/powerpoint/2022/06/main/command" chg="mod">
              <pc226:chgData name="Myer, Mark" userId="S::myer.mark@epa.gov::21001807-98de-41e5-ad99-7abb6dc40485" providerId="AD" clId="Web-{450FB36A-4E21-8AE8-1ED0-B91B20A1150B}" dt="2024-10-29T13:18:52.910" v="3" actId="20577"/>
              <pc2:cmMkLst xmlns:pc2="http://schemas.microsoft.com/office/powerpoint/2019/9/main/command">
                <pc:docMk/>
                <pc:sldMk cId="1649256746" sldId="4312"/>
                <pc2:cmMk id="{817BE8E5-758F-40B2-B9C3-69C1E64D755E}"/>
              </pc2:cmMkLst>
            </pc226:cmChg>
          </p:ext>
        </pc:extLst>
      </pc:sldChg>
      <pc:sldChg chg="modSp">
        <pc:chgData name="Myer, Mark" userId="S::myer.mark@epa.gov::21001807-98de-41e5-ad99-7abb6dc40485" providerId="AD" clId="Web-{450FB36A-4E21-8AE8-1ED0-B91B20A1150B}" dt="2024-10-29T13:23:14.627" v="160" actId="20577"/>
        <pc:sldMkLst>
          <pc:docMk/>
          <pc:sldMk cId="2425292139" sldId="4346"/>
        </pc:sldMkLst>
        <pc:spChg chg="mod">
          <ac:chgData name="Myer, Mark" userId="S::myer.mark@epa.gov::21001807-98de-41e5-ad99-7abb6dc40485" providerId="AD" clId="Web-{450FB36A-4E21-8AE8-1ED0-B91B20A1150B}" dt="2024-10-29T13:23:14.627" v="160" actId="20577"/>
          <ac:spMkLst>
            <pc:docMk/>
            <pc:sldMk cId="2425292139" sldId="4346"/>
            <ac:spMk id="13" creationId="{247194CA-F40B-FFBB-E4D2-ADC5BA19CA4E}"/>
          </ac:spMkLst>
        </pc:spChg>
      </pc:sldChg>
    </pc:docChg>
  </pc:docChgLst>
  <pc:docChgLst>
    <pc:chgData name="Anderson, Steve (he/him/his)" userId="9c833d26-324b-41c6-a2f1-9b2228d5182d" providerId="ADAL" clId="{DB348641-E2AE-46B8-A9E3-4AA8F7224DAE}"/>
    <pc:docChg chg="undo redo custSel modSld">
      <pc:chgData name="Anderson, Steve (he/him/his)" userId="9c833d26-324b-41c6-a2f1-9b2228d5182d" providerId="ADAL" clId="{DB348641-E2AE-46B8-A9E3-4AA8F7224DAE}" dt="2024-01-16T17:47:27.030" v="111"/>
      <pc:docMkLst>
        <pc:docMk/>
      </pc:docMkLst>
      <pc:sldChg chg="modSp mod modCm">
        <pc:chgData name="Anderson, Steve (he/him/his)" userId="9c833d26-324b-41c6-a2f1-9b2228d5182d" providerId="ADAL" clId="{DB348641-E2AE-46B8-A9E3-4AA8F7224DAE}" dt="2024-01-16T17:37:45.917" v="51"/>
        <pc:sldMkLst>
          <pc:docMk/>
          <pc:sldMk cId="1136963752" sldId="4322"/>
        </pc:sldMkLst>
        <pc:graphicFrameChg chg="modGraphic">
          <ac:chgData name="Anderson, Steve (he/him/his)" userId="9c833d26-324b-41c6-a2f1-9b2228d5182d" providerId="ADAL" clId="{DB348641-E2AE-46B8-A9E3-4AA8F7224DAE}" dt="2024-01-16T17:31:20.719" v="34" actId="207"/>
          <ac:graphicFrameMkLst>
            <pc:docMk/>
            <pc:sldMk cId="1136963752" sldId="4322"/>
            <ac:graphicFrameMk id="4" creationId="{A8AA20BB-0DEF-5DCC-1392-F46275FEEC2D}"/>
          </ac:graphicFrameMkLst>
        </pc:graphicFrameChg>
      </pc:sldChg>
      <pc:sldChg chg="modCm">
        <pc:chgData name="Anderson, Steve (he/him/his)" userId="9c833d26-324b-41c6-a2f1-9b2228d5182d" providerId="ADAL" clId="{DB348641-E2AE-46B8-A9E3-4AA8F7224DAE}" dt="2024-01-16T17:47:27.030" v="111"/>
        <pc:sldMkLst>
          <pc:docMk/>
          <pc:sldMk cId="1776447036" sldId="4325"/>
        </pc:sldMkLst>
      </pc:sldChg>
      <pc:sldChg chg="modSp mod addCm delCm modCm">
        <pc:chgData name="Anderson, Steve (he/him/his)" userId="9c833d26-324b-41c6-a2f1-9b2228d5182d" providerId="ADAL" clId="{DB348641-E2AE-46B8-A9E3-4AA8F7224DAE}" dt="2024-01-16T17:42:23.486" v="109"/>
        <pc:sldMkLst>
          <pc:docMk/>
          <pc:sldMk cId="73270067" sldId="4330"/>
        </pc:sldMkLst>
        <pc:spChg chg="mod">
          <ac:chgData name="Anderson, Steve (he/him/his)" userId="9c833d26-324b-41c6-a2f1-9b2228d5182d" providerId="ADAL" clId="{DB348641-E2AE-46B8-A9E3-4AA8F7224DAE}" dt="2024-01-16T17:42:20.918" v="107" actId="20577"/>
          <ac:spMkLst>
            <pc:docMk/>
            <pc:sldMk cId="73270067" sldId="4330"/>
            <ac:spMk id="11" creationId="{304E0BAA-6E20-8DA8-B856-75C9F3369109}"/>
          </ac:spMkLst>
        </pc:spChg>
      </pc:sldChg>
      <pc:sldChg chg="modCm">
        <pc:chgData name="Anderson, Steve (he/him/his)" userId="9c833d26-324b-41c6-a2f1-9b2228d5182d" providerId="ADAL" clId="{DB348641-E2AE-46B8-A9E3-4AA8F7224DAE}" dt="2024-01-16T17:44:45.502" v="110"/>
        <pc:sldMkLst>
          <pc:docMk/>
          <pc:sldMk cId="814572468" sldId="4333"/>
        </pc:sldMkLst>
      </pc:sldChg>
    </pc:docChg>
  </pc:docChgLst>
  <pc:docChgLst>
    <pc:chgData name="Myer, Mark" userId="S::myer.mark@epa.gov::21001807-98de-41e5-ad99-7abb6dc40485" providerId="AD" clId="Web-{69F6401E-947D-B761-CF1D-59C7591F2E34}"/>
    <pc:docChg chg="modSld">
      <pc:chgData name="Myer, Mark" userId="S::myer.mark@epa.gov::21001807-98de-41e5-ad99-7abb6dc40485" providerId="AD" clId="Web-{69F6401E-947D-B761-CF1D-59C7591F2E34}" dt="2024-06-27T17:57:21.453" v="58" actId="20577"/>
      <pc:docMkLst>
        <pc:docMk/>
      </pc:docMkLst>
      <pc:sldChg chg="modSp modCm">
        <pc:chgData name="Myer, Mark" userId="S::myer.mark@epa.gov::21001807-98de-41e5-ad99-7abb6dc40485" providerId="AD" clId="Web-{69F6401E-947D-B761-CF1D-59C7591F2E34}" dt="2024-06-27T17:57:21.453" v="58" actId="20577"/>
        <pc:sldMkLst>
          <pc:docMk/>
          <pc:sldMk cId="73270067" sldId="4330"/>
        </pc:sldMkLst>
        <pc:spChg chg="mod">
          <ac:chgData name="Myer, Mark" userId="S::myer.mark@epa.gov::21001807-98de-41e5-ad99-7abb6dc40485" providerId="AD" clId="Web-{69F6401E-947D-B761-CF1D-59C7591F2E34}" dt="2024-06-27T17:57:21.453" v="58" actId="20577"/>
          <ac:spMkLst>
            <pc:docMk/>
            <pc:sldMk cId="73270067" sldId="4330"/>
            <ac:spMk id="11" creationId="{304E0BAA-6E20-8DA8-B856-75C9F3369109}"/>
          </ac:spMkLst>
        </pc:spChg>
        <pc:extLst>
          <p:ext xmlns:p="http://schemas.openxmlformats.org/presentationml/2006/main" uri="{D6D511B9-2390-475A-947B-AFAB55BFBCF1}">
            <pc226:cmChg xmlns:pc226="http://schemas.microsoft.com/office/powerpoint/2022/06/main/command" chg="mod">
              <pc226:chgData name="Myer, Mark" userId="S::myer.mark@epa.gov::21001807-98de-41e5-ad99-7abb6dc40485" providerId="AD" clId="Web-{69F6401E-947D-B761-CF1D-59C7591F2E34}" dt="2024-06-27T17:57:21.453" v="58" actId="20577"/>
              <pc2:cmMkLst xmlns:pc2="http://schemas.microsoft.com/office/powerpoint/2019/9/main/command">
                <pc:docMk/>
                <pc:sldMk cId="73270067" sldId="4330"/>
                <pc2:cmMk id="{282F1E16-7FF4-4D7E-B743-29BD3CC04BE9}"/>
              </pc2:cmMkLst>
              <pc226:cmRplyChg chg="add">
                <pc226:chgData name="Myer, Mark" userId="S::myer.mark@epa.gov::21001807-98de-41e5-ad99-7abb6dc40485" providerId="AD" clId="Web-{69F6401E-947D-B761-CF1D-59C7591F2E34}" dt="2024-06-27T17:57:01.343" v="55"/>
                <pc2:cmRplyMkLst xmlns:pc2="http://schemas.microsoft.com/office/powerpoint/2019/9/main/command">
                  <pc:docMk/>
                  <pc:sldMk cId="73270067" sldId="4330"/>
                  <pc2:cmMk id="{282F1E16-7FF4-4D7E-B743-29BD3CC04BE9}"/>
                  <pc2:cmRplyMk id="{CD59D04D-389B-4543-ACBE-77FFA3CFC151}"/>
                </pc2:cmRplyMkLst>
              </pc226:cmRplyChg>
            </pc226:cmChg>
            <pc226:cmChg xmlns:pc226="http://schemas.microsoft.com/office/powerpoint/2022/06/main/command" chg="mod">
              <pc226:chgData name="Myer, Mark" userId="S::myer.mark@epa.gov::21001807-98de-41e5-ad99-7abb6dc40485" providerId="AD" clId="Web-{69F6401E-947D-B761-CF1D-59C7591F2E34}" dt="2024-06-27T17:57:21.453" v="58" actId="20577"/>
              <pc2:cmMkLst xmlns:pc2="http://schemas.microsoft.com/office/powerpoint/2019/9/main/command">
                <pc:docMk/>
                <pc:sldMk cId="73270067" sldId="4330"/>
                <pc2:cmMk id="{B08D4C50-987A-422C-A0B4-259CC305F4D4}"/>
              </pc2:cmMkLst>
            </pc226:cmChg>
          </p:ext>
        </pc:extLst>
      </pc:sldChg>
    </pc:docChg>
  </pc:docChgLst>
  <pc:docChgLst>
    <pc:chgData name="Brisse, Claire" userId="62eb7f4f-25cd-442b-a170-fbc3de1c2968" providerId="ADAL" clId="{F02CB772-C54B-4E9D-AC2D-9D69CB12F54F}"/>
    <pc:docChg chg="undo custSel modSld">
      <pc:chgData name="Brisse, Claire" userId="62eb7f4f-25cd-442b-a170-fbc3de1c2968" providerId="ADAL" clId="{F02CB772-C54B-4E9D-AC2D-9D69CB12F54F}" dt="2024-01-10T17:59:38.955" v="155"/>
      <pc:docMkLst>
        <pc:docMk/>
      </pc:docMkLst>
      <pc:sldChg chg="addCm modCm">
        <pc:chgData name="Brisse, Claire" userId="62eb7f4f-25cd-442b-a170-fbc3de1c2968" providerId="ADAL" clId="{F02CB772-C54B-4E9D-AC2D-9D69CB12F54F}" dt="2024-01-10T13:38:19.641" v="10"/>
        <pc:sldMkLst>
          <pc:docMk/>
          <pc:sldMk cId="755033143" sldId="4241"/>
        </pc:sldMkLst>
      </pc:sldChg>
      <pc:sldChg chg="modCm">
        <pc:chgData name="Brisse, Claire" userId="62eb7f4f-25cd-442b-a170-fbc3de1c2968" providerId="ADAL" clId="{F02CB772-C54B-4E9D-AC2D-9D69CB12F54F}" dt="2024-01-10T14:35:03.461" v="29"/>
        <pc:sldMkLst>
          <pc:docMk/>
          <pc:sldMk cId="1649256746" sldId="4312"/>
        </pc:sldMkLst>
      </pc:sldChg>
      <pc:sldChg chg="addCm modCm">
        <pc:chgData name="Brisse, Claire" userId="62eb7f4f-25cd-442b-a170-fbc3de1c2968" providerId="ADAL" clId="{F02CB772-C54B-4E9D-AC2D-9D69CB12F54F}" dt="2024-01-10T17:39:30.314" v="63"/>
        <pc:sldMkLst>
          <pc:docMk/>
          <pc:sldMk cId="1347086258" sldId="4318"/>
        </pc:sldMkLst>
      </pc:sldChg>
      <pc:sldChg chg="addCm modCm">
        <pc:chgData name="Brisse, Claire" userId="62eb7f4f-25cd-442b-a170-fbc3de1c2968" providerId="ADAL" clId="{F02CB772-C54B-4E9D-AC2D-9D69CB12F54F}" dt="2024-01-10T13:36:12.521" v="7"/>
        <pc:sldMkLst>
          <pc:docMk/>
          <pc:sldMk cId="1136963752" sldId="4322"/>
        </pc:sldMkLst>
      </pc:sldChg>
      <pc:sldChg chg="addCm">
        <pc:chgData name="Brisse, Claire" userId="62eb7f4f-25cd-442b-a170-fbc3de1c2968" providerId="ADAL" clId="{F02CB772-C54B-4E9D-AC2D-9D69CB12F54F}" dt="2024-01-10T13:36:32.600" v="8"/>
        <pc:sldMkLst>
          <pc:docMk/>
          <pc:sldMk cId="889310479" sldId="4323"/>
        </pc:sldMkLst>
      </pc:sldChg>
      <pc:sldChg chg="addCm">
        <pc:chgData name="Brisse, Claire" userId="62eb7f4f-25cd-442b-a170-fbc3de1c2968" providerId="ADAL" clId="{F02CB772-C54B-4E9D-AC2D-9D69CB12F54F}" dt="2024-01-10T13:39:02.493" v="11"/>
        <pc:sldMkLst>
          <pc:docMk/>
          <pc:sldMk cId="4100580154" sldId="4328"/>
        </pc:sldMkLst>
      </pc:sldChg>
      <pc:sldChg chg="addSp delSp modSp mod addCm">
        <pc:chgData name="Brisse, Claire" userId="62eb7f4f-25cd-442b-a170-fbc3de1c2968" providerId="ADAL" clId="{F02CB772-C54B-4E9D-AC2D-9D69CB12F54F}" dt="2024-01-10T17:14:43.774" v="50" actId="1036"/>
        <pc:sldMkLst>
          <pc:docMk/>
          <pc:sldMk cId="2275602469" sldId="4329"/>
        </pc:sldMkLst>
        <pc:spChg chg="add del mod">
          <ac:chgData name="Brisse, Claire" userId="62eb7f4f-25cd-442b-a170-fbc3de1c2968" providerId="ADAL" clId="{F02CB772-C54B-4E9D-AC2D-9D69CB12F54F}" dt="2024-01-10T13:39:42.885" v="13"/>
          <ac:spMkLst>
            <pc:docMk/>
            <pc:sldMk cId="2275602469" sldId="4329"/>
            <ac:spMk id="6" creationId="{E1527793-D926-54FE-5427-2DF661ABC787}"/>
          </ac:spMkLst>
        </pc:spChg>
        <pc:spChg chg="mod">
          <ac:chgData name="Brisse, Claire" userId="62eb7f4f-25cd-442b-a170-fbc3de1c2968" providerId="ADAL" clId="{F02CB772-C54B-4E9D-AC2D-9D69CB12F54F}" dt="2024-01-10T17:14:43.774" v="50" actId="1036"/>
          <ac:spMkLst>
            <pc:docMk/>
            <pc:sldMk cId="2275602469" sldId="4329"/>
            <ac:spMk id="7" creationId="{DE389B90-E4E8-07DC-2024-6360264E28C9}"/>
          </ac:spMkLst>
        </pc:spChg>
        <pc:spChg chg="add mod">
          <ac:chgData name="Brisse, Claire" userId="62eb7f4f-25cd-442b-a170-fbc3de1c2968" providerId="ADAL" clId="{F02CB772-C54B-4E9D-AC2D-9D69CB12F54F}" dt="2024-01-10T13:39:51.086" v="15" actId="1076"/>
          <ac:spMkLst>
            <pc:docMk/>
            <pc:sldMk cId="2275602469" sldId="4329"/>
            <ac:spMk id="31" creationId="{0D5E1FEB-FF6C-B068-1E87-92797FC6E0AA}"/>
          </ac:spMkLst>
        </pc:spChg>
        <pc:spChg chg="add mod">
          <ac:chgData name="Brisse, Claire" userId="62eb7f4f-25cd-442b-a170-fbc3de1c2968" providerId="ADAL" clId="{F02CB772-C54B-4E9D-AC2D-9D69CB12F54F}" dt="2024-01-10T13:40:04.913" v="17" actId="1076"/>
          <ac:spMkLst>
            <pc:docMk/>
            <pc:sldMk cId="2275602469" sldId="4329"/>
            <ac:spMk id="33" creationId="{F9BF56AA-A13E-8A7B-3B59-B243F0EE7988}"/>
          </ac:spMkLst>
        </pc:spChg>
      </pc:sldChg>
      <pc:sldChg chg="modSp mod addCm modCm">
        <pc:chgData name="Brisse, Claire" userId="62eb7f4f-25cd-442b-a170-fbc3de1c2968" providerId="ADAL" clId="{F02CB772-C54B-4E9D-AC2D-9D69CB12F54F}" dt="2024-01-10T17:59:38.955" v="155"/>
        <pc:sldMkLst>
          <pc:docMk/>
          <pc:sldMk cId="73270067" sldId="4330"/>
        </pc:sldMkLst>
        <pc:spChg chg="mod">
          <ac:chgData name="Brisse, Claire" userId="62eb7f4f-25cd-442b-a170-fbc3de1c2968" providerId="ADAL" clId="{F02CB772-C54B-4E9D-AC2D-9D69CB12F54F}" dt="2024-01-10T17:58:50.007" v="154" actId="207"/>
          <ac:spMkLst>
            <pc:docMk/>
            <pc:sldMk cId="73270067" sldId="4330"/>
            <ac:spMk id="11" creationId="{304E0BAA-6E20-8DA8-B856-75C9F3369109}"/>
          </ac:spMkLst>
        </pc:spChg>
      </pc:sldChg>
      <pc:sldChg chg="addCm modCm">
        <pc:chgData name="Brisse, Claire" userId="62eb7f4f-25cd-442b-a170-fbc3de1c2968" providerId="ADAL" clId="{F02CB772-C54B-4E9D-AC2D-9D69CB12F54F}" dt="2024-01-10T14:37:51.244" v="32"/>
        <pc:sldMkLst>
          <pc:docMk/>
          <pc:sldMk cId="1036722062" sldId="4331"/>
        </pc:sldMkLst>
      </pc:sldChg>
      <pc:sldChg chg="addCm modCm">
        <pc:chgData name="Brisse, Claire" userId="62eb7f4f-25cd-442b-a170-fbc3de1c2968" providerId="ADAL" clId="{F02CB772-C54B-4E9D-AC2D-9D69CB12F54F}" dt="2024-01-10T17:27:29.337" v="62"/>
        <pc:sldMkLst>
          <pc:docMk/>
          <pc:sldMk cId="814572468" sldId="4333"/>
        </pc:sldMkLst>
      </pc:sldChg>
      <pc:sldChg chg="addCm modCm">
        <pc:chgData name="Brisse, Claire" userId="62eb7f4f-25cd-442b-a170-fbc3de1c2968" providerId="ADAL" clId="{F02CB772-C54B-4E9D-AC2D-9D69CB12F54F}" dt="2024-01-10T17:21:09.319" v="52"/>
        <pc:sldMkLst>
          <pc:docMk/>
          <pc:sldMk cId="1821303164" sldId="4334"/>
        </pc:sldMkLst>
      </pc:sldChg>
      <pc:sldChg chg="modSp mod addCm modCm">
        <pc:chgData name="Brisse, Claire" userId="62eb7f4f-25cd-442b-a170-fbc3de1c2968" providerId="ADAL" clId="{F02CB772-C54B-4E9D-AC2D-9D69CB12F54F}" dt="2024-01-10T17:54:16.762" v="64"/>
        <pc:sldMkLst>
          <pc:docMk/>
          <pc:sldMk cId="481840122" sldId="4341"/>
        </pc:sldMkLst>
        <pc:graphicFrameChg chg="modGraphic">
          <ac:chgData name="Brisse, Claire" userId="62eb7f4f-25cd-442b-a170-fbc3de1c2968" providerId="ADAL" clId="{F02CB772-C54B-4E9D-AC2D-9D69CB12F54F}" dt="2024-01-10T15:42:41.874" v="49" actId="207"/>
          <ac:graphicFrameMkLst>
            <pc:docMk/>
            <pc:sldMk cId="481840122" sldId="4341"/>
            <ac:graphicFrameMk id="4" creationId="{6AFB3D89-BCDE-0B43-101F-C477DF37B76E}"/>
          </ac:graphicFrameMkLst>
        </pc:graphicFrameChg>
      </pc:sldChg>
    </pc:docChg>
  </pc:docChgLst>
  <pc:docChgLst>
    <pc:chgData name="Anderson, Steve (he/him/his)" userId="9c833d26-324b-41c6-a2f1-9b2228d5182d" providerId="ADAL" clId="{6B3544FA-4F1D-4037-A9E1-6370D5E67102}"/>
    <pc:docChg chg="">
      <pc:chgData name="Anderson, Steve (he/him/his)" userId="9c833d26-324b-41c6-a2f1-9b2228d5182d" providerId="ADAL" clId="{6B3544FA-4F1D-4037-A9E1-6370D5E67102}" dt="2024-11-26T16:48:55.756" v="19"/>
      <pc:docMkLst>
        <pc:docMk/>
      </pc:docMkLst>
      <pc:sldChg chg="addCm">
        <pc:chgData name="Anderson, Steve (he/him/his)" userId="9c833d26-324b-41c6-a2f1-9b2228d5182d" providerId="ADAL" clId="{6B3544FA-4F1D-4037-A9E1-6370D5E67102}" dt="2024-11-26T16:22:34.603" v="0"/>
        <pc:sldMkLst>
          <pc:docMk/>
          <pc:sldMk cId="323643893" sldId="957"/>
        </pc:sldMkLst>
        <pc:extLst>
          <p:ext xmlns:p="http://schemas.openxmlformats.org/presentationml/2006/main" uri="{D6D511B9-2390-475A-947B-AFAB55BFBCF1}">
            <pc226:cmChg xmlns:pc226="http://schemas.microsoft.com/office/powerpoint/2022/06/main/command" chg="add">
              <pc226:chgData name="Anderson, Steve (he/him/his)" userId="9c833d26-324b-41c6-a2f1-9b2228d5182d" providerId="ADAL" clId="{6B3544FA-4F1D-4037-A9E1-6370D5E67102}" dt="2024-11-26T16:22:34.603" v="0"/>
              <pc2:cmMkLst xmlns:pc2="http://schemas.microsoft.com/office/powerpoint/2019/9/main/command">
                <pc:docMk/>
                <pc:sldMk cId="323643893" sldId="957"/>
                <pc2:cmMk id="{6C309C2A-6911-4E60-98A7-A5302AA3018F}"/>
              </pc2:cmMkLst>
            </pc226:cmChg>
          </p:ext>
        </pc:extLst>
      </pc:sldChg>
      <pc:sldChg chg="addCm">
        <pc:chgData name="Anderson, Steve (he/him/his)" userId="9c833d26-324b-41c6-a2f1-9b2228d5182d" providerId="ADAL" clId="{6B3544FA-4F1D-4037-A9E1-6370D5E67102}" dt="2024-11-26T16:25:36.423" v="3"/>
        <pc:sldMkLst>
          <pc:docMk/>
          <pc:sldMk cId="1136963752" sldId="4322"/>
        </pc:sldMkLst>
        <pc:extLst>
          <p:ext xmlns:p="http://schemas.openxmlformats.org/presentationml/2006/main" uri="{D6D511B9-2390-475A-947B-AFAB55BFBCF1}">
            <pc226:cmChg xmlns:pc226="http://schemas.microsoft.com/office/powerpoint/2022/06/main/command" chg="add">
              <pc226:chgData name="Anderson, Steve (he/him/his)" userId="9c833d26-324b-41c6-a2f1-9b2228d5182d" providerId="ADAL" clId="{6B3544FA-4F1D-4037-A9E1-6370D5E67102}" dt="2024-11-26T16:25:36.423" v="3"/>
              <pc2:cmMkLst xmlns:pc2="http://schemas.microsoft.com/office/powerpoint/2019/9/main/command">
                <pc:docMk/>
                <pc:sldMk cId="1136963752" sldId="4322"/>
                <pc2:cmMk id="{27B2A3BA-19EB-4BEC-A06A-5920C37428E5}"/>
              </pc2:cmMkLst>
            </pc226:cmChg>
          </p:ext>
        </pc:extLst>
      </pc:sldChg>
      <pc:sldChg chg="addCm delCm modCm">
        <pc:chgData name="Anderson, Steve (he/him/his)" userId="9c833d26-324b-41c6-a2f1-9b2228d5182d" providerId="ADAL" clId="{6B3544FA-4F1D-4037-A9E1-6370D5E67102}" dt="2024-11-26T16:31:20.248" v="6"/>
        <pc:sldMkLst>
          <pc:docMk/>
          <pc:sldMk cId="73270067" sldId="4330"/>
        </pc:sldMkLst>
        <pc:extLst>
          <p:ext xmlns:p="http://schemas.openxmlformats.org/presentationml/2006/main" uri="{D6D511B9-2390-475A-947B-AFAB55BFBCF1}">
            <pc226:cmChg xmlns:pc226="http://schemas.microsoft.com/office/powerpoint/2022/06/main/command" chg="add del mod">
              <pc226:chgData name="Anderson, Steve (he/him/his)" userId="9c833d26-324b-41c6-a2f1-9b2228d5182d" providerId="ADAL" clId="{6B3544FA-4F1D-4037-A9E1-6370D5E67102}" dt="2024-11-26T16:31:20.248" v="6"/>
              <pc2:cmMkLst xmlns:pc2="http://schemas.microsoft.com/office/powerpoint/2019/9/main/command">
                <pc:docMk/>
                <pc:sldMk cId="73270067" sldId="4330"/>
                <pc2:cmMk id="{62EE9F82-8FB4-44E9-9C41-D65FFAF0FD67}"/>
              </pc2:cmMkLst>
            </pc226:cmChg>
          </p:ext>
        </pc:extLst>
      </pc:sldChg>
      <pc:sldChg chg="addCm">
        <pc:chgData name="Anderson, Steve (he/him/his)" userId="9c833d26-324b-41c6-a2f1-9b2228d5182d" providerId="ADAL" clId="{6B3544FA-4F1D-4037-A9E1-6370D5E67102}" dt="2024-11-26T16:34:56.229" v="9"/>
        <pc:sldMkLst>
          <pc:docMk/>
          <pc:sldMk cId="2719306075" sldId="4348"/>
        </pc:sldMkLst>
        <pc:extLst>
          <p:ext xmlns:p="http://schemas.openxmlformats.org/presentationml/2006/main" uri="{D6D511B9-2390-475A-947B-AFAB55BFBCF1}">
            <pc226:cmChg xmlns:pc226="http://schemas.microsoft.com/office/powerpoint/2022/06/main/command" chg="add">
              <pc226:chgData name="Anderson, Steve (he/him/his)" userId="9c833d26-324b-41c6-a2f1-9b2228d5182d" providerId="ADAL" clId="{6B3544FA-4F1D-4037-A9E1-6370D5E67102}" dt="2024-11-26T16:34:56.229" v="9"/>
              <pc2:cmMkLst xmlns:pc2="http://schemas.microsoft.com/office/powerpoint/2019/9/main/command">
                <pc:docMk/>
                <pc:sldMk cId="2719306075" sldId="4348"/>
                <pc2:cmMk id="{40FF020C-3B84-451A-B1E2-D1C41553B12F}"/>
              </pc2:cmMkLst>
            </pc226:cmChg>
          </p:ext>
        </pc:extLst>
      </pc:sldChg>
      <pc:sldChg chg="addCm modCm">
        <pc:chgData name="Anderson, Steve (he/him/his)" userId="9c833d26-324b-41c6-a2f1-9b2228d5182d" providerId="ADAL" clId="{6B3544FA-4F1D-4037-A9E1-6370D5E67102}" dt="2024-11-26T16:24:32.470" v="2"/>
        <pc:sldMkLst>
          <pc:docMk/>
          <pc:sldMk cId="414020" sldId="4355"/>
        </pc:sldMkLst>
        <pc:extLst>
          <p:ext xmlns:p="http://schemas.openxmlformats.org/presentationml/2006/main" uri="{D6D511B9-2390-475A-947B-AFAB55BFBCF1}">
            <pc226:cmChg xmlns:pc226="http://schemas.microsoft.com/office/powerpoint/2022/06/main/command" chg="add mod">
              <pc226:chgData name="Anderson, Steve (he/him/his)" userId="9c833d26-324b-41c6-a2f1-9b2228d5182d" providerId="ADAL" clId="{6B3544FA-4F1D-4037-A9E1-6370D5E67102}" dt="2024-11-26T16:24:32.470" v="2"/>
              <pc2:cmMkLst xmlns:pc2="http://schemas.microsoft.com/office/powerpoint/2019/9/main/command">
                <pc:docMk/>
                <pc:sldMk cId="414020" sldId="4355"/>
                <pc2:cmMk id="{6B4A32FE-B0C6-4432-B309-27A9A1231B55}"/>
              </pc2:cmMkLst>
            </pc226:cmChg>
          </p:ext>
        </pc:extLst>
      </pc:sldChg>
      <pc:sldChg chg="addCm">
        <pc:chgData name="Anderson, Steve (he/him/his)" userId="9c833d26-324b-41c6-a2f1-9b2228d5182d" providerId="ADAL" clId="{6B3544FA-4F1D-4037-A9E1-6370D5E67102}" dt="2024-11-26T16:35:05.906" v="10"/>
        <pc:sldMkLst>
          <pc:docMk/>
          <pc:sldMk cId="2746773289" sldId="4358"/>
        </pc:sldMkLst>
        <pc:extLst>
          <p:ext xmlns:p="http://schemas.openxmlformats.org/presentationml/2006/main" uri="{D6D511B9-2390-475A-947B-AFAB55BFBCF1}">
            <pc226:cmChg xmlns:pc226="http://schemas.microsoft.com/office/powerpoint/2022/06/main/command" chg="add">
              <pc226:chgData name="Anderson, Steve (he/him/his)" userId="9c833d26-324b-41c6-a2f1-9b2228d5182d" providerId="ADAL" clId="{6B3544FA-4F1D-4037-A9E1-6370D5E67102}" dt="2024-11-26T16:35:05.906" v="10"/>
              <pc2:cmMkLst xmlns:pc2="http://schemas.microsoft.com/office/powerpoint/2019/9/main/command">
                <pc:docMk/>
                <pc:sldMk cId="2746773289" sldId="4358"/>
                <pc2:cmMk id="{2716DAC3-7B73-4610-918D-0FBFC69A5336}"/>
              </pc2:cmMkLst>
            </pc226:cmChg>
          </p:ext>
        </pc:extLst>
      </pc:sldChg>
      <pc:sldChg chg="addCm modCm">
        <pc:chgData name="Anderson, Steve (he/him/his)" userId="9c833d26-324b-41c6-a2f1-9b2228d5182d" providerId="ADAL" clId="{6B3544FA-4F1D-4037-A9E1-6370D5E67102}" dt="2024-11-26T16:44:53.615" v="17"/>
        <pc:sldMkLst>
          <pc:docMk/>
          <pc:sldMk cId="1825061473" sldId="4360"/>
        </pc:sldMkLst>
        <pc:extLst>
          <p:ext xmlns:p="http://schemas.openxmlformats.org/presentationml/2006/main" uri="{D6D511B9-2390-475A-947B-AFAB55BFBCF1}">
            <pc226:cmChg xmlns:pc226="http://schemas.microsoft.com/office/powerpoint/2022/06/main/command" chg="add mod">
              <pc226:chgData name="Anderson, Steve (he/him/his)" userId="9c833d26-324b-41c6-a2f1-9b2228d5182d" providerId="ADAL" clId="{6B3544FA-4F1D-4037-A9E1-6370D5E67102}" dt="2024-11-26T16:44:53.615" v="17"/>
              <pc2:cmMkLst xmlns:pc2="http://schemas.microsoft.com/office/powerpoint/2019/9/main/command">
                <pc:docMk/>
                <pc:sldMk cId="1825061473" sldId="4360"/>
                <pc2:cmMk id="{124C108C-E2FF-405B-8B33-A9FC45700E26}"/>
              </pc2:cmMkLst>
            </pc226:cmChg>
            <pc226:cmChg xmlns:pc226="http://schemas.microsoft.com/office/powerpoint/2022/06/main/command" chg="">
              <pc226:chgData name="Anderson, Steve (he/him/his)" userId="9c833d26-324b-41c6-a2f1-9b2228d5182d" providerId="ADAL" clId="{6B3544FA-4F1D-4037-A9E1-6370D5E67102}" dt="2024-11-26T16:40:57.527" v="14"/>
              <pc2:cmMkLst xmlns:pc2="http://schemas.microsoft.com/office/powerpoint/2019/9/main/command">
                <pc:docMk/>
                <pc:sldMk cId="1825061473" sldId="4360"/>
                <pc2:cmMk id="{4BB5D89E-C617-443D-85E4-5A2B3A359C69}"/>
              </pc2:cmMkLst>
              <pc226:cmRplyChg chg="add">
                <pc226:chgData name="Anderson, Steve (he/him/his)" userId="9c833d26-324b-41c6-a2f1-9b2228d5182d" providerId="ADAL" clId="{6B3544FA-4F1D-4037-A9E1-6370D5E67102}" dt="2024-11-26T16:40:57.527" v="14"/>
                <pc2:cmRplyMkLst xmlns:pc2="http://schemas.microsoft.com/office/powerpoint/2019/9/main/command">
                  <pc:docMk/>
                  <pc:sldMk cId="1825061473" sldId="4360"/>
                  <pc2:cmMk id="{4BB5D89E-C617-443D-85E4-5A2B3A359C69}"/>
                  <pc2:cmRplyMk id="{F982820B-5B09-40B0-AB77-37B7D8D740AA}"/>
                </pc2:cmRplyMkLst>
              </pc226:cmRplyChg>
            </pc226:cmChg>
            <pc226:cmChg xmlns:pc226="http://schemas.microsoft.com/office/powerpoint/2022/06/main/command" chg="add">
              <pc226:chgData name="Anderson, Steve (he/him/his)" userId="9c833d26-324b-41c6-a2f1-9b2228d5182d" providerId="ADAL" clId="{6B3544FA-4F1D-4037-A9E1-6370D5E67102}" dt="2024-11-26T16:42:23.514" v="15"/>
              <pc2:cmMkLst xmlns:pc2="http://schemas.microsoft.com/office/powerpoint/2019/9/main/command">
                <pc:docMk/>
                <pc:sldMk cId="1825061473" sldId="4360"/>
                <pc2:cmMk id="{61CB2EED-F027-488F-B4CF-8C3FA702A3ED}"/>
              </pc2:cmMkLst>
            </pc226:cmChg>
          </p:ext>
        </pc:extLst>
      </pc:sldChg>
      <pc:sldChg chg="addCm modCm">
        <pc:chgData name="Anderson, Steve (he/him/his)" userId="9c833d26-324b-41c6-a2f1-9b2228d5182d" providerId="ADAL" clId="{6B3544FA-4F1D-4037-A9E1-6370D5E67102}" dt="2024-11-26T16:48:55.756" v="19"/>
        <pc:sldMkLst>
          <pc:docMk/>
          <pc:sldMk cId="1824602708" sldId="4361"/>
        </pc:sldMkLst>
        <pc:extLst>
          <p:ext xmlns:p="http://schemas.openxmlformats.org/presentationml/2006/main" uri="{D6D511B9-2390-475A-947B-AFAB55BFBCF1}">
            <pc226:cmChg xmlns:pc226="http://schemas.microsoft.com/office/powerpoint/2022/06/main/command" chg="add mod">
              <pc226:chgData name="Anderson, Steve (he/him/his)" userId="9c833d26-324b-41c6-a2f1-9b2228d5182d" providerId="ADAL" clId="{6B3544FA-4F1D-4037-A9E1-6370D5E67102}" dt="2024-11-26T16:48:55.756" v="19"/>
              <pc2:cmMkLst xmlns:pc2="http://schemas.microsoft.com/office/powerpoint/2019/9/main/command">
                <pc:docMk/>
                <pc:sldMk cId="1824602708" sldId="4361"/>
                <pc2:cmMk id="{9641C987-577F-4936-B27E-BDB423EC4654}"/>
              </pc2:cmMkLst>
            </pc226:cmChg>
          </p:ext>
        </pc:extLst>
      </pc:sldChg>
      <pc:sldChg chg="addCm modCm">
        <pc:chgData name="Anderson, Steve (he/him/his)" userId="9c833d26-324b-41c6-a2f1-9b2228d5182d" providerId="ADAL" clId="{6B3544FA-4F1D-4037-A9E1-6370D5E67102}" dt="2024-11-26T16:33:48.186" v="8"/>
        <pc:sldMkLst>
          <pc:docMk/>
          <pc:sldMk cId="775832333" sldId="4363"/>
        </pc:sldMkLst>
        <pc:extLst>
          <p:ext xmlns:p="http://schemas.openxmlformats.org/presentationml/2006/main" uri="{D6D511B9-2390-475A-947B-AFAB55BFBCF1}">
            <pc226:cmChg xmlns:pc226="http://schemas.microsoft.com/office/powerpoint/2022/06/main/command" chg="add">
              <pc226:chgData name="Anderson, Steve (he/him/his)" userId="9c833d26-324b-41c6-a2f1-9b2228d5182d" providerId="ADAL" clId="{6B3544FA-4F1D-4037-A9E1-6370D5E67102}" dt="2024-11-26T16:33:48.186" v="8"/>
              <pc2:cmMkLst xmlns:pc2="http://schemas.microsoft.com/office/powerpoint/2019/9/main/command">
                <pc:docMk/>
                <pc:sldMk cId="775832333" sldId="4363"/>
                <pc2:cmMk id="{4F3AEA4D-5A8D-4BC3-979A-961C9823E863}"/>
              </pc2:cmMkLst>
            </pc226:cmChg>
            <pc226:cmChg xmlns:pc226="http://schemas.microsoft.com/office/powerpoint/2022/06/main/command" chg="">
              <pc226:chgData name="Anderson, Steve (he/him/his)" userId="9c833d26-324b-41c6-a2f1-9b2228d5182d" providerId="ADAL" clId="{6B3544FA-4F1D-4037-A9E1-6370D5E67102}" dt="2024-11-26T16:33:23.936" v="7"/>
              <pc2:cmMkLst xmlns:pc2="http://schemas.microsoft.com/office/powerpoint/2019/9/main/command">
                <pc:docMk/>
                <pc:sldMk cId="775832333" sldId="4363"/>
                <pc2:cmMk id="{3D4B41B2-6442-4A6D-839C-4F73D57E2677}"/>
              </pc2:cmMkLst>
              <pc226:cmRplyChg chg="add">
                <pc226:chgData name="Anderson, Steve (he/him/his)" userId="9c833d26-324b-41c6-a2f1-9b2228d5182d" providerId="ADAL" clId="{6B3544FA-4F1D-4037-A9E1-6370D5E67102}" dt="2024-11-26T16:33:23.936" v="7"/>
                <pc2:cmRplyMkLst xmlns:pc2="http://schemas.microsoft.com/office/powerpoint/2019/9/main/command">
                  <pc:docMk/>
                  <pc:sldMk cId="775832333" sldId="4363"/>
                  <pc2:cmMk id="{3D4B41B2-6442-4A6D-839C-4F73D57E2677}"/>
                  <pc2:cmRplyMk id="{AC6D76DC-10E6-4604-9B5E-BD41CDB18AC1}"/>
                </pc2:cmRplyMkLst>
              </pc226:cmRplyChg>
            </pc226:cmChg>
          </p:ext>
        </pc:extLst>
      </pc:sldChg>
      <pc:sldChg chg="addCm">
        <pc:chgData name="Anderson, Steve (he/him/his)" userId="9c833d26-324b-41c6-a2f1-9b2228d5182d" providerId="ADAL" clId="{6B3544FA-4F1D-4037-A9E1-6370D5E67102}" dt="2024-11-26T16:36:12.435" v="11"/>
        <pc:sldMkLst>
          <pc:docMk/>
          <pc:sldMk cId="3012679958" sldId="4368"/>
        </pc:sldMkLst>
        <pc:extLst>
          <p:ext xmlns:p="http://schemas.openxmlformats.org/presentationml/2006/main" uri="{D6D511B9-2390-475A-947B-AFAB55BFBCF1}">
            <pc226:cmChg xmlns:pc226="http://schemas.microsoft.com/office/powerpoint/2022/06/main/command" chg="add">
              <pc226:chgData name="Anderson, Steve (he/him/his)" userId="9c833d26-324b-41c6-a2f1-9b2228d5182d" providerId="ADAL" clId="{6B3544FA-4F1D-4037-A9E1-6370D5E67102}" dt="2024-11-26T16:36:12.435" v="11"/>
              <pc2:cmMkLst xmlns:pc2="http://schemas.microsoft.com/office/powerpoint/2019/9/main/command">
                <pc:docMk/>
                <pc:sldMk cId="3012679958" sldId="4368"/>
                <pc2:cmMk id="{134C3B9E-ABB2-45BA-AB06-95ADBA20D9A8}"/>
              </pc2:cmMkLst>
            </pc226:cmChg>
          </p:ext>
        </pc:extLst>
      </pc:sldChg>
      <pc:sldChg chg="addCm">
        <pc:chgData name="Anderson, Steve (he/him/his)" userId="9c833d26-324b-41c6-a2f1-9b2228d5182d" providerId="ADAL" clId="{6B3544FA-4F1D-4037-A9E1-6370D5E67102}" dt="2024-11-26T16:40:00.960" v="13"/>
        <pc:sldMkLst>
          <pc:docMk/>
          <pc:sldMk cId="4265878299" sldId="4370"/>
        </pc:sldMkLst>
        <pc:extLst>
          <p:ext xmlns:p="http://schemas.openxmlformats.org/presentationml/2006/main" uri="{D6D511B9-2390-475A-947B-AFAB55BFBCF1}">
            <pc226:cmChg xmlns:pc226="http://schemas.microsoft.com/office/powerpoint/2022/06/main/command" chg="add">
              <pc226:chgData name="Anderson, Steve (he/him/his)" userId="9c833d26-324b-41c6-a2f1-9b2228d5182d" providerId="ADAL" clId="{6B3544FA-4F1D-4037-A9E1-6370D5E67102}" dt="2024-11-26T16:40:00.960" v="13"/>
              <pc2:cmMkLst xmlns:pc2="http://schemas.microsoft.com/office/powerpoint/2019/9/main/command">
                <pc:docMk/>
                <pc:sldMk cId="4265878299" sldId="4370"/>
                <pc2:cmMk id="{7C817F5A-CBE3-4691-A1D6-FB7E12D45D5D}"/>
              </pc2:cmMkLst>
            </pc226:cmChg>
            <pc226:cmChg xmlns:pc226="http://schemas.microsoft.com/office/powerpoint/2022/06/main/command" chg="add">
              <pc226:chgData name="Anderson, Steve (he/him/his)" userId="9c833d26-324b-41c6-a2f1-9b2228d5182d" providerId="ADAL" clId="{6B3544FA-4F1D-4037-A9E1-6370D5E67102}" dt="2024-11-26T16:39:19.775" v="12"/>
              <pc2:cmMkLst xmlns:pc2="http://schemas.microsoft.com/office/powerpoint/2019/9/main/command">
                <pc:docMk/>
                <pc:sldMk cId="4265878299" sldId="4370"/>
                <pc2:cmMk id="{488EFCC7-2138-4BC2-8EFE-231565E4679F}"/>
              </pc2:cmMkLst>
            </pc226:cmChg>
          </p:ext>
        </pc:extLst>
      </pc:sldChg>
    </pc:docChg>
  </pc:docChgLst>
  <pc:docChgLst>
    <pc:chgData name="Silagi, William" userId="6c9dfe72-e78c-4ea6-9b62-f7a425eed1e1" providerId="ADAL" clId="{1931DCA7-EA56-48FA-B4F0-0ADD97527683}"/>
    <pc:docChg chg="undo redo custSel addSld delSld modSld modNotesMaster modHandout">
      <pc:chgData name="Silagi, William" userId="6c9dfe72-e78c-4ea6-9b62-f7a425eed1e1" providerId="ADAL" clId="{1931DCA7-EA56-48FA-B4F0-0ADD97527683}" dt="2024-06-28T16:44:24.427" v="1572"/>
      <pc:docMkLst>
        <pc:docMk/>
      </pc:docMkLst>
      <pc:sldChg chg="del">
        <pc:chgData name="Silagi, William" userId="6c9dfe72-e78c-4ea6-9b62-f7a425eed1e1" providerId="ADAL" clId="{1931DCA7-EA56-48FA-B4F0-0ADD97527683}" dt="2024-06-25T15:28:02.732" v="690" actId="2696"/>
        <pc:sldMkLst>
          <pc:docMk/>
          <pc:sldMk cId="2458665431" sldId="355"/>
        </pc:sldMkLst>
      </pc:sldChg>
      <pc:sldChg chg="modNotes">
        <pc:chgData name="Silagi, William" userId="6c9dfe72-e78c-4ea6-9b62-f7a425eed1e1" providerId="ADAL" clId="{1931DCA7-EA56-48FA-B4F0-0ADD97527683}" dt="2024-06-27T12:01:01.525" v="1323"/>
        <pc:sldMkLst>
          <pc:docMk/>
          <pc:sldMk cId="323643893" sldId="957"/>
        </pc:sldMkLst>
      </pc:sldChg>
      <pc:sldChg chg="del">
        <pc:chgData name="Silagi, William" userId="6c9dfe72-e78c-4ea6-9b62-f7a425eed1e1" providerId="ADAL" clId="{1931DCA7-EA56-48FA-B4F0-0ADD97527683}" dt="2024-06-25T15:27:56.032" v="689" actId="2696"/>
        <pc:sldMkLst>
          <pc:docMk/>
          <pc:sldMk cId="3155309180" sldId="1016"/>
        </pc:sldMkLst>
      </pc:sldChg>
      <pc:sldChg chg="del">
        <pc:chgData name="Silagi, William" userId="6c9dfe72-e78c-4ea6-9b62-f7a425eed1e1" providerId="ADAL" clId="{1931DCA7-EA56-48FA-B4F0-0ADD97527683}" dt="2024-06-25T15:30:08.488" v="745" actId="2696"/>
        <pc:sldMkLst>
          <pc:docMk/>
          <pc:sldMk cId="90299267" sldId="1017"/>
        </pc:sldMkLst>
      </pc:sldChg>
      <pc:sldChg chg="modSp mod modNotes">
        <pc:chgData name="Silagi, William" userId="6c9dfe72-e78c-4ea6-9b62-f7a425eed1e1" providerId="ADAL" clId="{1931DCA7-EA56-48FA-B4F0-0ADD97527683}" dt="2024-06-27T12:01:01.525" v="1323"/>
        <pc:sldMkLst>
          <pc:docMk/>
          <pc:sldMk cId="755033143" sldId="4241"/>
        </pc:sldMkLst>
        <pc:spChg chg="mod">
          <ac:chgData name="Silagi, William" userId="6c9dfe72-e78c-4ea6-9b62-f7a425eed1e1" providerId="ADAL" clId="{1931DCA7-EA56-48FA-B4F0-0ADD97527683}" dt="2024-06-25T19:15:09.088" v="857" actId="6549"/>
          <ac:spMkLst>
            <pc:docMk/>
            <pc:sldMk cId="755033143" sldId="4241"/>
            <ac:spMk id="5" creationId="{C19E838B-974B-4059-7894-7C38284A488D}"/>
          </ac:spMkLst>
        </pc:spChg>
      </pc:sldChg>
      <pc:sldChg chg="modSp mod modNotes">
        <pc:chgData name="Silagi, William" userId="6c9dfe72-e78c-4ea6-9b62-f7a425eed1e1" providerId="ADAL" clId="{1931DCA7-EA56-48FA-B4F0-0ADD97527683}" dt="2024-06-27T12:01:01.525" v="1323"/>
        <pc:sldMkLst>
          <pc:docMk/>
          <pc:sldMk cId="2527807372" sldId="4283"/>
        </pc:sldMkLst>
        <pc:spChg chg="mod">
          <ac:chgData name="Silagi, William" userId="6c9dfe72-e78c-4ea6-9b62-f7a425eed1e1" providerId="ADAL" clId="{1931DCA7-EA56-48FA-B4F0-0ADD97527683}" dt="2024-06-25T19:17:51.767" v="899" actId="20577"/>
          <ac:spMkLst>
            <pc:docMk/>
            <pc:sldMk cId="2527807372" sldId="4283"/>
            <ac:spMk id="10" creationId="{9AD750AA-A232-42A1-A91B-B4BC0B3BC83E}"/>
          </ac:spMkLst>
        </pc:spChg>
      </pc:sldChg>
      <pc:sldChg chg="modNotes">
        <pc:chgData name="Silagi, William" userId="6c9dfe72-e78c-4ea6-9b62-f7a425eed1e1" providerId="ADAL" clId="{1931DCA7-EA56-48FA-B4F0-0ADD97527683}" dt="2024-06-27T12:01:01.525" v="1323"/>
        <pc:sldMkLst>
          <pc:docMk/>
          <pc:sldMk cId="2815251323" sldId="4305"/>
        </pc:sldMkLst>
      </pc:sldChg>
      <pc:sldChg chg="modNotes">
        <pc:chgData name="Silagi, William" userId="6c9dfe72-e78c-4ea6-9b62-f7a425eed1e1" providerId="ADAL" clId="{1931DCA7-EA56-48FA-B4F0-0ADD97527683}" dt="2024-06-27T12:01:01.525" v="1323"/>
        <pc:sldMkLst>
          <pc:docMk/>
          <pc:sldMk cId="1649256746" sldId="4312"/>
        </pc:sldMkLst>
      </pc:sldChg>
      <pc:sldChg chg="modSp del mod modCm">
        <pc:chgData name="Silagi, William" userId="6c9dfe72-e78c-4ea6-9b62-f7a425eed1e1" providerId="ADAL" clId="{1931DCA7-EA56-48FA-B4F0-0ADD97527683}" dt="2024-06-27T11:48:12.352" v="1267" actId="2696"/>
        <pc:sldMkLst>
          <pc:docMk/>
          <pc:sldMk cId="1347086258" sldId="4318"/>
        </pc:sldMkLst>
        <pc:spChg chg="mod">
          <ac:chgData name="Silagi, William" userId="6c9dfe72-e78c-4ea6-9b62-f7a425eed1e1" providerId="ADAL" clId="{1931DCA7-EA56-48FA-B4F0-0ADD97527683}" dt="2024-06-25T14:25:38.856" v="1" actId="20577"/>
          <ac:spMkLst>
            <pc:docMk/>
            <pc:sldMk cId="1347086258" sldId="4318"/>
            <ac:spMk id="8" creationId="{4F0D123E-932B-0F51-3448-743CD44B54CC}"/>
          </ac:spMkLst>
        </pc:spChg>
        <pc:spChg chg="mod">
          <ac:chgData name="Silagi, William" userId="6c9dfe72-e78c-4ea6-9b62-f7a425eed1e1" providerId="ADAL" clId="{1931DCA7-EA56-48FA-B4F0-0ADD97527683}" dt="2024-06-25T19:17:16.409" v="887" actId="20577"/>
          <ac:spMkLst>
            <pc:docMk/>
            <pc:sldMk cId="1347086258" sldId="4318"/>
            <ac:spMk id="10" creationId="{9AD750AA-A232-42A1-A91B-B4BC0B3BC83E}"/>
          </ac:spMkLst>
        </pc:spChg>
        <pc:graphicFrameChg chg="mod modGraphic">
          <ac:chgData name="Silagi, William" userId="6c9dfe72-e78c-4ea6-9b62-f7a425eed1e1" providerId="ADAL" clId="{1931DCA7-EA56-48FA-B4F0-0ADD97527683}" dt="2024-06-25T16:01:43.070" v="835" actId="20577"/>
          <ac:graphicFrameMkLst>
            <pc:docMk/>
            <pc:sldMk cId="1347086258" sldId="4318"/>
            <ac:graphicFrameMk id="4" creationId="{6AFB3D89-BCDE-0B43-101F-C477DF37B76E}"/>
          </ac:graphicFrameMkLst>
        </pc:graphicFrameChg>
        <pc:extLst>
          <p:ext xmlns:p="http://schemas.openxmlformats.org/presentationml/2006/main" uri="{D6D511B9-2390-475A-947B-AFAB55BFBCF1}">
            <pc226:cmChg xmlns:pc226="http://schemas.microsoft.com/office/powerpoint/2022/06/main/command" chg="">
              <pc226:chgData name="Silagi, William" userId="6c9dfe72-e78c-4ea6-9b62-f7a425eed1e1" providerId="ADAL" clId="{1931DCA7-EA56-48FA-B4F0-0ADD97527683}" dt="2024-06-25T17:41:23.173" v="836"/>
              <pc2:cmMkLst xmlns:pc2="http://schemas.microsoft.com/office/powerpoint/2019/9/main/command">
                <pc:docMk/>
                <pc:sldMk cId="1347086258" sldId="4318"/>
                <pc2:cmMk id="{17946AB2-E8DE-4F67-8A21-5879229F6D1D}"/>
              </pc2:cmMkLst>
              <pc226:cmRplyChg chg="add">
                <pc226:chgData name="Silagi, William" userId="6c9dfe72-e78c-4ea6-9b62-f7a425eed1e1" providerId="ADAL" clId="{1931DCA7-EA56-48FA-B4F0-0ADD97527683}" dt="2024-06-25T17:41:23.173" v="836"/>
                <pc2:cmRplyMkLst xmlns:pc2="http://schemas.microsoft.com/office/powerpoint/2019/9/main/command">
                  <pc:docMk/>
                  <pc:sldMk cId="1347086258" sldId="4318"/>
                  <pc2:cmMk id="{17946AB2-E8DE-4F67-8A21-5879229F6D1D}"/>
                  <pc2:cmRplyMk id="{2051DB89-D31F-4034-84DC-26FEE070CC8C}"/>
                </pc2:cmRplyMkLst>
              </pc226:cmRplyChg>
            </pc226:cmChg>
          </p:ext>
        </pc:extLst>
      </pc:sldChg>
      <pc:sldChg chg="modSp mod modNotes">
        <pc:chgData name="Silagi, William" userId="6c9dfe72-e78c-4ea6-9b62-f7a425eed1e1" providerId="ADAL" clId="{1931DCA7-EA56-48FA-B4F0-0ADD97527683}" dt="2024-06-27T12:01:01.525" v="1323"/>
        <pc:sldMkLst>
          <pc:docMk/>
          <pc:sldMk cId="1465174730" sldId="4320"/>
        </pc:sldMkLst>
        <pc:spChg chg="mod">
          <ac:chgData name="Silagi, William" userId="6c9dfe72-e78c-4ea6-9b62-f7a425eed1e1" providerId="ADAL" clId="{1931DCA7-EA56-48FA-B4F0-0ADD97527683}" dt="2024-06-25T19:17:36.253" v="893" actId="20577"/>
          <ac:spMkLst>
            <pc:docMk/>
            <pc:sldMk cId="1465174730" sldId="4320"/>
            <ac:spMk id="10" creationId="{9AD750AA-A232-42A1-A91B-B4BC0B3BC83E}"/>
          </ac:spMkLst>
        </pc:spChg>
      </pc:sldChg>
      <pc:sldChg chg="modNotes">
        <pc:chgData name="Silagi, William" userId="6c9dfe72-e78c-4ea6-9b62-f7a425eed1e1" providerId="ADAL" clId="{1931DCA7-EA56-48FA-B4F0-0ADD97527683}" dt="2024-06-27T12:01:01.525" v="1323"/>
        <pc:sldMkLst>
          <pc:docMk/>
          <pc:sldMk cId="4288054638" sldId="4321"/>
        </pc:sldMkLst>
      </pc:sldChg>
      <pc:sldChg chg="addCm modCm modNotes">
        <pc:chgData name="Silagi, William" userId="6c9dfe72-e78c-4ea6-9b62-f7a425eed1e1" providerId="ADAL" clId="{1931DCA7-EA56-48FA-B4F0-0ADD97527683}" dt="2024-06-27T12:01:01.525" v="1323"/>
        <pc:sldMkLst>
          <pc:docMk/>
          <pc:sldMk cId="1136963752" sldId="4322"/>
        </pc:sldMkLst>
        <pc:extLst>
          <p:ext xmlns:p="http://schemas.openxmlformats.org/presentationml/2006/main" uri="{D6D511B9-2390-475A-947B-AFAB55BFBCF1}">
            <pc226:cmChg xmlns:pc226="http://schemas.microsoft.com/office/powerpoint/2022/06/main/command" chg="add mod">
              <pc226:chgData name="Silagi, William" userId="6c9dfe72-e78c-4ea6-9b62-f7a425eed1e1" providerId="ADAL" clId="{1931DCA7-EA56-48FA-B4F0-0ADD97527683}" dt="2024-06-25T19:11:55.840" v="855"/>
              <pc2:cmMkLst xmlns:pc2="http://schemas.microsoft.com/office/powerpoint/2019/9/main/command">
                <pc:docMk/>
                <pc:sldMk cId="1136963752" sldId="4322"/>
                <pc2:cmMk id="{8EA4CD9A-858C-468B-AAF6-82AE5BDC07F0}"/>
              </pc2:cmMkLst>
            </pc226:cmChg>
          </p:ext>
        </pc:extLst>
      </pc:sldChg>
      <pc:sldChg chg="addCm modNotes">
        <pc:chgData name="Silagi, William" userId="6c9dfe72-e78c-4ea6-9b62-f7a425eed1e1" providerId="ADAL" clId="{1931DCA7-EA56-48FA-B4F0-0ADD97527683}" dt="2024-06-27T12:01:01.525" v="1323"/>
        <pc:sldMkLst>
          <pc:docMk/>
          <pc:sldMk cId="2275602469" sldId="4329"/>
        </pc:sldMkLst>
        <pc:extLst>
          <p:ext xmlns:p="http://schemas.openxmlformats.org/presentationml/2006/main" uri="{D6D511B9-2390-475A-947B-AFAB55BFBCF1}">
            <pc226:cmChg xmlns:pc226="http://schemas.microsoft.com/office/powerpoint/2022/06/main/command" chg="add">
              <pc226:chgData name="Silagi, William" userId="6c9dfe72-e78c-4ea6-9b62-f7a425eed1e1" providerId="ADAL" clId="{1931DCA7-EA56-48FA-B4F0-0ADD97527683}" dt="2024-06-25T14:07:53.032" v="0"/>
              <pc2:cmMkLst xmlns:pc2="http://schemas.microsoft.com/office/powerpoint/2019/9/main/command">
                <pc:docMk/>
                <pc:sldMk cId="2275602469" sldId="4329"/>
                <pc2:cmMk id="{4C5C6669-A417-44AA-A8A7-7DB6DA83B9A7}"/>
              </pc2:cmMkLst>
            </pc226:cmChg>
          </p:ext>
        </pc:extLst>
      </pc:sldChg>
      <pc:sldChg chg="modSp mod modCm modNotes">
        <pc:chgData name="Silagi, William" userId="6c9dfe72-e78c-4ea6-9b62-f7a425eed1e1" providerId="ADAL" clId="{1931DCA7-EA56-48FA-B4F0-0ADD97527683}" dt="2024-06-27T12:01:01.525" v="1323"/>
        <pc:sldMkLst>
          <pc:docMk/>
          <pc:sldMk cId="73270067" sldId="4330"/>
        </pc:sldMkLst>
        <pc:spChg chg="mod">
          <ac:chgData name="Silagi, William" userId="6c9dfe72-e78c-4ea6-9b62-f7a425eed1e1" providerId="ADAL" clId="{1931DCA7-EA56-48FA-B4F0-0ADD97527683}" dt="2024-06-25T19:16:34.385" v="874" actId="6549"/>
          <ac:spMkLst>
            <pc:docMk/>
            <pc:sldMk cId="73270067" sldId="4330"/>
            <ac:spMk id="4" creationId="{CA1D3EBD-991E-F4DA-AB41-163A9EEBC946}"/>
          </ac:spMkLst>
        </pc:spChg>
        <pc:spChg chg="mod">
          <ac:chgData name="Silagi, William" userId="6c9dfe72-e78c-4ea6-9b62-f7a425eed1e1" providerId="ADAL" clId="{1931DCA7-EA56-48FA-B4F0-0ADD97527683}" dt="2024-06-25T19:16:29.527" v="871" actId="20577"/>
          <ac:spMkLst>
            <pc:docMk/>
            <pc:sldMk cId="73270067" sldId="4330"/>
            <ac:spMk id="11" creationId="{304E0BAA-6E20-8DA8-B856-75C9F3369109}"/>
          </ac:spMkLst>
        </pc:spChg>
        <pc:extLst>
          <p:ext xmlns:p="http://schemas.openxmlformats.org/presentationml/2006/main" uri="{D6D511B9-2390-475A-947B-AFAB55BFBCF1}">
            <pc226:cmChg xmlns:pc226="http://schemas.microsoft.com/office/powerpoint/2022/06/main/command" chg="mod">
              <pc226:chgData name="Silagi, William" userId="6c9dfe72-e78c-4ea6-9b62-f7a425eed1e1" providerId="ADAL" clId="{1931DCA7-EA56-48FA-B4F0-0ADD97527683}" dt="2024-06-25T19:16:29.527" v="871" actId="20577"/>
              <pc2:cmMkLst xmlns:pc2="http://schemas.microsoft.com/office/powerpoint/2019/9/main/command">
                <pc:docMk/>
                <pc:sldMk cId="73270067" sldId="4330"/>
                <pc2:cmMk id="{282F1E16-7FF4-4D7E-B743-29BD3CC04BE9}"/>
              </pc2:cmMkLst>
            </pc226:cmChg>
            <pc226:cmChg xmlns:pc226="http://schemas.microsoft.com/office/powerpoint/2022/06/main/command" chg="mod">
              <pc226:chgData name="Silagi, William" userId="6c9dfe72-e78c-4ea6-9b62-f7a425eed1e1" providerId="ADAL" clId="{1931DCA7-EA56-48FA-B4F0-0ADD97527683}" dt="2024-06-25T19:16:29.527" v="871" actId="20577"/>
              <pc2:cmMkLst xmlns:pc2="http://schemas.microsoft.com/office/powerpoint/2019/9/main/command">
                <pc:docMk/>
                <pc:sldMk cId="73270067" sldId="4330"/>
                <pc2:cmMk id="{B08D4C50-987A-422C-A0B4-259CC305F4D4}"/>
              </pc2:cmMkLst>
            </pc226:cmChg>
            <pc226:cmChg xmlns:pc226="http://schemas.microsoft.com/office/powerpoint/2022/06/main/command" chg="mod">
              <pc226:chgData name="Silagi, William" userId="6c9dfe72-e78c-4ea6-9b62-f7a425eed1e1" providerId="ADAL" clId="{1931DCA7-EA56-48FA-B4F0-0ADD97527683}" dt="2024-06-25T19:16:29.527" v="871" actId="20577"/>
              <pc2:cmMkLst xmlns:pc2="http://schemas.microsoft.com/office/powerpoint/2019/9/main/command">
                <pc:docMk/>
                <pc:sldMk cId="73270067" sldId="4330"/>
                <pc2:cmMk id="{4FBFEE51-B3F8-4DF6-9840-887166431300}"/>
              </pc2:cmMkLst>
            </pc226:cmChg>
          </p:ext>
        </pc:extLst>
      </pc:sldChg>
      <pc:sldChg chg="modSp mod modNotes">
        <pc:chgData name="Silagi, William" userId="6c9dfe72-e78c-4ea6-9b62-f7a425eed1e1" providerId="ADAL" clId="{1931DCA7-EA56-48FA-B4F0-0ADD97527683}" dt="2024-06-27T12:01:01.525" v="1323"/>
        <pc:sldMkLst>
          <pc:docMk/>
          <pc:sldMk cId="1036722062" sldId="4331"/>
        </pc:sldMkLst>
        <pc:spChg chg="mod">
          <ac:chgData name="Silagi, William" userId="6c9dfe72-e78c-4ea6-9b62-f7a425eed1e1" providerId="ADAL" clId="{1931DCA7-EA56-48FA-B4F0-0ADD97527683}" dt="2024-06-25T19:15:22.316" v="862" actId="20577"/>
          <ac:spMkLst>
            <pc:docMk/>
            <pc:sldMk cId="1036722062" sldId="4331"/>
            <ac:spMk id="4" creationId="{CA1D3EBD-991E-F4DA-AB41-163A9EEBC946}"/>
          </ac:spMkLst>
        </pc:spChg>
      </pc:sldChg>
      <pc:sldChg chg="modSp mod modNotes">
        <pc:chgData name="Silagi, William" userId="6c9dfe72-e78c-4ea6-9b62-f7a425eed1e1" providerId="ADAL" clId="{1931DCA7-EA56-48FA-B4F0-0ADD97527683}" dt="2024-06-27T12:01:01.525" v="1323"/>
        <pc:sldMkLst>
          <pc:docMk/>
          <pc:sldMk cId="1821303164" sldId="4334"/>
        </pc:sldMkLst>
        <pc:spChg chg="mod">
          <ac:chgData name="Silagi, William" userId="6c9dfe72-e78c-4ea6-9b62-f7a425eed1e1" providerId="ADAL" clId="{1931DCA7-EA56-48FA-B4F0-0ADD97527683}" dt="2024-06-25T19:15:16.375" v="860" actId="20577"/>
          <ac:spMkLst>
            <pc:docMk/>
            <pc:sldMk cId="1821303164" sldId="4334"/>
            <ac:spMk id="4" creationId="{CA1D3EBD-991E-F4DA-AB41-163A9EEBC946}"/>
          </ac:spMkLst>
        </pc:spChg>
      </pc:sldChg>
      <pc:sldChg chg="modSp mod modNotes">
        <pc:chgData name="Silagi, William" userId="6c9dfe72-e78c-4ea6-9b62-f7a425eed1e1" providerId="ADAL" clId="{1931DCA7-EA56-48FA-B4F0-0ADD97527683}" dt="2024-06-27T12:01:01.525" v="1323"/>
        <pc:sldMkLst>
          <pc:docMk/>
          <pc:sldMk cId="3782680542" sldId="4339"/>
        </pc:sldMkLst>
        <pc:spChg chg="mod">
          <ac:chgData name="Silagi, William" userId="6c9dfe72-e78c-4ea6-9b62-f7a425eed1e1" providerId="ADAL" clId="{1931DCA7-EA56-48FA-B4F0-0ADD97527683}" dt="2024-06-25T19:16:41.824" v="877" actId="20577"/>
          <ac:spMkLst>
            <pc:docMk/>
            <pc:sldMk cId="3782680542" sldId="4339"/>
            <ac:spMk id="4" creationId="{CA1D3EBD-991E-F4DA-AB41-163A9EEBC946}"/>
          </ac:spMkLst>
        </pc:spChg>
      </pc:sldChg>
      <pc:sldChg chg="modSp mod addCm delCm modNotes">
        <pc:chgData name="Silagi, William" userId="6c9dfe72-e78c-4ea6-9b62-f7a425eed1e1" providerId="ADAL" clId="{1931DCA7-EA56-48FA-B4F0-0ADD97527683}" dt="2024-06-27T12:01:01.525" v="1323"/>
        <pc:sldMkLst>
          <pc:docMk/>
          <pc:sldMk cId="4232641483" sldId="4340"/>
        </pc:sldMkLst>
        <pc:spChg chg="mod">
          <ac:chgData name="Silagi, William" userId="6c9dfe72-e78c-4ea6-9b62-f7a425eed1e1" providerId="ADAL" clId="{1931DCA7-EA56-48FA-B4F0-0ADD97527683}" dt="2024-06-25T19:16:50.163" v="879" actId="6549"/>
          <ac:spMkLst>
            <pc:docMk/>
            <pc:sldMk cId="4232641483" sldId="4340"/>
            <ac:spMk id="4" creationId="{CA1D3EBD-991E-F4DA-AB41-163A9EEBC946}"/>
          </ac:spMkLst>
        </pc:spChg>
        <pc:extLst>
          <p:ext xmlns:p="http://schemas.openxmlformats.org/presentationml/2006/main" uri="{D6D511B9-2390-475A-947B-AFAB55BFBCF1}">
            <pc226:cmChg xmlns:pc226="http://schemas.microsoft.com/office/powerpoint/2022/06/main/command" chg="add del">
              <pc226:chgData name="Silagi, William" userId="6c9dfe72-e78c-4ea6-9b62-f7a425eed1e1" providerId="ADAL" clId="{1931DCA7-EA56-48FA-B4F0-0ADD97527683}" dt="2024-06-25T15:52:10.055" v="825"/>
              <pc2:cmMkLst xmlns:pc2="http://schemas.microsoft.com/office/powerpoint/2019/9/main/command">
                <pc:docMk/>
                <pc:sldMk cId="4232641483" sldId="4340"/>
                <pc2:cmMk id="{F28D5B01-4680-41C3-ABCF-411D3DB79787}"/>
              </pc2:cmMkLst>
            </pc226:cmChg>
          </p:ext>
        </pc:extLst>
      </pc:sldChg>
      <pc:sldChg chg="modSp del mod">
        <pc:chgData name="Silagi, William" userId="6c9dfe72-e78c-4ea6-9b62-f7a425eed1e1" providerId="ADAL" clId="{1931DCA7-EA56-48FA-B4F0-0ADD97527683}" dt="2024-06-27T11:50:12.461" v="1293" actId="2696"/>
        <pc:sldMkLst>
          <pc:docMk/>
          <pc:sldMk cId="481840122" sldId="4341"/>
        </pc:sldMkLst>
        <pc:spChg chg="mod">
          <ac:chgData name="Silagi, William" userId="6c9dfe72-e78c-4ea6-9b62-f7a425eed1e1" providerId="ADAL" clId="{1931DCA7-EA56-48FA-B4F0-0ADD97527683}" dt="2024-06-25T17:43:44.848" v="853" actId="1038"/>
          <ac:spMkLst>
            <pc:docMk/>
            <pc:sldMk cId="481840122" sldId="4341"/>
            <ac:spMk id="8" creationId="{4F0D123E-932B-0F51-3448-743CD44B54CC}"/>
          </ac:spMkLst>
        </pc:spChg>
        <pc:spChg chg="mod">
          <ac:chgData name="Silagi, William" userId="6c9dfe72-e78c-4ea6-9b62-f7a425eed1e1" providerId="ADAL" clId="{1931DCA7-EA56-48FA-B4F0-0ADD97527683}" dt="2024-06-25T19:17:23.875" v="889" actId="20577"/>
          <ac:spMkLst>
            <pc:docMk/>
            <pc:sldMk cId="481840122" sldId="4341"/>
            <ac:spMk id="10" creationId="{9AD750AA-A232-42A1-A91B-B4BC0B3BC83E}"/>
          </ac:spMkLst>
        </pc:spChg>
        <pc:graphicFrameChg chg="mod modGraphic">
          <ac:chgData name="Silagi, William" userId="6c9dfe72-e78c-4ea6-9b62-f7a425eed1e1" providerId="ADAL" clId="{1931DCA7-EA56-48FA-B4F0-0ADD97527683}" dt="2024-06-25T17:43:40.440" v="852" actId="14734"/>
          <ac:graphicFrameMkLst>
            <pc:docMk/>
            <pc:sldMk cId="481840122" sldId="4341"/>
            <ac:graphicFrameMk id="4" creationId="{6AFB3D89-BCDE-0B43-101F-C477DF37B76E}"/>
          </ac:graphicFrameMkLst>
        </pc:graphicFrameChg>
      </pc:sldChg>
      <pc:sldChg chg="modSp mod modNotes modNotesTx">
        <pc:chgData name="Silagi, William" userId="6c9dfe72-e78c-4ea6-9b62-f7a425eed1e1" providerId="ADAL" clId="{1931DCA7-EA56-48FA-B4F0-0ADD97527683}" dt="2024-06-27T12:01:01.525" v="1323"/>
        <pc:sldMkLst>
          <pc:docMk/>
          <pc:sldMk cId="1104781200" sldId="4342"/>
        </pc:sldMkLst>
        <pc:spChg chg="mod">
          <ac:chgData name="Silagi, William" userId="6c9dfe72-e78c-4ea6-9b62-f7a425eed1e1" providerId="ADAL" clId="{1931DCA7-EA56-48FA-B4F0-0ADD97527683}" dt="2024-06-25T19:16:55.769" v="881" actId="20577"/>
          <ac:spMkLst>
            <pc:docMk/>
            <pc:sldMk cId="1104781200" sldId="4342"/>
            <ac:spMk id="4" creationId="{CA1D3EBD-991E-F4DA-AB41-163A9EEBC946}"/>
          </ac:spMkLst>
        </pc:spChg>
      </pc:sldChg>
      <pc:sldChg chg="modSp mod modNotes">
        <pc:chgData name="Silagi, William" userId="6c9dfe72-e78c-4ea6-9b62-f7a425eed1e1" providerId="ADAL" clId="{1931DCA7-EA56-48FA-B4F0-0ADD97527683}" dt="2024-06-27T12:01:01.525" v="1323"/>
        <pc:sldMkLst>
          <pc:docMk/>
          <pc:sldMk cId="1732449872" sldId="4343"/>
        </pc:sldMkLst>
        <pc:spChg chg="mod">
          <ac:chgData name="Silagi, William" userId="6c9dfe72-e78c-4ea6-9b62-f7a425eed1e1" providerId="ADAL" clId="{1931DCA7-EA56-48FA-B4F0-0ADD97527683}" dt="2024-06-25T19:17:57.216" v="901" actId="20577"/>
          <ac:spMkLst>
            <pc:docMk/>
            <pc:sldMk cId="1732449872" sldId="4343"/>
            <ac:spMk id="10" creationId="{9AD750AA-A232-42A1-A91B-B4BC0B3BC83E}"/>
          </ac:spMkLst>
        </pc:spChg>
      </pc:sldChg>
      <pc:sldChg chg="modSp del mod">
        <pc:chgData name="Silagi, William" userId="6c9dfe72-e78c-4ea6-9b62-f7a425eed1e1" providerId="ADAL" clId="{1931DCA7-EA56-48FA-B4F0-0ADD97527683}" dt="2024-06-27T15:46:42.249" v="1571" actId="2696"/>
        <pc:sldMkLst>
          <pc:docMk/>
          <pc:sldMk cId="1245239089" sldId="4344"/>
        </pc:sldMkLst>
        <pc:spChg chg="mod">
          <ac:chgData name="Silagi, William" userId="6c9dfe72-e78c-4ea6-9b62-f7a425eed1e1" providerId="ADAL" clId="{1931DCA7-EA56-48FA-B4F0-0ADD97527683}" dt="2024-06-26T19:09:46.361" v="924" actId="21"/>
          <ac:spMkLst>
            <pc:docMk/>
            <pc:sldMk cId="1245239089" sldId="4344"/>
            <ac:spMk id="2" creationId="{B84C3B36-E147-AD4B-C4B5-4BF6C13E5488}"/>
          </ac:spMkLst>
        </pc:spChg>
        <pc:spChg chg="mod">
          <ac:chgData name="Silagi, William" userId="6c9dfe72-e78c-4ea6-9b62-f7a425eed1e1" providerId="ADAL" clId="{1931DCA7-EA56-48FA-B4F0-0ADD97527683}" dt="2024-06-26T19:10:27.372" v="1044" actId="20577"/>
          <ac:spMkLst>
            <pc:docMk/>
            <pc:sldMk cId="1245239089" sldId="4344"/>
            <ac:spMk id="3" creationId="{C7B3DAEA-2BC4-358A-B2BE-66D1D6168311}"/>
          </ac:spMkLst>
        </pc:spChg>
      </pc:sldChg>
      <pc:sldChg chg="modSp mod modNotes">
        <pc:chgData name="Silagi, William" userId="6c9dfe72-e78c-4ea6-9b62-f7a425eed1e1" providerId="ADAL" clId="{1931DCA7-EA56-48FA-B4F0-0ADD97527683}" dt="2024-06-27T12:01:01.525" v="1323"/>
        <pc:sldMkLst>
          <pc:docMk/>
          <pc:sldMk cId="1347946479" sldId="4345"/>
        </pc:sldMkLst>
        <pc:spChg chg="mod">
          <ac:chgData name="Silagi, William" userId="6c9dfe72-e78c-4ea6-9b62-f7a425eed1e1" providerId="ADAL" clId="{1931DCA7-EA56-48FA-B4F0-0ADD97527683}" dt="2024-06-25T19:17:42.995" v="897" actId="6549"/>
          <ac:spMkLst>
            <pc:docMk/>
            <pc:sldMk cId="1347946479" sldId="4345"/>
            <ac:spMk id="10" creationId="{9AD750AA-A232-42A1-A91B-B4BC0B3BC83E}"/>
          </ac:spMkLst>
        </pc:spChg>
      </pc:sldChg>
      <pc:sldChg chg="modSp mod modCm modNotes">
        <pc:chgData name="Silagi, William" userId="6c9dfe72-e78c-4ea6-9b62-f7a425eed1e1" providerId="ADAL" clId="{1931DCA7-EA56-48FA-B4F0-0ADD97527683}" dt="2024-06-28T16:44:24.427" v="1572"/>
        <pc:sldMkLst>
          <pc:docMk/>
          <pc:sldMk cId="2425292139" sldId="4346"/>
        </pc:sldMkLst>
        <pc:spChg chg="mod">
          <ac:chgData name="Silagi, William" userId="6c9dfe72-e78c-4ea6-9b62-f7a425eed1e1" providerId="ADAL" clId="{1931DCA7-EA56-48FA-B4F0-0ADD97527683}" dt="2024-06-25T19:17:01.692" v="883" actId="20577"/>
          <ac:spMkLst>
            <pc:docMk/>
            <pc:sldMk cId="2425292139" sldId="4346"/>
            <ac:spMk id="4" creationId="{CA1D3EBD-991E-F4DA-AB41-163A9EEBC946}"/>
          </ac:spMkLst>
        </pc:spChg>
        <pc:extLst>
          <p:ext xmlns:p="http://schemas.openxmlformats.org/presentationml/2006/main" uri="{D6D511B9-2390-475A-947B-AFAB55BFBCF1}">
            <pc226:cmChg xmlns:pc226="http://schemas.microsoft.com/office/powerpoint/2022/06/main/command" chg="">
              <pc226:chgData name="Silagi, William" userId="6c9dfe72-e78c-4ea6-9b62-f7a425eed1e1" providerId="ADAL" clId="{1931DCA7-EA56-48FA-B4F0-0ADD97527683}" dt="2024-06-28T16:44:24.427" v="1572"/>
              <pc2:cmMkLst xmlns:pc2="http://schemas.microsoft.com/office/powerpoint/2019/9/main/command">
                <pc:docMk/>
                <pc:sldMk cId="2425292139" sldId="4346"/>
                <pc2:cmMk id="{A2D62585-2DBA-477A-826E-2F99692BD814}"/>
              </pc2:cmMkLst>
              <pc226:cmRplyChg chg="add">
                <pc226:chgData name="Silagi, William" userId="6c9dfe72-e78c-4ea6-9b62-f7a425eed1e1" providerId="ADAL" clId="{1931DCA7-EA56-48FA-B4F0-0ADD97527683}" dt="2024-06-28T16:44:24.427" v="1572"/>
                <pc2:cmRplyMkLst xmlns:pc2="http://schemas.microsoft.com/office/powerpoint/2019/9/main/command">
                  <pc:docMk/>
                  <pc:sldMk cId="2425292139" sldId="4346"/>
                  <pc2:cmMk id="{A2D62585-2DBA-477A-826E-2F99692BD814}"/>
                  <pc2:cmRplyMk id="{42DCCF00-E72A-41B7-BA49-F8417B892E27}"/>
                </pc2:cmRplyMkLst>
              </pc226:cmRplyChg>
              <pc226:cmRplyChg chg="add mod">
                <pc226:chgData name="Silagi, William" userId="6c9dfe72-e78c-4ea6-9b62-f7a425eed1e1" providerId="ADAL" clId="{1931DCA7-EA56-48FA-B4F0-0ADD97527683}" dt="2024-06-27T11:24:04.522" v="1046"/>
                <pc2:cmRplyMkLst xmlns:pc2="http://schemas.microsoft.com/office/powerpoint/2019/9/main/command">
                  <pc:docMk/>
                  <pc:sldMk cId="2425292139" sldId="4346"/>
                  <pc2:cmMk id="{A2D62585-2DBA-477A-826E-2F99692BD814}"/>
                  <pc2:cmRplyMk id="{86482858-63EA-4128-84AE-CAE0A97B89CA}"/>
                </pc2:cmRplyMkLst>
              </pc226:cmRplyChg>
              <pc226:cmRplyChg chg="add">
                <pc226:chgData name="Silagi, William" userId="6c9dfe72-e78c-4ea6-9b62-f7a425eed1e1" providerId="ADAL" clId="{1931DCA7-EA56-48FA-B4F0-0ADD97527683}" dt="2024-06-26T10:15:19.034" v="902"/>
                <pc2:cmRplyMkLst xmlns:pc2="http://schemas.microsoft.com/office/powerpoint/2019/9/main/command">
                  <pc:docMk/>
                  <pc:sldMk cId="2425292139" sldId="4346"/>
                  <pc2:cmMk id="{A2D62585-2DBA-477A-826E-2F99692BD814}"/>
                  <pc2:cmRplyMk id="{F77DDAEE-D38E-453D-8D88-1AA21FE6446E}"/>
                </pc2:cmRplyMkLst>
              </pc226:cmRplyChg>
            </pc226:cmChg>
          </p:ext>
        </pc:extLst>
      </pc:sldChg>
      <pc:sldChg chg="modSp mod modNotes">
        <pc:chgData name="Silagi, William" userId="6c9dfe72-e78c-4ea6-9b62-f7a425eed1e1" providerId="ADAL" clId="{1931DCA7-EA56-48FA-B4F0-0ADD97527683}" dt="2024-06-27T12:01:01.525" v="1323"/>
        <pc:sldMkLst>
          <pc:docMk/>
          <pc:sldMk cId="986422007" sldId="4347"/>
        </pc:sldMkLst>
        <pc:spChg chg="mod">
          <ac:chgData name="Silagi, William" userId="6c9dfe72-e78c-4ea6-9b62-f7a425eed1e1" providerId="ADAL" clId="{1931DCA7-EA56-48FA-B4F0-0ADD97527683}" dt="2024-06-25T19:17:07.031" v="885" actId="20577"/>
          <ac:spMkLst>
            <pc:docMk/>
            <pc:sldMk cId="986422007" sldId="4347"/>
            <ac:spMk id="4" creationId="{CA1D3EBD-991E-F4DA-AB41-163A9EEBC946}"/>
          </ac:spMkLst>
        </pc:spChg>
      </pc:sldChg>
      <pc:sldChg chg="add">
        <pc:chgData name="Silagi, William" userId="6c9dfe72-e78c-4ea6-9b62-f7a425eed1e1" providerId="ADAL" clId="{1931DCA7-EA56-48FA-B4F0-0ADD97527683}" dt="2024-06-25T15:35:05.338" v="746" actId="2890"/>
        <pc:sldMkLst>
          <pc:docMk/>
          <pc:sldMk cId="2109426182" sldId="4347"/>
        </pc:sldMkLst>
      </pc:sldChg>
      <pc:sldChg chg="modSp add mod modNotes">
        <pc:chgData name="Silagi, William" userId="6c9dfe72-e78c-4ea6-9b62-f7a425eed1e1" providerId="ADAL" clId="{1931DCA7-EA56-48FA-B4F0-0ADD97527683}" dt="2024-06-27T13:25:26.377" v="1569"/>
        <pc:sldMkLst>
          <pc:docMk/>
          <pc:sldMk cId="2719306075" sldId="4348"/>
        </pc:sldMkLst>
        <pc:graphicFrameChg chg="mod modGraphic">
          <ac:chgData name="Silagi, William" userId="6c9dfe72-e78c-4ea6-9b62-f7a425eed1e1" providerId="ADAL" clId="{1931DCA7-EA56-48FA-B4F0-0ADD97527683}" dt="2024-06-27T13:25:26.377" v="1569"/>
          <ac:graphicFrameMkLst>
            <pc:docMk/>
            <pc:sldMk cId="2719306075" sldId="4348"/>
            <ac:graphicFrameMk id="4" creationId="{6AFB3D89-BCDE-0B43-101F-C477DF37B76E}"/>
          </ac:graphicFrameMkLst>
        </pc:graphicFrameChg>
      </pc:sldChg>
      <pc:sldChg chg="modSp add mod modNotes">
        <pc:chgData name="Silagi, William" userId="6c9dfe72-e78c-4ea6-9b62-f7a425eed1e1" providerId="ADAL" clId="{1931DCA7-EA56-48FA-B4F0-0ADD97527683}" dt="2024-06-27T13:25:47.788" v="1570"/>
        <pc:sldMkLst>
          <pc:docMk/>
          <pc:sldMk cId="1090503946" sldId="4349"/>
        </pc:sldMkLst>
        <pc:graphicFrameChg chg="mod modGraphic">
          <ac:chgData name="Silagi, William" userId="6c9dfe72-e78c-4ea6-9b62-f7a425eed1e1" providerId="ADAL" clId="{1931DCA7-EA56-48FA-B4F0-0ADD97527683}" dt="2024-06-27T13:25:47.788" v="1570"/>
          <ac:graphicFrameMkLst>
            <pc:docMk/>
            <pc:sldMk cId="1090503946" sldId="4349"/>
            <ac:graphicFrameMk id="4" creationId="{6AFB3D89-BCDE-0B43-101F-C477DF37B76E}"/>
          </ac:graphicFrameMkLst>
        </pc:graphicFrameChg>
      </pc:sldChg>
    </pc:docChg>
  </pc:docChgLst>
  <pc:docChgLst>
    <pc:chgData name="Edmonds, Marc" userId="S::edmonds.marc@epa.gov::aed0cfdb-9319-443d-b6a9-8afd881cc916" providerId="AD" clId="Web-{A9F08B9B-4A7C-7E0C-628B-979D18FED15B}"/>
    <pc:docChg chg="">
      <pc:chgData name="Edmonds, Marc" userId="S::edmonds.marc@epa.gov::aed0cfdb-9319-443d-b6a9-8afd881cc916" providerId="AD" clId="Web-{A9F08B9B-4A7C-7E0C-628B-979D18FED15B}" dt="2024-07-01T13:51:09.572" v="0"/>
      <pc:docMkLst>
        <pc:docMk/>
      </pc:docMkLst>
      <pc:sldChg chg="modCm">
        <pc:chgData name="Edmonds, Marc" userId="S::edmonds.marc@epa.gov::aed0cfdb-9319-443d-b6a9-8afd881cc916" providerId="AD" clId="Web-{A9F08B9B-4A7C-7E0C-628B-979D18FED15B}" dt="2024-07-01T13:51:09.572" v="0"/>
        <pc:sldMkLst>
          <pc:docMk/>
          <pc:sldMk cId="2719306075" sldId="4348"/>
        </pc:sldMkLst>
        <pc:extLst>
          <p:ext xmlns:p="http://schemas.openxmlformats.org/presentationml/2006/main" uri="{D6D511B9-2390-475A-947B-AFAB55BFBCF1}">
            <pc226:cmChg xmlns:pc226="http://schemas.microsoft.com/office/powerpoint/2022/06/main/command" chg="">
              <pc226:chgData name="Edmonds, Marc" userId="S::edmonds.marc@epa.gov::aed0cfdb-9319-443d-b6a9-8afd881cc916" providerId="AD" clId="Web-{A9F08B9B-4A7C-7E0C-628B-979D18FED15B}" dt="2024-07-01T13:51:09.572" v="0"/>
              <pc2:cmMkLst xmlns:pc2="http://schemas.microsoft.com/office/powerpoint/2019/9/main/command">
                <pc:docMk/>
                <pc:sldMk cId="2719306075" sldId="4348"/>
                <pc2:cmMk id="{64B4FCAF-39ED-4460-9EE5-CBCE3F9216D6}"/>
              </pc2:cmMkLst>
              <pc226:cmRplyChg chg="add">
                <pc226:chgData name="Edmonds, Marc" userId="S::edmonds.marc@epa.gov::aed0cfdb-9319-443d-b6a9-8afd881cc916" providerId="AD" clId="Web-{A9F08B9B-4A7C-7E0C-628B-979D18FED15B}" dt="2024-07-01T13:51:09.572" v="0"/>
                <pc2:cmRplyMkLst xmlns:pc2="http://schemas.microsoft.com/office/powerpoint/2019/9/main/command">
                  <pc:docMk/>
                  <pc:sldMk cId="2719306075" sldId="4348"/>
                  <pc2:cmMk id="{64B4FCAF-39ED-4460-9EE5-CBCE3F9216D6}"/>
                  <pc2:cmRplyMk id="{FE9B3394-3E07-45E3-B7A8-618C4B9ACBF9}"/>
                </pc2:cmRplyMkLst>
              </pc226:cmRplyChg>
            </pc226:cmChg>
          </p:ext>
        </pc:extLst>
      </pc:sldChg>
    </pc:docChg>
  </pc:docChgLst>
  <pc:docChgLst>
    <pc:chgData name="Silagi, William" userId="6c9dfe72-e78c-4ea6-9b62-f7a425eed1e1" providerId="ADAL" clId="{DE086852-D281-4964-AD4D-57E2C6930CC7}"/>
    <pc:docChg chg="undo custSel modSld">
      <pc:chgData name="Silagi, William" userId="6c9dfe72-e78c-4ea6-9b62-f7a425eed1e1" providerId="ADAL" clId="{DE086852-D281-4964-AD4D-57E2C6930CC7}" dt="2024-01-10T18:00:29.637" v="334"/>
      <pc:docMkLst>
        <pc:docMk/>
      </pc:docMkLst>
      <pc:sldChg chg="modSp mod modCm">
        <pc:chgData name="Silagi, William" userId="6c9dfe72-e78c-4ea6-9b62-f7a425eed1e1" providerId="ADAL" clId="{DE086852-D281-4964-AD4D-57E2C6930CC7}" dt="2024-01-10T18:00:29.637" v="334"/>
        <pc:sldMkLst>
          <pc:docMk/>
          <pc:sldMk cId="1347086258" sldId="4318"/>
        </pc:sldMkLst>
        <pc:spChg chg="mod">
          <ac:chgData name="Silagi, William" userId="6c9dfe72-e78c-4ea6-9b62-f7a425eed1e1" providerId="ADAL" clId="{DE086852-D281-4964-AD4D-57E2C6930CC7}" dt="2024-01-10T17:58:26.370" v="332" actId="207"/>
          <ac:spMkLst>
            <pc:docMk/>
            <pc:sldMk cId="1347086258" sldId="4318"/>
            <ac:spMk id="8" creationId="{4F0D123E-932B-0F51-3448-743CD44B54CC}"/>
          </ac:spMkLst>
        </pc:spChg>
      </pc:sldChg>
      <pc:sldChg chg="modSp mod modCm">
        <pc:chgData name="Silagi, William" userId="6c9dfe72-e78c-4ea6-9b62-f7a425eed1e1" providerId="ADAL" clId="{DE086852-D281-4964-AD4D-57E2C6930CC7}" dt="2024-01-10T14:43:06.642" v="326" actId="20577"/>
        <pc:sldMkLst>
          <pc:docMk/>
          <pc:sldMk cId="481840122" sldId="4341"/>
        </pc:sldMkLst>
        <pc:graphicFrameChg chg="mod modGraphic">
          <ac:chgData name="Silagi, William" userId="6c9dfe72-e78c-4ea6-9b62-f7a425eed1e1" providerId="ADAL" clId="{DE086852-D281-4964-AD4D-57E2C6930CC7}" dt="2024-01-10T14:43:06.642" v="326" actId="20577"/>
          <ac:graphicFrameMkLst>
            <pc:docMk/>
            <pc:sldMk cId="481840122" sldId="4341"/>
            <ac:graphicFrameMk id="4" creationId="{6AFB3D89-BCDE-0B43-101F-C477DF37B76E}"/>
          </ac:graphicFrameMkLst>
        </pc:graphicFrameChg>
      </pc:sldChg>
    </pc:docChg>
  </pc:docChgLst>
  <pc:docChgLst>
    <pc:chgData name="Anderson, Steve (he/him/his)" userId="S::anderson.steve@epa.gov::9c833d26-324b-41c6-a2f1-9b2228d5182d" providerId="AD" clId="Web-{29F8CDCC-EF82-2281-8042-080D522A9A42}"/>
    <pc:docChg chg="mod">
      <pc:chgData name="Anderson, Steve (he/him/his)" userId="S::anderson.steve@epa.gov::9c833d26-324b-41c6-a2f1-9b2228d5182d" providerId="AD" clId="Web-{29F8CDCC-EF82-2281-8042-080D522A9A42}" dt="2024-01-10T17:23:50.757" v="1"/>
      <pc:docMkLst>
        <pc:docMk/>
      </pc:docMkLst>
      <pc:sldChg chg="modCm">
        <pc:chgData name="Anderson, Steve (he/him/his)" userId="S::anderson.steve@epa.gov::9c833d26-324b-41c6-a2f1-9b2228d5182d" providerId="AD" clId="Web-{29F8CDCC-EF82-2281-8042-080D522A9A42}" dt="2024-01-10T17:23:50.757" v="1"/>
        <pc:sldMkLst>
          <pc:docMk/>
          <pc:sldMk cId="1821303164" sldId="4334"/>
        </pc:sldMkLst>
      </pc:sldChg>
    </pc:docChg>
  </pc:docChgLst>
  <pc:docChgLst>
    <pc:chgData name="Zenni, Wyn" userId="44ae5db6-47a9-423b-a240-53f7528bf21d" providerId="ADAL" clId="{45CC62CA-8CAF-458B-AD47-6DA2CEFEEF1E}"/>
    <pc:docChg chg="undo redo custSel modSld">
      <pc:chgData name="Zenni, Wyn" userId="44ae5db6-47a9-423b-a240-53f7528bf21d" providerId="ADAL" clId="{45CC62CA-8CAF-458B-AD47-6DA2CEFEEF1E}" dt="2023-12-26T18:00:02.973" v="2449" actId="20577"/>
      <pc:docMkLst>
        <pc:docMk/>
      </pc:docMkLst>
      <pc:sldChg chg="addSp delSp modSp mod modCm">
        <pc:chgData name="Zenni, Wyn" userId="44ae5db6-47a9-423b-a240-53f7528bf21d" providerId="ADAL" clId="{45CC62CA-8CAF-458B-AD47-6DA2CEFEEF1E}" dt="2023-12-26T18:00:02.973" v="2449" actId="20577"/>
        <pc:sldMkLst>
          <pc:docMk/>
          <pc:sldMk cId="755033143" sldId="4241"/>
        </pc:sldMkLst>
        <pc:spChg chg="mod">
          <ac:chgData name="Zenni, Wyn" userId="44ae5db6-47a9-423b-a240-53f7528bf21d" providerId="ADAL" clId="{45CC62CA-8CAF-458B-AD47-6DA2CEFEEF1E}" dt="2023-12-26T18:00:02.973" v="2449" actId="20577"/>
          <ac:spMkLst>
            <pc:docMk/>
            <pc:sldMk cId="755033143" sldId="4241"/>
            <ac:spMk id="2" creationId="{C3D41B24-D8F8-F91D-FD58-21EF8C499A1E}"/>
          </ac:spMkLst>
        </pc:spChg>
        <pc:spChg chg="mod">
          <ac:chgData name="Zenni, Wyn" userId="44ae5db6-47a9-423b-a240-53f7528bf21d" providerId="ADAL" clId="{45CC62CA-8CAF-458B-AD47-6DA2CEFEEF1E}" dt="2023-12-20T22:42:49.541" v="1234" actId="1076"/>
          <ac:spMkLst>
            <pc:docMk/>
            <pc:sldMk cId="755033143" sldId="4241"/>
            <ac:spMk id="6" creationId="{AFCC85AF-4DBD-B638-BC04-76C1F0FF8ADC}"/>
          </ac:spMkLst>
        </pc:spChg>
        <pc:graphicFrameChg chg="mod modGraphic">
          <ac:chgData name="Zenni, Wyn" userId="44ae5db6-47a9-423b-a240-53f7528bf21d" providerId="ADAL" clId="{45CC62CA-8CAF-458B-AD47-6DA2CEFEEF1E}" dt="2023-12-20T22:43:01.823" v="1243" actId="20577"/>
          <ac:graphicFrameMkLst>
            <pc:docMk/>
            <pc:sldMk cId="755033143" sldId="4241"/>
            <ac:graphicFrameMk id="4" creationId="{586BB232-CCF3-8A5D-DDB6-2D4D07607BE2}"/>
          </ac:graphicFrameMkLst>
        </pc:graphicFrameChg>
        <pc:graphicFrameChg chg="add del mod modGraphic">
          <ac:chgData name="Zenni, Wyn" userId="44ae5db6-47a9-423b-a240-53f7528bf21d" providerId="ADAL" clId="{45CC62CA-8CAF-458B-AD47-6DA2CEFEEF1E}" dt="2023-12-20T22:18:10.667" v="424" actId="478"/>
          <ac:graphicFrameMkLst>
            <pc:docMk/>
            <pc:sldMk cId="755033143" sldId="4241"/>
            <ac:graphicFrameMk id="7" creationId="{7050C9AA-2DDB-4553-ACB5-45A0C0DDF0E7}"/>
          </ac:graphicFrameMkLst>
        </pc:graphicFrameChg>
      </pc:sldChg>
      <pc:sldChg chg="modSp mod">
        <pc:chgData name="Zenni, Wyn" userId="44ae5db6-47a9-423b-a240-53f7528bf21d" providerId="ADAL" clId="{45CC62CA-8CAF-458B-AD47-6DA2CEFEEF1E}" dt="2023-12-26T17:59:44.652" v="2442" actId="1076"/>
        <pc:sldMkLst>
          <pc:docMk/>
          <pc:sldMk cId="1465174730" sldId="4320"/>
        </pc:sldMkLst>
        <pc:spChg chg="mod">
          <ac:chgData name="Zenni, Wyn" userId="44ae5db6-47a9-423b-a240-53f7528bf21d" providerId="ADAL" clId="{45CC62CA-8CAF-458B-AD47-6DA2CEFEEF1E}" dt="2023-12-26T17:59:44.652" v="2442" actId="1076"/>
          <ac:spMkLst>
            <pc:docMk/>
            <pc:sldMk cId="1465174730" sldId="4320"/>
            <ac:spMk id="6" creationId="{B9178FAC-CD1F-3514-8709-C2D6B8964D19}"/>
          </ac:spMkLst>
        </pc:spChg>
      </pc:sldChg>
    </pc:docChg>
  </pc:docChgLst>
  <pc:docChgLst>
    <pc:chgData name="Brisse, Claire" userId="62eb7f4f-25cd-442b-a170-fbc3de1c2968" providerId="ADAL" clId="{DC231E07-C2F0-4271-B52B-9BD41023FA86}"/>
    <pc:docChg chg="undo custSel delSld modSld">
      <pc:chgData name="Brisse, Claire" userId="62eb7f4f-25cd-442b-a170-fbc3de1c2968" providerId="ADAL" clId="{DC231E07-C2F0-4271-B52B-9BD41023FA86}" dt="2024-01-04T13:55:05.745" v="916"/>
      <pc:docMkLst>
        <pc:docMk/>
      </pc:docMkLst>
      <pc:sldChg chg="del">
        <pc:chgData name="Brisse, Claire" userId="62eb7f4f-25cd-442b-a170-fbc3de1c2968" providerId="ADAL" clId="{DC231E07-C2F0-4271-B52B-9BD41023FA86}" dt="2024-01-04T13:52:46.390" v="857" actId="2696"/>
        <pc:sldMkLst>
          <pc:docMk/>
          <pc:sldMk cId="1049544406" sldId="518"/>
        </pc:sldMkLst>
      </pc:sldChg>
      <pc:sldChg chg="modSp mod delCm">
        <pc:chgData name="Brisse, Claire" userId="62eb7f4f-25cd-442b-a170-fbc3de1c2968" providerId="ADAL" clId="{DC231E07-C2F0-4271-B52B-9BD41023FA86}" dt="2024-01-04T13:32:10.027" v="127" actId="1076"/>
        <pc:sldMkLst>
          <pc:docMk/>
          <pc:sldMk cId="323643893" sldId="957"/>
        </pc:sldMkLst>
        <pc:spChg chg="mod">
          <ac:chgData name="Brisse, Claire" userId="62eb7f4f-25cd-442b-a170-fbc3de1c2968" providerId="ADAL" clId="{DC231E07-C2F0-4271-B52B-9BD41023FA86}" dt="2024-01-04T13:32:10.027" v="127" actId="1076"/>
          <ac:spMkLst>
            <pc:docMk/>
            <pc:sldMk cId="323643893" sldId="957"/>
            <ac:spMk id="3" creationId="{B73027E9-6FFE-2A1B-C700-FBFD41EAD29F}"/>
          </ac:spMkLst>
        </pc:spChg>
      </pc:sldChg>
      <pc:sldChg chg="modSp mod delCm modCm">
        <pc:chgData name="Brisse, Claire" userId="62eb7f4f-25cd-442b-a170-fbc3de1c2968" providerId="ADAL" clId="{DC231E07-C2F0-4271-B52B-9BD41023FA86}" dt="2024-01-04T13:34:16.287" v="236" actId="20577"/>
        <pc:sldMkLst>
          <pc:docMk/>
          <pc:sldMk cId="755033143" sldId="4241"/>
        </pc:sldMkLst>
        <pc:spChg chg="mod">
          <ac:chgData name="Brisse, Claire" userId="62eb7f4f-25cd-442b-a170-fbc3de1c2968" providerId="ADAL" clId="{DC231E07-C2F0-4271-B52B-9BD41023FA86}" dt="2024-01-04T13:34:16.287" v="236" actId="20577"/>
          <ac:spMkLst>
            <pc:docMk/>
            <pc:sldMk cId="755033143" sldId="4241"/>
            <ac:spMk id="2" creationId="{C3D41B24-D8F8-F91D-FD58-21EF8C499A1E}"/>
          </ac:spMkLst>
        </pc:spChg>
      </pc:sldChg>
      <pc:sldChg chg="modSp mod delCm">
        <pc:chgData name="Brisse, Claire" userId="62eb7f4f-25cd-442b-a170-fbc3de1c2968" providerId="ADAL" clId="{DC231E07-C2F0-4271-B52B-9BD41023FA86}" dt="2024-01-04T13:30:01.377" v="23" actId="20577"/>
        <pc:sldMkLst>
          <pc:docMk/>
          <pc:sldMk cId="1649256746" sldId="4312"/>
        </pc:sldMkLst>
        <pc:spChg chg="mod">
          <ac:chgData name="Brisse, Claire" userId="62eb7f4f-25cd-442b-a170-fbc3de1c2968" providerId="ADAL" clId="{DC231E07-C2F0-4271-B52B-9BD41023FA86}" dt="2024-01-04T13:30:01.377" v="23" actId="20577"/>
          <ac:spMkLst>
            <pc:docMk/>
            <pc:sldMk cId="1649256746" sldId="4312"/>
            <ac:spMk id="3" creationId="{361CC249-FBD2-FABF-3EFC-AA9F5C95E8E2}"/>
          </ac:spMkLst>
        </pc:spChg>
      </pc:sldChg>
      <pc:sldChg chg="modSp mod delCm">
        <pc:chgData name="Brisse, Claire" userId="62eb7f4f-25cd-442b-a170-fbc3de1c2968" providerId="ADAL" clId="{DC231E07-C2F0-4271-B52B-9BD41023FA86}" dt="2024-01-04T13:53:48.768" v="871" actId="207"/>
        <pc:sldMkLst>
          <pc:docMk/>
          <pc:sldMk cId="1465174730" sldId="4320"/>
        </pc:sldMkLst>
        <pc:spChg chg="mod">
          <ac:chgData name="Brisse, Claire" userId="62eb7f4f-25cd-442b-a170-fbc3de1c2968" providerId="ADAL" clId="{DC231E07-C2F0-4271-B52B-9BD41023FA86}" dt="2024-01-04T13:53:48.768" v="871" actId="207"/>
          <ac:spMkLst>
            <pc:docMk/>
            <pc:sldMk cId="1465174730" sldId="4320"/>
            <ac:spMk id="6" creationId="{B9178FAC-CD1F-3514-8709-C2D6B8964D19}"/>
          </ac:spMkLst>
        </pc:spChg>
        <pc:spChg chg="mod">
          <ac:chgData name="Brisse, Claire" userId="62eb7f4f-25cd-442b-a170-fbc3de1c2968" providerId="ADAL" clId="{DC231E07-C2F0-4271-B52B-9BD41023FA86}" dt="2024-01-04T13:53:33.972" v="863" actId="207"/>
          <ac:spMkLst>
            <pc:docMk/>
            <pc:sldMk cId="1465174730" sldId="4320"/>
            <ac:spMk id="8" creationId="{89A4E951-BE53-ED6F-FC3B-F07B3D635A44}"/>
          </ac:spMkLst>
        </pc:spChg>
      </pc:sldChg>
      <pc:sldChg chg="modSp mod delCm modCm">
        <pc:chgData name="Brisse, Claire" userId="62eb7f4f-25cd-442b-a170-fbc3de1c2968" providerId="ADAL" clId="{DC231E07-C2F0-4271-B52B-9BD41023FA86}" dt="2024-01-04T13:32:28.231" v="155" actId="207"/>
        <pc:sldMkLst>
          <pc:docMk/>
          <pc:sldMk cId="1136963752" sldId="4322"/>
        </pc:sldMkLst>
        <pc:spChg chg="mod">
          <ac:chgData name="Brisse, Claire" userId="62eb7f4f-25cd-442b-a170-fbc3de1c2968" providerId="ADAL" clId="{DC231E07-C2F0-4271-B52B-9BD41023FA86}" dt="2024-01-04T13:32:28.231" v="155" actId="207"/>
          <ac:spMkLst>
            <pc:docMk/>
            <pc:sldMk cId="1136963752" sldId="4322"/>
            <ac:spMk id="7" creationId="{5FE72554-71EF-01D7-C05B-2E646AE5DEFC}"/>
          </ac:spMkLst>
        </pc:spChg>
      </pc:sldChg>
      <pc:sldChg chg="modSp mod delCm modCm">
        <pc:chgData name="Brisse, Claire" userId="62eb7f4f-25cd-442b-a170-fbc3de1c2968" providerId="ADAL" clId="{DC231E07-C2F0-4271-B52B-9BD41023FA86}" dt="2024-01-04T13:32:42.259" v="161" actId="207"/>
        <pc:sldMkLst>
          <pc:docMk/>
          <pc:sldMk cId="889310479" sldId="4323"/>
        </pc:sldMkLst>
        <pc:spChg chg="mod">
          <ac:chgData name="Brisse, Claire" userId="62eb7f4f-25cd-442b-a170-fbc3de1c2968" providerId="ADAL" clId="{DC231E07-C2F0-4271-B52B-9BD41023FA86}" dt="2024-01-04T13:32:42.259" v="161" actId="207"/>
          <ac:spMkLst>
            <pc:docMk/>
            <pc:sldMk cId="889310479" sldId="4323"/>
            <ac:spMk id="3" creationId="{361CC249-FBD2-FABF-3EFC-AA9F5C95E8E2}"/>
          </ac:spMkLst>
        </pc:spChg>
      </pc:sldChg>
      <pc:sldChg chg="modSp mod delCm modCm">
        <pc:chgData name="Brisse, Claire" userId="62eb7f4f-25cd-442b-a170-fbc3de1c2968" providerId="ADAL" clId="{DC231E07-C2F0-4271-B52B-9BD41023FA86}" dt="2024-01-04T13:34:48.619" v="273"/>
        <pc:sldMkLst>
          <pc:docMk/>
          <pc:sldMk cId="4100580154" sldId="4328"/>
        </pc:sldMkLst>
        <pc:spChg chg="mod">
          <ac:chgData name="Brisse, Claire" userId="62eb7f4f-25cd-442b-a170-fbc3de1c2968" providerId="ADAL" clId="{DC231E07-C2F0-4271-B52B-9BD41023FA86}" dt="2024-01-04T13:34:38.976" v="268" actId="207"/>
          <ac:spMkLst>
            <pc:docMk/>
            <pc:sldMk cId="4100580154" sldId="4328"/>
            <ac:spMk id="5" creationId="{FA5FEC42-4B39-9FAD-61F2-78A272B72EB4}"/>
          </ac:spMkLst>
        </pc:spChg>
        <pc:graphicFrameChg chg="modGraphic">
          <ac:chgData name="Brisse, Claire" userId="62eb7f4f-25cd-442b-a170-fbc3de1c2968" providerId="ADAL" clId="{DC231E07-C2F0-4271-B52B-9BD41023FA86}" dt="2024-01-04T13:34:43.646" v="272" actId="20577"/>
          <ac:graphicFrameMkLst>
            <pc:docMk/>
            <pc:sldMk cId="4100580154" sldId="4328"/>
            <ac:graphicFrameMk id="7" creationId="{141E4334-5229-41AB-24C9-441F069B13D7}"/>
          </ac:graphicFrameMkLst>
        </pc:graphicFrameChg>
      </pc:sldChg>
      <pc:sldChg chg="modSp mod delCm modCm">
        <pc:chgData name="Brisse, Claire" userId="62eb7f4f-25cd-442b-a170-fbc3de1c2968" providerId="ADAL" clId="{DC231E07-C2F0-4271-B52B-9BD41023FA86}" dt="2024-01-04T13:37:18.942" v="344" actId="179"/>
        <pc:sldMkLst>
          <pc:docMk/>
          <pc:sldMk cId="73270067" sldId="4330"/>
        </pc:sldMkLst>
        <pc:spChg chg="mod">
          <ac:chgData name="Brisse, Claire" userId="62eb7f4f-25cd-442b-a170-fbc3de1c2968" providerId="ADAL" clId="{DC231E07-C2F0-4271-B52B-9BD41023FA86}" dt="2024-01-04T13:37:18.942" v="344" actId="179"/>
          <ac:spMkLst>
            <pc:docMk/>
            <pc:sldMk cId="73270067" sldId="4330"/>
            <ac:spMk id="11" creationId="{304E0BAA-6E20-8DA8-B856-75C9F3369109}"/>
          </ac:spMkLst>
        </pc:spChg>
      </pc:sldChg>
      <pc:sldChg chg="modSp mod addCm delCm modCm">
        <pc:chgData name="Brisse, Claire" userId="62eb7f4f-25cd-442b-a170-fbc3de1c2968" providerId="ADAL" clId="{DC231E07-C2F0-4271-B52B-9BD41023FA86}" dt="2024-01-04T13:39:09.906" v="403"/>
        <pc:sldMkLst>
          <pc:docMk/>
          <pc:sldMk cId="814572468" sldId="4333"/>
        </pc:sldMkLst>
        <pc:spChg chg="mod">
          <ac:chgData name="Brisse, Claire" userId="62eb7f4f-25cd-442b-a170-fbc3de1c2968" providerId="ADAL" clId="{DC231E07-C2F0-4271-B52B-9BD41023FA86}" dt="2024-01-04T13:37:58.369" v="397" actId="20577"/>
          <ac:spMkLst>
            <pc:docMk/>
            <pc:sldMk cId="814572468" sldId="4333"/>
            <ac:spMk id="11" creationId="{304E0BAA-6E20-8DA8-B856-75C9F3369109}"/>
          </ac:spMkLst>
        </pc:spChg>
      </pc:sldChg>
      <pc:sldChg chg="modSp mod delCm modCm">
        <pc:chgData name="Brisse, Claire" userId="62eb7f4f-25cd-442b-a170-fbc3de1c2968" providerId="ADAL" clId="{DC231E07-C2F0-4271-B52B-9BD41023FA86}" dt="2024-01-04T13:53:27.256" v="862"/>
        <pc:sldMkLst>
          <pc:docMk/>
          <pc:sldMk cId="1821303164" sldId="4334"/>
        </pc:sldMkLst>
        <pc:spChg chg="mod">
          <ac:chgData name="Brisse, Claire" userId="62eb7f4f-25cd-442b-a170-fbc3de1c2968" providerId="ADAL" clId="{DC231E07-C2F0-4271-B52B-9BD41023FA86}" dt="2024-01-04T13:53:02.177" v="859" actId="20577"/>
          <ac:spMkLst>
            <pc:docMk/>
            <pc:sldMk cId="1821303164" sldId="4334"/>
            <ac:spMk id="8" creationId="{9B759169-1A16-7F13-4DB6-3EB54671926F}"/>
          </ac:spMkLst>
        </pc:spChg>
        <pc:spChg chg="mod">
          <ac:chgData name="Brisse, Claire" userId="62eb7f4f-25cd-442b-a170-fbc3de1c2968" providerId="ADAL" clId="{DC231E07-C2F0-4271-B52B-9BD41023FA86}" dt="2024-01-04T13:53:23.998" v="861" actId="207"/>
          <ac:spMkLst>
            <pc:docMk/>
            <pc:sldMk cId="1821303164" sldId="4334"/>
            <ac:spMk id="10" creationId="{795B3828-191C-6BF7-C8B1-792DE329412C}"/>
          </ac:spMkLst>
        </pc:spChg>
      </pc:sldChg>
      <pc:sldChg chg="modSp mod delCm">
        <pc:chgData name="Brisse, Claire" userId="62eb7f4f-25cd-442b-a170-fbc3de1c2968" providerId="ADAL" clId="{DC231E07-C2F0-4271-B52B-9BD41023FA86}" dt="2024-01-04T13:55:05.745" v="916"/>
        <pc:sldMkLst>
          <pc:docMk/>
          <pc:sldMk cId="958975353" sldId="4335"/>
        </pc:sldMkLst>
        <pc:spChg chg="mod">
          <ac:chgData name="Brisse, Claire" userId="62eb7f4f-25cd-442b-a170-fbc3de1c2968" providerId="ADAL" clId="{DC231E07-C2F0-4271-B52B-9BD41023FA86}" dt="2024-01-04T13:55:02.463" v="915" actId="20577"/>
          <ac:spMkLst>
            <pc:docMk/>
            <pc:sldMk cId="958975353" sldId="4335"/>
            <ac:spMk id="6" creationId="{B9178FAC-CD1F-3514-8709-C2D6B8964D19}"/>
          </ac:spMkLst>
        </pc:spChg>
        <pc:spChg chg="mod">
          <ac:chgData name="Brisse, Claire" userId="62eb7f4f-25cd-442b-a170-fbc3de1c2968" providerId="ADAL" clId="{DC231E07-C2F0-4271-B52B-9BD41023FA86}" dt="2024-01-04T13:54:07.106" v="898" actId="207"/>
          <ac:spMkLst>
            <pc:docMk/>
            <pc:sldMk cId="958975353" sldId="4335"/>
            <ac:spMk id="8" creationId="{89A4E951-BE53-ED6F-FC3B-F07B3D635A44}"/>
          </ac:spMkLst>
        </pc:spChg>
      </pc:sldChg>
      <pc:sldChg chg="modSp mod delCm modCm">
        <pc:chgData name="Brisse, Claire" userId="62eb7f4f-25cd-442b-a170-fbc3de1c2968" providerId="ADAL" clId="{DC231E07-C2F0-4271-B52B-9BD41023FA86}" dt="2024-01-04T13:40:21.627" v="454"/>
        <pc:sldMkLst>
          <pc:docMk/>
          <pc:sldMk cId="2553129856" sldId="4336"/>
        </pc:sldMkLst>
        <pc:spChg chg="mod">
          <ac:chgData name="Brisse, Claire" userId="62eb7f4f-25cd-442b-a170-fbc3de1c2968" providerId="ADAL" clId="{DC231E07-C2F0-4271-B52B-9BD41023FA86}" dt="2024-01-04T13:40:14.451" v="453" actId="20577"/>
          <ac:spMkLst>
            <pc:docMk/>
            <pc:sldMk cId="2553129856" sldId="4336"/>
            <ac:spMk id="8" creationId="{9B759169-1A16-7F13-4DB6-3EB54671926F}"/>
          </ac:spMkLst>
        </pc:spChg>
      </pc:sldChg>
      <pc:sldChg chg="modSp mod delCm">
        <pc:chgData name="Brisse, Claire" userId="62eb7f4f-25cd-442b-a170-fbc3de1c2968" providerId="ADAL" clId="{DC231E07-C2F0-4271-B52B-9BD41023FA86}" dt="2024-01-04T13:42:10.550" v="488"/>
        <pc:sldMkLst>
          <pc:docMk/>
          <pc:sldMk cId="3782680542" sldId="4339"/>
        </pc:sldMkLst>
        <pc:spChg chg="mod">
          <ac:chgData name="Brisse, Claire" userId="62eb7f4f-25cd-442b-a170-fbc3de1c2968" providerId="ADAL" clId="{DC231E07-C2F0-4271-B52B-9BD41023FA86}" dt="2024-01-04T13:42:01.481" v="486" actId="207"/>
          <ac:spMkLst>
            <pc:docMk/>
            <pc:sldMk cId="3782680542" sldId="4339"/>
            <ac:spMk id="8" creationId="{9B759169-1A16-7F13-4DB6-3EB54671926F}"/>
          </ac:spMkLst>
        </pc:spChg>
      </pc:sldChg>
      <pc:sldChg chg="delSp modSp mod delCm modNotesTx">
        <pc:chgData name="Brisse, Claire" userId="62eb7f4f-25cd-442b-a170-fbc3de1c2968" providerId="ADAL" clId="{DC231E07-C2F0-4271-B52B-9BD41023FA86}" dt="2024-01-04T13:50:13.498" v="763" actId="20577"/>
        <pc:sldMkLst>
          <pc:docMk/>
          <pc:sldMk cId="4232641483" sldId="4340"/>
        </pc:sldMkLst>
        <pc:spChg chg="del">
          <ac:chgData name="Brisse, Claire" userId="62eb7f4f-25cd-442b-a170-fbc3de1c2968" providerId="ADAL" clId="{DC231E07-C2F0-4271-B52B-9BD41023FA86}" dt="2024-01-04T13:45:21.893" v="581" actId="478"/>
          <ac:spMkLst>
            <pc:docMk/>
            <pc:sldMk cId="4232641483" sldId="4340"/>
            <ac:spMk id="8" creationId="{9B759169-1A16-7F13-4DB6-3EB54671926F}"/>
          </ac:spMkLst>
        </pc:spChg>
        <pc:graphicFrameChg chg="mod modGraphic">
          <ac:chgData name="Brisse, Claire" userId="62eb7f4f-25cd-442b-a170-fbc3de1c2968" providerId="ADAL" clId="{DC231E07-C2F0-4271-B52B-9BD41023FA86}" dt="2024-01-04T13:49:36.938" v="630" actId="14100"/>
          <ac:graphicFrameMkLst>
            <pc:docMk/>
            <pc:sldMk cId="4232641483" sldId="4340"/>
            <ac:graphicFrameMk id="6" creationId="{74975A53-7C53-8C44-F2DB-487C3A7D2E86}"/>
          </ac:graphicFrameMkLst>
        </pc:graphicFrameChg>
      </pc:sldChg>
      <pc:sldChg chg="delCm">
        <pc:chgData name="Brisse, Claire" userId="62eb7f4f-25cd-442b-a170-fbc3de1c2968" providerId="ADAL" clId="{DC231E07-C2F0-4271-B52B-9BD41023FA86}" dt="2024-01-04T13:52:54.018" v="858"/>
        <pc:sldMkLst>
          <pc:docMk/>
          <pc:sldMk cId="481840122" sldId="4341"/>
        </pc:sldMkLst>
      </pc:sldChg>
      <pc:sldChg chg="modSp mod">
        <pc:chgData name="Brisse, Claire" userId="62eb7f4f-25cd-442b-a170-fbc3de1c2968" providerId="ADAL" clId="{DC231E07-C2F0-4271-B52B-9BD41023FA86}" dt="2024-01-04T13:52:36.861" v="856" actId="20577"/>
        <pc:sldMkLst>
          <pc:docMk/>
          <pc:sldMk cId="1104781200" sldId="4342"/>
        </pc:sldMkLst>
        <pc:spChg chg="mod">
          <ac:chgData name="Brisse, Claire" userId="62eb7f4f-25cd-442b-a170-fbc3de1c2968" providerId="ADAL" clId="{DC231E07-C2F0-4271-B52B-9BD41023FA86}" dt="2024-01-04T13:52:36.861" v="856" actId="20577"/>
          <ac:spMkLst>
            <pc:docMk/>
            <pc:sldMk cId="1104781200" sldId="4342"/>
            <ac:spMk id="13" creationId="{247194CA-F40B-FFBB-E4D2-ADC5BA19CA4E}"/>
          </ac:spMkLst>
        </pc:spChg>
        <pc:graphicFrameChg chg="modGraphic">
          <ac:chgData name="Brisse, Claire" userId="62eb7f4f-25cd-442b-a170-fbc3de1c2968" providerId="ADAL" clId="{DC231E07-C2F0-4271-B52B-9BD41023FA86}" dt="2024-01-04T13:51:13.958" v="831" actId="20577"/>
          <ac:graphicFrameMkLst>
            <pc:docMk/>
            <pc:sldMk cId="1104781200" sldId="4342"/>
            <ac:graphicFrameMk id="7" creationId="{B3A073A5-99EF-383B-BDC7-888B9148072B}"/>
          </ac:graphicFrameMkLst>
        </pc:graphicFrameChg>
      </pc:sldChg>
    </pc:docChg>
  </pc:docChgLst>
  <pc:docChgLst>
    <pc:chgData name="Anderson, Steve (he/him/his)" userId="9c833d26-324b-41c6-a2f1-9b2228d5182d" providerId="ADAL" clId="{6AD6851A-D743-4FDD-B603-CC7F414ECAA4}"/>
    <pc:docChg chg="">
      <pc:chgData name="Anderson, Steve (he/him/his)" userId="9c833d26-324b-41c6-a2f1-9b2228d5182d" providerId="ADAL" clId="{6AD6851A-D743-4FDD-B603-CC7F414ECAA4}" dt="2024-10-29T15:33:26.204" v="0"/>
      <pc:docMkLst>
        <pc:docMk/>
      </pc:docMkLst>
      <pc:sldChg chg="addCm">
        <pc:chgData name="Anderson, Steve (he/him/his)" userId="9c833d26-324b-41c6-a2f1-9b2228d5182d" providerId="ADAL" clId="{6AD6851A-D743-4FDD-B603-CC7F414ECAA4}" dt="2024-10-29T15:33:26.204" v="0"/>
        <pc:sldMkLst>
          <pc:docMk/>
          <pc:sldMk cId="1347946479" sldId="4345"/>
        </pc:sldMkLst>
        <pc:extLst>
          <p:ext xmlns:p="http://schemas.openxmlformats.org/presentationml/2006/main" uri="{D6D511B9-2390-475A-947B-AFAB55BFBCF1}">
            <pc226:cmChg xmlns:pc226="http://schemas.microsoft.com/office/powerpoint/2022/06/main/command" chg="add">
              <pc226:chgData name="Anderson, Steve (he/him/his)" userId="9c833d26-324b-41c6-a2f1-9b2228d5182d" providerId="ADAL" clId="{6AD6851A-D743-4FDD-B603-CC7F414ECAA4}" dt="2024-10-29T15:33:26.204" v="0"/>
              <pc2:cmMkLst xmlns:pc2="http://schemas.microsoft.com/office/powerpoint/2019/9/main/command">
                <pc:docMk/>
                <pc:sldMk cId="1347946479" sldId="4345"/>
                <pc2:cmMk id="{A1BE4ED6-0868-4A25-99E4-7F1F56B9E38A}"/>
              </pc2:cmMkLst>
            </pc226:cmChg>
          </p:ext>
        </pc:extLst>
      </pc:sldChg>
    </pc:docChg>
  </pc:docChgLst>
  <pc:docChgLst>
    <pc:chgData name="Edmonds, Marc" userId="S::edmonds.marc@epa.gov::aed0cfdb-9319-443d-b6a9-8afd881cc916" providerId="AD" clId="Web-{F4D8AE13-7C15-2E3E-271D-B0A7D2222CB1}"/>
    <pc:docChg chg="">
      <pc:chgData name="Edmonds, Marc" userId="S::edmonds.marc@epa.gov::aed0cfdb-9319-443d-b6a9-8afd881cc916" providerId="AD" clId="Web-{F4D8AE13-7C15-2E3E-271D-B0A7D2222CB1}" dt="2024-07-10T20:47:33.728" v="0"/>
      <pc:docMkLst>
        <pc:docMk/>
      </pc:docMkLst>
      <pc:sldChg chg="modCm">
        <pc:chgData name="Edmonds, Marc" userId="S::edmonds.marc@epa.gov::aed0cfdb-9319-443d-b6a9-8afd881cc916" providerId="AD" clId="Web-{F4D8AE13-7C15-2E3E-271D-B0A7D2222CB1}" dt="2024-07-10T20:47:33.728" v="0"/>
        <pc:sldMkLst>
          <pc:docMk/>
          <pc:sldMk cId="3090991073" sldId="4351"/>
        </pc:sldMkLst>
        <pc:extLst>
          <p:ext xmlns:p="http://schemas.openxmlformats.org/presentationml/2006/main" uri="{D6D511B9-2390-475A-947B-AFAB55BFBCF1}">
            <pc226:cmChg xmlns:pc226="http://schemas.microsoft.com/office/powerpoint/2022/06/main/command" chg="">
              <pc226:chgData name="Edmonds, Marc" userId="S::edmonds.marc@epa.gov::aed0cfdb-9319-443d-b6a9-8afd881cc916" providerId="AD" clId="Web-{F4D8AE13-7C15-2E3E-271D-B0A7D2222CB1}" dt="2024-07-10T20:47:33.728" v="0"/>
              <pc2:cmMkLst xmlns:pc2="http://schemas.microsoft.com/office/powerpoint/2019/9/main/command">
                <pc:docMk/>
                <pc:sldMk cId="3090991073" sldId="4351"/>
                <pc2:cmMk id="{2918256E-1FBC-403D-A6DA-8AD87314FB7B}"/>
              </pc2:cmMkLst>
              <pc226:cmRplyChg chg="add">
                <pc226:chgData name="Edmonds, Marc" userId="S::edmonds.marc@epa.gov::aed0cfdb-9319-443d-b6a9-8afd881cc916" providerId="AD" clId="Web-{F4D8AE13-7C15-2E3E-271D-B0A7D2222CB1}" dt="2024-07-10T20:47:33.728" v="0"/>
                <pc2:cmRplyMkLst xmlns:pc2="http://schemas.microsoft.com/office/powerpoint/2019/9/main/command">
                  <pc:docMk/>
                  <pc:sldMk cId="3090991073" sldId="4351"/>
                  <pc2:cmMk id="{2918256E-1FBC-403D-A6DA-8AD87314FB7B}"/>
                  <pc2:cmRplyMk id="{1C1AB7C7-D47D-4D87-9876-66A75B5EC6B3}"/>
                </pc2:cmRplyMkLst>
              </pc226:cmRplyChg>
            </pc226:cmChg>
          </p:ext>
        </pc:extLst>
      </pc:sldChg>
    </pc:docChg>
  </pc:docChgLst>
  <pc:docChgLst>
    <pc:chgData name="Myer, Mark" userId="S::myer.mark@epa.gov::21001807-98de-41e5-ad99-7abb6dc40485" providerId="AD" clId="Web-{18BCE2B4-8AA5-1936-AEDE-9DE50399FCC0}"/>
    <pc:docChg chg="modSld">
      <pc:chgData name="Myer, Mark" userId="S::myer.mark@epa.gov::21001807-98de-41e5-ad99-7abb6dc40485" providerId="AD" clId="Web-{18BCE2B4-8AA5-1936-AEDE-9DE50399FCC0}" dt="2024-11-29T17:00:17.404" v="54" actId="20577"/>
      <pc:docMkLst>
        <pc:docMk/>
      </pc:docMkLst>
      <pc:sldChg chg="modSp modCm">
        <pc:chgData name="Myer, Mark" userId="S::myer.mark@epa.gov::21001807-98de-41e5-ad99-7abb6dc40485" providerId="AD" clId="Web-{18BCE2B4-8AA5-1936-AEDE-9DE50399FCC0}" dt="2024-11-29T17:00:17.404" v="54" actId="20577"/>
        <pc:sldMkLst>
          <pc:docMk/>
          <pc:sldMk cId="73270067" sldId="4330"/>
        </pc:sldMkLst>
        <pc:spChg chg="mod">
          <ac:chgData name="Myer, Mark" userId="S::myer.mark@epa.gov::21001807-98de-41e5-ad99-7abb6dc40485" providerId="AD" clId="Web-{18BCE2B4-8AA5-1936-AEDE-9DE50399FCC0}" dt="2024-11-29T17:00:17.404" v="54" actId="20577"/>
          <ac:spMkLst>
            <pc:docMk/>
            <pc:sldMk cId="73270067" sldId="4330"/>
            <ac:spMk id="11" creationId="{304E0BAA-6E20-8DA8-B856-75C9F3369109}"/>
          </ac:spMkLst>
        </pc:spChg>
        <pc:extLst>
          <p:ext xmlns:p="http://schemas.openxmlformats.org/presentationml/2006/main" uri="{D6D511B9-2390-475A-947B-AFAB55BFBCF1}">
            <pc226:cmChg xmlns:pc226="http://schemas.microsoft.com/office/powerpoint/2022/06/main/command" chg="mod">
              <pc226:chgData name="Myer, Mark" userId="S::myer.mark@epa.gov::21001807-98de-41e5-ad99-7abb6dc40485" providerId="AD" clId="Web-{18BCE2B4-8AA5-1936-AEDE-9DE50399FCC0}" dt="2024-11-29T17:00:16.467" v="53" actId="20577"/>
              <pc2:cmMkLst xmlns:pc2="http://schemas.microsoft.com/office/powerpoint/2019/9/main/command">
                <pc:docMk/>
                <pc:sldMk cId="73270067" sldId="4330"/>
                <pc2:cmMk id="{AEC63A2E-6893-42EB-844B-EE7A8D835F67}"/>
              </pc2:cmMkLst>
            </pc226:cmChg>
            <pc226:cmChg xmlns:pc226="http://schemas.microsoft.com/office/powerpoint/2022/06/main/command" chg="mod">
              <pc226:chgData name="Myer, Mark" userId="S::myer.mark@epa.gov::21001807-98de-41e5-ad99-7abb6dc40485" providerId="AD" clId="Web-{18BCE2B4-8AA5-1936-AEDE-9DE50399FCC0}" dt="2024-11-29T17:00:16.467" v="53" actId="20577"/>
              <pc2:cmMkLst xmlns:pc2="http://schemas.microsoft.com/office/powerpoint/2019/9/main/command">
                <pc:docMk/>
                <pc:sldMk cId="73270067" sldId="4330"/>
                <pc2:cmMk id="{E5069CBF-BE83-4E9A-B5C0-51775EF369FB}"/>
              </pc2:cmMkLst>
            </pc226:cmChg>
          </p:ext>
        </pc:extLst>
      </pc:sldChg>
    </pc:docChg>
  </pc:docChgLst>
  <pc:docChgLst>
    <pc:chgData name="Landolfi, Robert (he/him/his)" userId="ac4f0d13-69c9-44b7-bd88-c8218034ede6" providerId="ADAL" clId="{09C7E538-BB5B-45CA-8D41-6D5A757B52D9}"/>
    <pc:docChg chg="modSld">
      <pc:chgData name="Landolfi, Robert (he/him/his)" userId="ac4f0d13-69c9-44b7-bd88-c8218034ede6" providerId="ADAL" clId="{09C7E538-BB5B-45CA-8D41-6D5A757B52D9}" dt="2024-07-11T12:11:04.539" v="1" actId="27107"/>
      <pc:docMkLst>
        <pc:docMk/>
      </pc:docMkLst>
      <pc:sldChg chg="modSp mod">
        <pc:chgData name="Landolfi, Robert (he/him/his)" userId="ac4f0d13-69c9-44b7-bd88-c8218034ede6" providerId="ADAL" clId="{09C7E538-BB5B-45CA-8D41-6D5A757B52D9}" dt="2024-07-11T12:11:04.539" v="1" actId="27107"/>
        <pc:sldMkLst>
          <pc:docMk/>
          <pc:sldMk cId="1649256746" sldId="4312"/>
        </pc:sldMkLst>
        <pc:spChg chg="mod">
          <ac:chgData name="Landolfi, Robert (he/him/his)" userId="ac4f0d13-69c9-44b7-bd88-c8218034ede6" providerId="ADAL" clId="{09C7E538-BB5B-45CA-8D41-6D5A757B52D9}" dt="2024-07-11T12:11:04.539" v="1" actId="27107"/>
          <ac:spMkLst>
            <pc:docMk/>
            <pc:sldMk cId="1649256746" sldId="4312"/>
            <ac:spMk id="3" creationId="{361CC249-FBD2-FABF-3EFC-AA9F5C95E8E2}"/>
          </ac:spMkLst>
        </pc:spChg>
      </pc:sldChg>
      <pc:sldChg chg="modSp mod">
        <pc:chgData name="Landolfi, Robert (he/him/his)" userId="ac4f0d13-69c9-44b7-bd88-c8218034ede6" providerId="ADAL" clId="{09C7E538-BB5B-45CA-8D41-6D5A757B52D9}" dt="2024-07-11T11:59:27.282" v="0" actId="27107"/>
        <pc:sldMkLst>
          <pc:docMk/>
          <pc:sldMk cId="1136963752" sldId="4322"/>
        </pc:sldMkLst>
        <pc:spChg chg="mod">
          <ac:chgData name="Landolfi, Robert (he/him/his)" userId="ac4f0d13-69c9-44b7-bd88-c8218034ede6" providerId="ADAL" clId="{09C7E538-BB5B-45CA-8D41-6D5A757B52D9}" dt="2024-07-11T11:59:27.282" v="0" actId="27107"/>
          <ac:spMkLst>
            <pc:docMk/>
            <pc:sldMk cId="1136963752" sldId="4322"/>
            <ac:spMk id="7" creationId="{5FE72554-71EF-01D7-C05B-2E646AE5DEFC}"/>
          </ac:spMkLst>
        </pc:spChg>
      </pc:sldChg>
    </pc:docChg>
  </pc:docChgLst>
  <pc:docChgLst>
    <pc:chgData name="Eklund, Bridget" userId="e6c892c4-53c1-4bec-b9e8-3c4073ce5698" providerId="ADAL" clId="{10CFEA56-4C9F-4CB3-88E5-5A08DA3DF9AB}"/>
    <pc:docChg chg="">
      <pc:chgData name="Eklund, Bridget" userId="e6c892c4-53c1-4bec-b9e8-3c4073ce5698" providerId="ADAL" clId="{10CFEA56-4C9F-4CB3-88E5-5A08DA3DF9AB}" dt="2024-11-27T14:50:35.254" v="0"/>
      <pc:docMkLst>
        <pc:docMk/>
      </pc:docMkLst>
      <pc:sldChg chg="addCm">
        <pc:chgData name="Eklund, Bridget" userId="e6c892c4-53c1-4bec-b9e8-3c4073ce5698" providerId="ADAL" clId="{10CFEA56-4C9F-4CB3-88E5-5A08DA3DF9AB}" dt="2024-11-27T14:50:35.254" v="0"/>
        <pc:sldMkLst>
          <pc:docMk/>
          <pc:sldMk cId="1821303164" sldId="4334"/>
        </pc:sldMkLst>
        <pc:extLst>
          <p:ext xmlns:p="http://schemas.openxmlformats.org/presentationml/2006/main" uri="{D6D511B9-2390-475A-947B-AFAB55BFBCF1}">
            <pc226:cmChg xmlns:pc226="http://schemas.microsoft.com/office/powerpoint/2022/06/main/command" chg="add">
              <pc226:chgData name="Eklund, Bridget" userId="e6c892c4-53c1-4bec-b9e8-3c4073ce5698" providerId="ADAL" clId="{10CFEA56-4C9F-4CB3-88E5-5A08DA3DF9AB}" dt="2024-11-27T14:50:35.254" v="0"/>
              <pc2:cmMkLst xmlns:pc2="http://schemas.microsoft.com/office/powerpoint/2019/9/main/command">
                <pc:docMk/>
                <pc:sldMk cId="1821303164" sldId="4334"/>
                <pc2:cmMk id="{2BAA2633-BBB8-4A92-8CA4-DC83ABB7D6A2}"/>
              </pc2:cmMkLst>
            </pc226:cmChg>
          </p:ext>
        </pc:extLst>
      </pc:sldChg>
    </pc:docChg>
  </pc:docChgLst>
  <pc:docChgLst>
    <pc:chgData name="Edmonds, Marc" userId="S::edmonds.marc@epa.gov::aed0cfdb-9319-443d-b6a9-8afd881cc916" providerId="AD" clId="Web-{186D8463-42AC-6331-5D25-BE8B217F0B6D}"/>
    <pc:docChg chg="">
      <pc:chgData name="Edmonds, Marc" userId="S::edmonds.marc@epa.gov::aed0cfdb-9319-443d-b6a9-8afd881cc916" providerId="AD" clId="Web-{186D8463-42AC-6331-5D25-BE8B217F0B6D}" dt="2024-06-28T18:28:22.537" v="0"/>
      <pc:docMkLst>
        <pc:docMk/>
      </pc:docMkLst>
      <pc:sldChg chg="modCm">
        <pc:chgData name="Edmonds, Marc" userId="S::edmonds.marc@epa.gov::aed0cfdb-9319-443d-b6a9-8afd881cc916" providerId="AD" clId="Web-{186D8463-42AC-6331-5D25-BE8B217F0B6D}" dt="2024-06-28T18:28:22.537" v="0"/>
        <pc:sldMkLst>
          <pc:docMk/>
          <pc:sldMk cId="2425292139" sldId="4346"/>
        </pc:sldMkLst>
        <pc:extLst>
          <p:ext xmlns:p="http://schemas.openxmlformats.org/presentationml/2006/main" uri="{D6D511B9-2390-475A-947B-AFAB55BFBCF1}">
            <pc226:cmChg xmlns:pc226="http://schemas.microsoft.com/office/powerpoint/2022/06/main/command" chg="">
              <pc226:chgData name="Edmonds, Marc" userId="S::edmonds.marc@epa.gov::aed0cfdb-9319-443d-b6a9-8afd881cc916" providerId="AD" clId="Web-{186D8463-42AC-6331-5D25-BE8B217F0B6D}" dt="2024-06-28T18:28:22.537" v="0"/>
              <pc2:cmMkLst xmlns:pc2="http://schemas.microsoft.com/office/powerpoint/2019/9/main/command">
                <pc:docMk/>
                <pc:sldMk cId="2425292139" sldId="4346"/>
                <pc2:cmMk id="{A2D62585-2DBA-477A-826E-2F99692BD814}"/>
              </pc2:cmMkLst>
              <pc226:cmRplyChg chg="add">
                <pc226:chgData name="Edmonds, Marc" userId="S::edmonds.marc@epa.gov::aed0cfdb-9319-443d-b6a9-8afd881cc916" providerId="AD" clId="Web-{186D8463-42AC-6331-5D25-BE8B217F0B6D}" dt="2024-06-28T18:28:22.537" v="0"/>
                <pc2:cmRplyMkLst xmlns:pc2="http://schemas.microsoft.com/office/powerpoint/2019/9/main/command">
                  <pc:docMk/>
                  <pc:sldMk cId="2425292139" sldId="4346"/>
                  <pc2:cmMk id="{A2D62585-2DBA-477A-826E-2F99692BD814}"/>
                  <pc2:cmRplyMk id="{A31DB0B0-230D-4023-B67D-558F3B5097E0}"/>
                </pc2:cmRplyMkLst>
              </pc226:cmRplyChg>
            </pc226:cmChg>
          </p:ext>
        </pc:extLst>
      </pc:sldChg>
    </pc:docChg>
  </pc:docChgLst>
  <pc:docChgLst>
    <pc:chgData name="Edmonds, Marc" userId="S::edmonds.marc@epa.gov::aed0cfdb-9319-443d-b6a9-8afd881cc916" providerId="AD" clId="Web-{A107CFC0-E717-3DD4-9CCB-707EA6F3B54D}"/>
    <pc:docChg chg="modSld">
      <pc:chgData name="Edmonds, Marc" userId="S::edmonds.marc@epa.gov::aed0cfdb-9319-443d-b6a9-8afd881cc916" providerId="AD" clId="Web-{A107CFC0-E717-3DD4-9CCB-707EA6F3B54D}" dt="2024-07-22T15:21:59.072" v="1"/>
      <pc:docMkLst>
        <pc:docMk/>
      </pc:docMkLst>
      <pc:sldChg chg="modSp modCm">
        <pc:chgData name="Edmonds, Marc" userId="S::edmonds.marc@epa.gov::aed0cfdb-9319-443d-b6a9-8afd881cc916" providerId="AD" clId="Web-{A107CFC0-E717-3DD4-9CCB-707EA6F3B54D}" dt="2024-07-22T15:21:59.072" v="1"/>
        <pc:sldMkLst>
          <pc:docMk/>
          <pc:sldMk cId="3090991073" sldId="4351"/>
        </pc:sldMkLst>
        <pc:spChg chg="mod">
          <ac:chgData name="Edmonds, Marc" userId="S::edmonds.marc@epa.gov::aed0cfdb-9319-443d-b6a9-8afd881cc916" providerId="AD" clId="Web-{A107CFC0-E717-3DD4-9CCB-707EA6F3B54D}" dt="2024-07-22T15:21:16.963" v="0" actId="20577"/>
          <ac:spMkLst>
            <pc:docMk/>
            <pc:sldMk cId="3090991073" sldId="4351"/>
            <ac:spMk id="3" creationId="{361CC249-FBD2-FABF-3EFC-AA9F5C95E8E2}"/>
          </ac:spMkLst>
        </pc:spChg>
        <pc:extLst>
          <p:ext xmlns:p="http://schemas.openxmlformats.org/presentationml/2006/main" uri="{D6D511B9-2390-475A-947B-AFAB55BFBCF1}">
            <pc226:cmChg xmlns:pc226="http://schemas.microsoft.com/office/powerpoint/2022/06/main/command" chg="mod">
              <pc226:chgData name="Edmonds, Marc" userId="S::edmonds.marc@epa.gov::aed0cfdb-9319-443d-b6a9-8afd881cc916" providerId="AD" clId="Web-{A107CFC0-E717-3DD4-9CCB-707EA6F3B54D}" dt="2024-07-22T15:21:16.963" v="0" actId="20577"/>
              <pc2:cmMkLst xmlns:pc2="http://schemas.microsoft.com/office/powerpoint/2019/9/main/command">
                <pc:docMk/>
                <pc:sldMk cId="3090991073" sldId="4351"/>
                <pc2:cmMk id="{4BED3122-AC9C-430F-884B-69CDB4E91FE9}"/>
              </pc2:cmMkLst>
            </pc226:cmChg>
            <pc226:cmChg xmlns:pc226="http://schemas.microsoft.com/office/powerpoint/2022/06/main/command" chg="mod">
              <pc226:chgData name="Edmonds, Marc" userId="S::edmonds.marc@epa.gov::aed0cfdb-9319-443d-b6a9-8afd881cc916" providerId="AD" clId="Web-{A107CFC0-E717-3DD4-9CCB-707EA6F3B54D}" dt="2024-07-22T15:21:59.072" v="1"/>
              <pc2:cmMkLst xmlns:pc2="http://schemas.microsoft.com/office/powerpoint/2019/9/main/command">
                <pc:docMk/>
                <pc:sldMk cId="3090991073" sldId="4351"/>
                <pc2:cmMk id="{2918256E-1FBC-403D-A6DA-8AD87314FB7B}"/>
              </pc2:cmMkLst>
              <pc226:cmRplyChg chg="add">
                <pc226:chgData name="Edmonds, Marc" userId="S::edmonds.marc@epa.gov::aed0cfdb-9319-443d-b6a9-8afd881cc916" providerId="AD" clId="Web-{A107CFC0-E717-3DD4-9CCB-707EA6F3B54D}" dt="2024-07-22T15:21:59.072" v="1"/>
                <pc2:cmRplyMkLst xmlns:pc2="http://schemas.microsoft.com/office/powerpoint/2019/9/main/command">
                  <pc:docMk/>
                  <pc:sldMk cId="3090991073" sldId="4351"/>
                  <pc2:cmMk id="{2918256E-1FBC-403D-A6DA-8AD87314FB7B}"/>
                  <pc2:cmRplyMk id="{2427B490-F4E8-4926-93E7-8BEC3AC5590F}"/>
                </pc2:cmRplyMkLst>
              </pc226:cmRplyChg>
            </pc226:cmChg>
            <pc226:cmChg xmlns:pc226="http://schemas.microsoft.com/office/powerpoint/2022/06/main/command" chg="mod">
              <pc226:chgData name="Edmonds, Marc" userId="S::edmonds.marc@epa.gov::aed0cfdb-9319-443d-b6a9-8afd881cc916" providerId="AD" clId="Web-{A107CFC0-E717-3DD4-9CCB-707EA6F3B54D}" dt="2024-07-22T15:21:16.963" v="0" actId="20577"/>
              <pc2:cmMkLst xmlns:pc2="http://schemas.microsoft.com/office/powerpoint/2019/9/main/command">
                <pc:docMk/>
                <pc:sldMk cId="3090991073" sldId="4351"/>
                <pc2:cmMk id="{FCB872DD-02BD-49E1-A926-CFEFF887C51A}"/>
              </pc2:cmMkLst>
            </pc226:cmChg>
          </p:ext>
        </pc:extLst>
      </pc:sldChg>
    </pc:docChg>
  </pc:docChgLst>
  <pc:docChgLst>
    <pc:chgData name="Edmonds, Marc" userId="aed0cfdb-9319-443d-b6a9-8afd881cc916" providerId="ADAL" clId="{5E3AF783-C0E8-4C43-AD83-1777823D4EE5}"/>
    <pc:docChg chg="">
      <pc:chgData name="Edmonds, Marc" userId="aed0cfdb-9319-443d-b6a9-8afd881cc916" providerId="ADAL" clId="{5E3AF783-C0E8-4C43-AD83-1777823D4EE5}" dt="2024-12-02T11:56:05.162" v="3"/>
      <pc:docMkLst>
        <pc:docMk/>
      </pc:docMkLst>
      <pc:sldChg chg="modCm">
        <pc:chgData name="Edmonds, Marc" userId="aed0cfdb-9319-443d-b6a9-8afd881cc916" providerId="ADAL" clId="{5E3AF783-C0E8-4C43-AD83-1777823D4EE5}" dt="2024-12-02T11:41:40.857" v="0"/>
        <pc:sldMkLst>
          <pc:docMk/>
          <pc:sldMk cId="2425292139" sldId="4346"/>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5E3AF783-C0E8-4C43-AD83-1777823D4EE5}" dt="2024-12-02T11:41:40.857" v="0"/>
              <pc2:cmMkLst xmlns:pc2="http://schemas.microsoft.com/office/powerpoint/2019/9/main/command">
                <pc:docMk/>
                <pc:sldMk cId="2425292139" sldId="4346"/>
                <pc2:cmMk id="{023A1D16-375F-4FAD-B5D5-64C22714617B}"/>
              </pc2:cmMkLst>
              <pc226:cmRplyChg chg="add">
                <pc226:chgData name="Edmonds, Marc" userId="aed0cfdb-9319-443d-b6a9-8afd881cc916" providerId="ADAL" clId="{5E3AF783-C0E8-4C43-AD83-1777823D4EE5}" dt="2024-12-02T11:41:40.857" v="0"/>
                <pc2:cmRplyMkLst xmlns:pc2="http://schemas.microsoft.com/office/powerpoint/2019/9/main/command">
                  <pc:docMk/>
                  <pc:sldMk cId="2425292139" sldId="4346"/>
                  <pc2:cmMk id="{023A1D16-375F-4FAD-B5D5-64C22714617B}"/>
                  <pc2:cmRplyMk id="{9C0A4ADA-CBAE-4B2C-BDA5-3450A2B792C2}"/>
                </pc2:cmRplyMkLst>
              </pc226:cmRplyChg>
            </pc226:cmChg>
          </p:ext>
        </pc:extLst>
      </pc:sldChg>
      <pc:sldChg chg="modCm">
        <pc:chgData name="Edmonds, Marc" userId="aed0cfdb-9319-443d-b6a9-8afd881cc916" providerId="ADAL" clId="{5E3AF783-C0E8-4C43-AD83-1777823D4EE5}" dt="2024-12-02T11:49:01.977" v="1"/>
        <pc:sldMkLst>
          <pc:docMk/>
          <pc:sldMk cId="2719306075" sldId="4348"/>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5E3AF783-C0E8-4C43-AD83-1777823D4EE5}" dt="2024-12-02T11:49:01.977" v="1"/>
              <pc2:cmMkLst xmlns:pc2="http://schemas.microsoft.com/office/powerpoint/2019/9/main/command">
                <pc:docMk/>
                <pc:sldMk cId="2719306075" sldId="4348"/>
                <pc2:cmMk id="{157B1EE0-AD5F-42CF-96C6-349036FA3B9E}"/>
              </pc2:cmMkLst>
              <pc226:cmRplyChg chg="add">
                <pc226:chgData name="Edmonds, Marc" userId="aed0cfdb-9319-443d-b6a9-8afd881cc916" providerId="ADAL" clId="{5E3AF783-C0E8-4C43-AD83-1777823D4EE5}" dt="2024-12-02T11:49:01.977" v="1"/>
                <pc2:cmRplyMkLst xmlns:pc2="http://schemas.microsoft.com/office/powerpoint/2019/9/main/command">
                  <pc:docMk/>
                  <pc:sldMk cId="2719306075" sldId="4348"/>
                  <pc2:cmMk id="{157B1EE0-AD5F-42CF-96C6-349036FA3B9E}"/>
                  <pc2:cmRplyMk id="{DD12B5AE-BD1C-4DC4-9E10-8059E0C1813D}"/>
                </pc2:cmRplyMkLst>
              </pc226:cmRplyChg>
            </pc226:cmChg>
          </p:ext>
        </pc:extLst>
      </pc:sldChg>
      <pc:sldChg chg="modCm">
        <pc:chgData name="Edmonds, Marc" userId="aed0cfdb-9319-443d-b6a9-8afd881cc916" providerId="ADAL" clId="{5E3AF783-C0E8-4C43-AD83-1777823D4EE5}" dt="2024-12-02T11:50:23.803" v="2"/>
        <pc:sldMkLst>
          <pc:docMk/>
          <pc:sldMk cId="3571337583" sldId="4362"/>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5E3AF783-C0E8-4C43-AD83-1777823D4EE5}" dt="2024-12-02T11:50:23.803" v="2"/>
              <pc2:cmMkLst xmlns:pc2="http://schemas.microsoft.com/office/powerpoint/2019/9/main/command">
                <pc:docMk/>
                <pc:sldMk cId="3571337583" sldId="4362"/>
                <pc2:cmMk id="{312682D4-AA7A-4867-BAB6-665FA727670C}"/>
              </pc2:cmMkLst>
              <pc226:cmRplyChg chg="add">
                <pc226:chgData name="Edmonds, Marc" userId="aed0cfdb-9319-443d-b6a9-8afd881cc916" providerId="ADAL" clId="{5E3AF783-C0E8-4C43-AD83-1777823D4EE5}" dt="2024-12-02T11:50:23.803" v="2"/>
                <pc2:cmRplyMkLst xmlns:pc2="http://schemas.microsoft.com/office/powerpoint/2019/9/main/command">
                  <pc:docMk/>
                  <pc:sldMk cId="3571337583" sldId="4362"/>
                  <pc2:cmMk id="{312682D4-AA7A-4867-BAB6-665FA727670C}"/>
                  <pc2:cmRplyMk id="{0B9D4398-58A8-43A2-B85C-6AB037A53908}"/>
                </pc2:cmRplyMkLst>
              </pc226:cmRplyChg>
            </pc226:cmChg>
          </p:ext>
        </pc:extLst>
      </pc:sldChg>
      <pc:sldChg chg="modCm">
        <pc:chgData name="Edmonds, Marc" userId="aed0cfdb-9319-443d-b6a9-8afd881cc916" providerId="ADAL" clId="{5E3AF783-C0E8-4C43-AD83-1777823D4EE5}" dt="2024-12-02T11:56:05.162" v="3"/>
        <pc:sldMkLst>
          <pc:docMk/>
          <pc:sldMk cId="3264069127" sldId="4372"/>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5E3AF783-C0E8-4C43-AD83-1777823D4EE5}" dt="2024-12-02T11:56:05.162" v="3"/>
              <pc2:cmMkLst xmlns:pc2="http://schemas.microsoft.com/office/powerpoint/2019/9/main/command">
                <pc:docMk/>
                <pc:sldMk cId="3264069127" sldId="4372"/>
                <pc2:cmMk id="{040E5E60-141C-4914-BB1E-330EB64856A9}"/>
              </pc2:cmMkLst>
              <pc226:cmRplyChg chg="add">
                <pc226:chgData name="Edmonds, Marc" userId="aed0cfdb-9319-443d-b6a9-8afd881cc916" providerId="ADAL" clId="{5E3AF783-C0E8-4C43-AD83-1777823D4EE5}" dt="2024-12-02T11:56:05.162" v="3"/>
                <pc2:cmRplyMkLst xmlns:pc2="http://schemas.microsoft.com/office/powerpoint/2019/9/main/command">
                  <pc:docMk/>
                  <pc:sldMk cId="3264069127" sldId="4372"/>
                  <pc2:cmMk id="{040E5E60-141C-4914-BB1E-330EB64856A9}"/>
                  <pc2:cmRplyMk id="{34EB7D40-05A3-4323-B396-959D9EA5353E}"/>
                </pc2:cmRplyMkLst>
              </pc226:cmRplyChg>
            </pc226:cmChg>
          </p:ext>
        </pc:extLst>
      </pc:sldChg>
    </pc:docChg>
  </pc:docChgLst>
  <pc:docChgLst>
    <pc:chgData name="Brisse, Claire" userId="62eb7f4f-25cd-442b-a170-fbc3de1c2968" providerId="ADAL" clId="{C9AF54DF-BD72-40DF-B4F8-56DF10AACE9F}"/>
    <pc:docChg chg="undo custSel addSld delSld modSld">
      <pc:chgData name="Brisse, Claire" userId="62eb7f4f-25cd-442b-a170-fbc3de1c2968" providerId="ADAL" clId="{C9AF54DF-BD72-40DF-B4F8-56DF10AACE9F}" dt="2024-01-19T16:15:05.179" v="11" actId="1076"/>
      <pc:docMkLst>
        <pc:docMk/>
      </pc:docMkLst>
      <pc:sldChg chg="modSp add del mod">
        <pc:chgData name="Brisse, Claire" userId="62eb7f4f-25cd-442b-a170-fbc3de1c2968" providerId="ADAL" clId="{C9AF54DF-BD72-40DF-B4F8-56DF10AACE9F}" dt="2024-01-19T16:15:05.179" v="11" actId="1076"/>
        <pc:sldMkLst>
          <pc:docMk/>
          <pc:sldMk cId="2815251323" sldId="4305"/>
        </pc:sldMkLst>
        <pc:spChg chg="mod">
          <ac:chgData name="Brisse, Claire" userId="62eb7f4f-25cd-442b-a170-fbc3de1c2968" providerId="ADAL" clId="{C9AF54DF-BD72-40DF-B4F8-56DF10AACE9F}" dt="2024-01-19T16:15:05.179" v="11" actId="1076"/>
          <ac:spMkLst>
            <pc:docMk/>
            <pc:sldMk cId="2815251323" sldId="4305"/>
            <ac:spMk id="3" creationId="{8CDFA726-DE49-C2AA-ADCC-4F5E8ADE1537}"/>
          </ac:spMkLst>
        </pc:spChg>
      </pc:sldChg>
    </pc:docChg>
  </pc:docChgLst>
  <pc:docChgLst>
    <pc:chgData name="Edmonds, Marc" userId="aed0cfdb-9319-443d-b6a9-8afd881cc916" providerId="ADAL" clId="{C13655F0-D3A4-4AC8-B92B-4DBE7361540D}"/>
    <pc:docChg chg="undo redo custSel modSld">
      <pc:chgData name="Edmonds, Marc" userId="aed0cfdb-9319-443d-b6a9-8afd881cc916" providerId="ADAL" clId="{C13655F0-D3A4-4AC8-B92B-4DBE7361540D}" dt="2024-01-04T13:08:30.517" v="613" actId="20577"/>
      <pc:docMkLst>
        <pc:docMk/>
      </pc:docMkLst>
      <pc:sldChg chg="modSp mod modCm">
        <pc:chgData name="Edmonds, Marc" userId="aed0cfdb-9319-443d-b6a9-8afd881cc916" providerId="ADAL" clId="{C13655F0-D3A4-4AC8-B92B-4DBE7361540D}" dt="2024-01-02T02:44:14.219" v="495"/>
        <pc:sldMkLst>
          <pc:docMk/>
          <pc:sldMk cId="755033143" sldId="4241"/>
        </pc:sldMkLst>
        <pc:spChg chg="mod">
          <ac:chgData name="Edmonds, Marc" userId="aed0cfdb-9319-443d-b6a9-8afd881cc916" providerId="ADAL" clId="{C13655F0-D3A4-4AC8-B92B-4DBE7361540D}" dt="2023-12-27T15:06:14.301" v="21" actId="1076"/>
          <ac:spMkLst>
            <pc:docMk/>
            <pc:sldMk cId="755033143" sldId="4241"/>
            <ac:spMk id="2" creationId="{C3D41B24-D8F8-F91D-FD58-21EF8C499A1E}"/>
          </ac:spMkLst>
        </pc:spChg>
      </pc:sldChg>
      <pc:sldChg chg="modSp mod modCm">
        <pc:chgData name="Edmonds, Marc" userId="aed0cfdb-9319-443d-b6a9-8afd881cc916" providerId="ADAL" clId="{C13655F0-D3A4-4AC8-B92B-4DBE7361540D}" dt="2023-12-27T15:30:12.123" v="114" actId="207"/>
        <pc:sldMkLst>
          <pc:docMk/>
          <pc:sldMk cId="1649256746" sldId="4312"/>
        </pc:sldMkLst>
        <pc:spChg chg="mod">
          <ac:chgData name="Edmonds, Marc" userId="aed0cfdb-9319-443d-b6a9-8afd881cc916" providerId="ADAL" clId="{C13655F0-D3A4-4AC8-B92B-4DBE7361540D}" dt="2023-12-27T15:30:12.123" v="114" actId="207"/>
          <ac:spMkLst>
            <pc:docMk/>
            <pc:sldMk cId="1649256746" sldId="4312"/>
            <ac:spMk id="3" creationId="{361CC249-FBD2-FABF-3EFC-AA9F5C95E8E2}"/>
          </ac:spMkLst>
        </pc:spChg>
      </pc:sldChg>
      <pc:sldChg chg="modSp mod addCm">
        <pc:chgData name="Edmonds, Marc" userId="aed0cfdb-9319-443d-b6a9-8afd881cc916" providerId="ADAL" clId="{C13655F0-D3A4-4AC8-B92B-4DBE7361540D}" dt="2023-12-27T16:56:17.506" v="494" actId="207"/>
        <pc:sldMkLst>
          <pc:docMk/>
          <pc:sldMk cId="1465174730" sldId="4320"/>
        </pc:sldMkLst>
        <pc:spChg chg="mod">
          <ac:chgData name="Edmonds, Marc" userId="aed0cfdb-9319-443d-b6a9-8afd881cc916" providerId="ADAL" clId="{C13655F0-D3A4-4AC8-B92B-4DBE7361540D}" dt="2023-12-27T16:56:17.506" v="494" actId="207"/>
          <ac:spMkLst>
            <pc:docMk/>
            <pc:sldMk cId="1465174730" sldId="4320"/>
            <ac:spMk id="6" creationId="{B9178FAC-CD1F-3514-8709-C2D6B8964D19}"/>
          </ac:spMkLst>
        </pc:spChg>
        <pc:spChg chg="mod">
          <ac:chgData name="Edmonds, Marc" userId="aed0cfdb-9319-443d-b6a9-8afd881cc916" providerId="ADAL" clId="{C13655F0-D3A4-4AC8-B92B-4DBE7361540D}" dt="2023-12-27T16:54:36.278" v="482" actId="207"/>
          <ac:spMkLst>
            <pc:docMk/>
            <pc:sldMk cId="1465174730" sldId="4320"/>
            <ac:spMk id="8" creationId="{89A4E951-BE53-ED6F-FC3B-F07B3D635A44}"/>
          </ac:spMkLst>
        </pc:spChg>
      </pc:sldChg>
      <pc:sldChg chg="modSp mod">
        <pc:chgData name="Edmonds, Marc" userId="aed0cfdb-9319-443d-b6a9-8afd881cc916" providerId="ADAL" clId="{C13655F0-D3A4-4AC8-B92B-4DBE7361540D}" dt="2023-12-27T15:09:02.599" v="46" actId="400"/>
        <pc:sldMkLst>
          <pc:docMk/>
          <pc:sldMk cId="889310479" sldId="4323"/>
        </pc:sldMkLst>
        <pc:spChg chg="mod">
          <ac:chgData name="Edmonds, Marc" userId="aed0cfdb-9319-443d-b6a9-8afd881cc916" providerId="ADAL" clId="{C13655F0-D3A4-4AC8-B92B-4DBE7361540D}" dt="2023-12-27T15:09:02.599" v="46" actId="400"/>
          <ac:spMkLst>
            <pc:docMk/>
            <pc:sldMk cId="889310479" sldId="4323"/>
            <ac:spMk id="3" creationId="{361CC249-FBD2-FABF-3EFC-AA9F5C95E8E2}"/>
          </ac:spMkLst>
        </pc:spChg>
      </pc:sldChg>
      <pc:sldChg chg="modSp mod addCm delCm modCm">
        <pc:chgData name="Edmonds, Marc" userId="aed0cfdb-9319-443d-b6a9-8afd881cc916" providerId="ADAL" clId="{C13655F0-D3A4-4AC8-B92B-4DBE7361540D}" dt="2023-12-27T15:38:47.735" v="173" actId="20577"/>
        <pc:sldMkLst>
          <pc:docMk/>
          <pc:sldMk cId="4100580154" sldId="4328"/>
        </pc:sldMkLst>
        <pc:spChg chg="mod">
          <ac:chgData name="Edmonds, Marc" userId="aed0cfdb-9319-443d-b6a9-8afd881cc916" providerId="ADAL" clId="{C13655F0-D3A4-4AC8-B92B-4DBE7361540D}" dt="2023-12-27T15:38:47.735" v="173" actId="20577"/>
          <ac:spMkLst>
            <pc:docMk/>
            <pc:sldMk cId="4100580154" sldId="4328"/>
            <ac:spMk id="5" creationId="{FA5FEC42-4B39-9FAD-61F2-78A272B72EB4}"/>
          </ac:spMkLst>
        </pc:spChg>
      </pc:sldChg>
      <pc:sldChg chg="modSp mod modCm">
        <pc:chgData name="Edmonds, Marc" userId="aed0cfdb-9319-443d-b6a9-8afd881cc916" providerId="ADAL" clId="{C13655F0-D3A4-4AC8-B92B-4DBE7361540D}" dt="2023-12-27T16:14:18.553" v="301"/>
        <pc:sldMkLst>
          <pc:docMk/>
          <pc:sldMk cId="73270067" sldId="4330"/>
        </pc:sldMkLst>
        <pc:spChg chg="mod">
          <ac:chgData name="Edmonds, Marc" userId="aed0cfdb-9319-443d-b6a9-8afd881cc916" providerId="ADAL" clId="{C13655F0-D3A4-4AC8-B92B-4DBE7361540D}" dt="2023-12-27T16:10:35.098" v="299" actId="1076"/>
          <ac:spMkLst>
            <pc:docMk/>
            <pc:sldMk cId="73270067" sldId="4330"/>
            <ac:spMk id="11" creationId="{304E0BAA-6E20-8DA8-B856-75C9F3369109}"/>
          </ac:spMkLst>
        </pc:spChg>
      </pc:sldChg>
      <pc:sldChg chg="modSp mod addCm modCm">
        <pc:chgData name="Edmonds, Marc" userId="aed0cfdb-9319-443d-b6a9-8afd881cc916" providerId="ADAL" clId="{C13655F0-D3A4-4AC8-B92B-4DBE7361540D}" dt="2023-12-27T16:36:47.810" v="375"/>
        <pc:sldMkLst>
          <pc:docMk/>
          <pc:sldMk cId="814572468" sldId="4333"/>
        </pc:sldMkLst>
        <pc:spChg chg="mod">
          <ac:chgData name="Edmonds, Marc" userId="aed0cfdb-9319-443d-b6a9-8afd881cc916" providerId="ADAL" clId="{C13655F0-D3A4-4AC8-B92B-4DBE7361540D}" dt="2023-12-27T16:30:18.037" v="372" actId="400"/>
          <ac:spMkLst>
            <pc:docMk/>
            <pc:sldMk cId="814572468" sldId="4333"/>
            <ac:spMk id="11" creationId="{304E0BAA-6E20-8DA8-B856-75C9F3369109}"/>
          </ac:spMkLst>
        </pc:spChg>
      </pc:sldChg>
      <pc:sldChg chg="modSp mod">
        <pc:chgData name="Edmonds, Marc" userId="aed0cfdb-9319-443d-b6a9-8afd881cc916" providerId="ADAL" clId="{C13655F0-D3A4-4AC8-B92B-4DBE7361540D}" dt="2023-12-27T15:31:41.790" v="164" actId="400"/>
        <pc:sldMkLst>
          <pc:docMk/>
          <pc:sldMk cId="1821303164" sldId="4334"/>
        </pc:sldMkLst>
        <pc:spChg chg="mod">
          <ac:chgData name="Edmonds, Marc" userId="aed0cfdb-9319-443d-b6a9-8afd881cc916" providerId="ADAL" clId="{C13655F0-D3A4-4AC8-B92B-4DBE7361540D}" dt="2023-12-27T15:31:41.790" v="164" actId="400"/>
          <ac:spMkLst>
            <pc:docMk/>
            <pc:sldMk cId="1821303164" sldId="4334"/>
            <ac:spMk id="10" creationId="{795B3828-191C-6BF7-C8B1-792DE329412C}"/>
          </ac:spMkLst>
        </pc:spChg>
      </pc:sldChg>
      <pc:sldChg chg="modSp mod modCm">
        <pc:chgData name="Edmonds, Marc" userId="aed0cfdb-9319-443d-b6a9-8afd881cc916" providerId="ADAL" clId="{C13655F0-D3A4-4AC8-B92B-4DBE7361540D}" dt="2023-12-27T16:40:56.146" v="406" actId="400"/>
        <pc:sldMkLst>
          <pc:docMk/>
          <pc:sldMk cId="2553129856" sldId="4336"/>
        </pc:sldMkLst>
        <pc:spChg chg="mod">
          <ac:chgData name="Edmonds, Marc" userId="aed0cfdb-9319-443d-b6a9-8afd881cc916" providerId="ADAL" clId="{C13655F0-D3A4-4AC8-B92B-4DBE7361540D}" dt="2023-12-27T16:40:56.146" v="406" actId="400"/>
          <ac:spMkLst>
            <pc:docMk/>
            <pc:sldMk cId="2553129856" sldId="4336"/>
            <ac:spMk id="8" creationId="{9B759169-1A16-7F13-4DB6-3EB54671926F}"/>
          </ac:spMkLst>
        </pc:spChg>
      </pc:sldChg>
      <pc:sldChg chg="modSp mod">
        <pc:chgData name="Edmonds, Marc" userId="aed0cfdb-9319-443d-b6a9-8afd881cc916" providerId="ADAL" clId="{C13655F0-D3A4-4AC8-B92B-4DBE7361540D}" dt="2023-12-27T16:43:44.071" v="407" actId="400"/>
        <pc:sldMkLst>
          <pc:docMk/>
          <pc:sldMk cId="3782680542" sldId="4339"/>
        </pc:sldMkLst>
        <pc:spChg chg="mod">
          <ac:chgData name="Edmonds, Marc" userId="aed0cfdb-9319-443d-b6a9-8afd881cc916" providerId="ADAL" clId="{C13655F0-D3A4-4AC8-B92B-4DBE7361540D}" dt="2023-12-27T16:43:44.071" v="407" actId="400"/>
          <ac:spMkLst>
            <pc:docMk/>
            <pc:sldMk cId="3782680542" sldId="4339"/>
            <ac:spMk id="8" creationId="{9B759169-1A16-7F13-4DB6-3EB54671926F}"/>
          </ac:spMkLst>
        </pc:spChg>
      </pc:sldChg>
      <pc:sldChg chg="modSp mod modCm">
        <pc:chgData name="Edmonds, Marc" userId="aed0cfdb-9319-443d-b6a9-8afd881cc916" providerId="ADAL" clId="{C13655F0-D3A4-4AC8-B92B-4DBE7361540D}" dt="2023-12-27T16:50:11.257" v="443" actId="207"/>
        <pc:sldMkLst>
          <pc:docMk/>
          <pc:sldMk cId="4232641483" sldId="4340"/>
        </pc:sldMkLst>
        <pc:graphicFrameChg chg="modGraphic">
          <ac:chgData name="Edmonds, Marc" userId="aed0cfdb-9319-443d-b6a9-8afd881cc916" providerId="ADAL" clId="{C13655F0-D3A4-4AC8-B92B-4DBE7361540D}" dt="2023-12-27T16:50:11.257" v="443" actId="207"/>
          <ac:graphicFrameMkLst>
            <pc:docMk/>
            <pc:sldMk cId="4232641483" sldId="4340"/>
            <ac:graphicFrameMk id="6" creationId="{74975A53-7C53-8C44-F2DB-487C3A7D2E86}"/>
          </ac:graphicFrameMkLst>
        </pc:graphicFrameChg>
      </pc:sldChg>
      <pc:sldChg chg="modSp mod">
        <pc:chgData name="Edmonds, Marc" userId="aed0cfdb-9319-443d-b6a9-8afd881cc916" providerId="ADAL" clId="{C13655F0-D3A4-4AC8-B92B-4DBE7361540D}" dt="2024-01-04T13:08:30.517" v="613" actId="20577"/>
        <pc:sldMkLst>
          <pc:docMk/>
          <pc:sldMk cId="1104781200" sldId="4342"/>
        </pc:sldMkLst>
        <pc:spChg chg="mod">
          <ac:chgData name="Edmonds, Marc" userId="aed0cfdb-9319-443d-b6a9-8afd881cc916" providerId="ADAL" clId="{C13655F0-D3A4-4AC8-B92B-4DBE7361540D}" dt="2024-01-04T13:08:30.517" v="613" actId="20577"/>
          <ac:spMkLst>
            <pc:docMk/>
            <pc:sldMk cId="1104781200" sldId="4342"/>
            <ac:spMk id="13" creationId="{247194CA-F40B-FFBB-E4D2-ADC5BA19CA4E}"/>
          </ac:spMkLst>
        </pc:spChg>
      </pc:sldChg>
    </pc:docChg>
  </pc:docChgLst>
  <pc:docChgLst>
    <pc:chgData name="Brisse, Claire" userId="62eb7f4f-25cd-442b-a170-fbc3de1c2968" providerId="ADAL" clId="{6D932D3B-230C-4114-AA21-77C84857CA35}"/>
    <pc:docChg chg="undo redo custSel modSld">
      <pc:chgData name="Brisse, Claire" userId="62eb7f4f-25cd-442b-a170-fbc3de1c2968" providerId="ADAL" clId="{6D932D3B-230C-4114-AA21-77C84857CA35}" dt="2024-01-11T17:47:54.746" v="1421" actId="12"/>
      <pc:docMkLst>
        <pc:docMk/>
      </pc:docMkLst>
      <pc:sldChg chg="modSp mod">
        <pc:chgData name="Brisse, Claire" userId="62eb7f4f-25cd-442b-a170-fbc3de1c2968" providerId="ADAL" clId="{6D932D3B-230C-4114-AA21-77C84857CA35}" dt="2024-01-10T23:55:13.607" v="503" actId="20578"/>
        <pc:sldMkLst>
          <pc:docMk/>
          <pc:sldMk cId="323643893" sldId="957"/>
        </pc:sldMkLst>
        <pc:spChg chg="mod">
          <ac:chgData name="Brisse, Claire" userId="62eb7f4f-25cd-442b-a170-fbc3de1c2968" providerId="ADAL" clId="{6D932D3B-230C-4114-AA21-77C84857CA35}" dt="2024-01-10T23:55:13.607" v="503" actId="20578"/>
          <ac:spMkLst>
            <pc:docMk/>
            <pc:sldMk cId="323643893" sldId="957"/>
            <ac:spMk id="3" creationId="{B73027E9-6FFE-2A1B-C700-FBFD41EAD29F}"/>
          </ac:spMkLst>
        </pc:spChg>
        <pc:spChg chg="mod">
          <ac:chgData name="Brisse, Claire" userId="62eb7f4f-25cd-442b-a170-fbc3de1c2968" providerId="ADAL" clId="{6D932D3B-230C-4114-AA21-77C84857CA35}" dt="2024-01-10T23:40:22.463" v="149" actId="14100"/>
          <ac:spMkLst>
            <pc:docMk/>
            <pc:sldMk cId="323643893" sldId="957"/>
            <ac:spMk id="4" creationId="{74CB4C2D-5496-8348-A3EA-776FBBACC9AF}"/>
          </ac:spMkLst>
        </pc:spChg>
      </pc:sldChg>
      <pc:sldChg chg="modSp mod delCm">
        <pc:chgData name="Brisse, Claire" userId="62eb7f4f-25cd-442b-a170-fbc3de1c2968" providerId="ADAL" clId="{6D932D3B-230C-4114-AA21-77C84857CA35}" dt="2024-01-11T16:22:07.064" v="1416" actId="6549"/>
        <pc:sldMkLst>
          <pc:docMk/>
          <pc:sldMk cId="755033143" sldId="4241"/>
        </pc:sldMkLst>
        <pc:spChg chg="mod">
          <ac:chgData name="Brisse, Claire" userId="62eb7f4f-25cd-442b-a170-fbc3de1c2968" providerId="ADAL" clId="{6D932D3B-230C-4114-AA21-77C84857CA35}" dt="2024-01-11T16:22:07.064" v="1416" actId="6549"/>
          <ac:spMkLst>
            <pc:docMk/>
            <pc:sldMk cId="755033143" sldId="4241"/>
            <ac:spMk id="2" creationId="{C3D41B24-D8F8-F91D-FD58-21EF8C499A1E}"/>
          </ac:spMkLst>
        </pc:spChg>
        <pc:spChg chg="mod">
          <ac:chgData name="Brisse, Claire" userId="62eb7f4f-25cd-442b-a170-fbc3de1c2968" providerId="ADAL" clId="{6D932D3B-230C-4114-AA21-77C84857CA35}" dt="2024-01-11T00:18:06.740" v="652" actId="1076"/>
          <ac:spMkLst>
            <pc:docMk/>
            <pc:sldMk cId="755033143" sldId="4241"/>
            <ac:spMk id="6" creationId="{AFCC85AF-4DBD-B638-BC04-76C1F0FF8ADC}"/>
          </ac:spMkLst>
        </pc:spChg>
        <pc:graphicFrameChg chg="mod">
          <ac:chgData name="Brisse, Claire" userId="62eb7f4f-25cd-442b-a170-fbc3de1c2968" providerId="ADAL" clId="{6D932D3B-230C-4114-AA21-77C84857CA35}" dt="2024-01-11T00:18:06.740" v="652" actId="1076"/>
          <ac:graphicFrameMkLst>
            <pc:docMk/>
            <pc:sldMk cId="755033143" sldId="4241"/>
            <ac:graphicFrameMk id="4" creationId="{586BB232-CCF3-8A5D-DDB6-2D4D07607BE2}"/>
          </ac:graphicFrameMkLst>
        </pc:graphicFrameChg>
      </pc:sldChg>
      <pc:sldChg chg="modSp mod">
        <pc:chgData name="Brisse, Claire" userId="62eb7f4f-25cd-442b-a170-fbc3de1c2968" providerId="ADAL" clId="{6D932D3B-230C-4114-AA21-77C84857CA35}" dt="2024-01-11T17:47:54.746" v="1421" actId="12"/>
        <pc:sldMkLst>
          <pc:docMk/>
          <pc:sldMk cId="2527807372" sldId="4283"/>
        </pc:sldMkLst>
        <pc:spChg chg="mod">
          <ac:chgData name="Brisse, Claire" userId="62eb7f4f-25cd-442b-a170-fbc3de1c2968" providerId="ADAL" clId="{6D932D3B-230C-4114-AA21-77C84857CA35}" dt="2024-01-11T17:47:54.746" v="1421" actId="12"/>
          <ac:spMkLst>
            <pc:docMk/>
            <pc:sldMk cId="2527807372" sldId="4283"/>
            <ac:spMk id="3" creationId="{CF225802-C8CF-D478-6927-9A6D51B12F10}"/>
          </ac:spMkLst>
        </pc:spChg>
      </pc:sldChg>
      <pc:sldChg chg="modSp mod delCm">
        <pc:chgData name="Brisse, Claire" userId="62eb7f4f-25cd-442b-a170-fbc3de1c2968" providerId="ADAL" clId="{6D932D3B-230C-4114-AA21-77C84857CA35}" dt="2024-01-10T23:58:15.943" v="518" actId="20577"/>
        <pc:sldMkLst>
          <pc:docMk/>
          <pc:sldMk cId="1649256746" sldId="4312"/>
        </pc:sldMkLst>
        <pc:spChg chg="mod">
          <ac:chgData name="Brisse, Claire" userId="62eb7f4f-25cd-442b-a170-fbc3de1c2968" providerId="ADAL" clId="{6D932D3B-230C-4114-AA21-77C84857CA35}" dt="2024-01-10T23:58:15.943" v="518" actId="20577"/>
          <ac:spMkLst>
            <pc:docMk/>
            <pc:sldMk cId="1649256746" sldId="4312"/>
            <ac:spMk id="3" creationId="{361CC249-FBD2-FABF-3EFC-AA9F5C95E8E2}"/>
          </ac:spMkLst>
        </pc:spChg>
      </pc:sldChg>
      <pc:sldChg chg="modSp mod delCm">
        <pc:chgData name="Brisse, Claire" userId="62eb7f4f-25cd-442b-a170-fbc3de1c2968" providerId="ADAL" clId="{6D932D3B-230C-4114-AA21-77C84857CA35}" dt="2024-01-11T00:19:54.437" v="653" actId="1076"/>
        <pc:sldMkLst>
          <pc:docMk/>
          <pc:sldMk cId="1347086258" sldId="4318"/>
        </pc:sldMkLst>
        <pc:graphicFrameChg chg="mod">
          <ac:chgData name="Brisse, Claire" userId="62eb7f4f-25cd-442b-a170-fbc3de1c2968" providerId="ADAL" clId="{6D932D3B-230C-4114-AA21-77C84857CA35}" dt="2024-01-11T00:19:54.437" v="653" actId="1076"/>
          <ac:graphicFrameMkLst>
            <pc:docMk/>
            <pc:sldMk cId="1347086258" sldId="4318"/>
            <ac:graphicFrameMk id="4" creationId="{6AFB3D89-BCDE-0B43-101F-C477DF37B76E}"/>
          </ac:graphicFrameMkLst>
        </pc:graphicFrameChg>
      </pc:sldChg>
      <pc:sldChg chg="addSp delSp modSp mod delCm">
        <pc:chgData name="Brisse, Claire" userId="62eb7f4f-25cd-442b-a170-fbc3de1c2968" providerId="ADAL" clId="{6D932D3B-230C-4114-AA21-77C84857CA35}" dt="2024-01-10T23:37:37.911" v="123"/>
        <pc:sldMkLst>
          <pc:docMk/>
          <pc:sldMk cId="1136963752" sldId="4322"/>
        </pc:sldMkLst>
        <pc:spChg chg="add del mod">
          <ac:chgData name="Brisse, Claire" userId="62eb7f4f-25cd-442b-a170-fbc3de1c2968" providerId="ADAL" clId="{6D932D3B-230C-4114-AA21-77C84857CA35}" dt="2024-01-10T23:37:26.980" v="122"/>
          <ac:spMkLst>
            <pc:docMk/>
            <pc:sldMk cId="1136963752" sldId="4322"/>
            <ac:spMk id="3" creationId="{42279C02-7306-24A3-E81D-6AD2E651616C}"/>
          </ac:spMkLst>
        </pc:spChg>
        <pc:spChg chg="mod">
          <ac:chgData name="Brisse, Claire" userId="62eb7f4f-25cd-442b-a170-fbc3de1c2968" providerId="ADAL" clId="{6D932D3B-230C-4114-AA21-77C84857CA35}" dt="2024-01-10T23:36:55.016" v="45" actId="13926"/>
          <ac:spMkLst>
            <pc:docMk/>
            <pc:sldMk cId="1136963752" sldId="4322"/>
            <ac:spMk id="7" creationId="{5FE72554-71EF-01D7-C05B-2E646AE5DEFC}"/>
          </ac:spMkLst>
        </pc:spChg>
      </pc:sldChg>
      <pc:sldChg chg="modSp mod delCm">
        <pc:chgData name="Brisse, Claire" userId="62eb7f4f-25cd-442b-a170-fbc3de1c2968" providerId="ADAL" clId="{6D932D3B-230C-4114-AA21-77C84857CA35}" dt="2024-01-10T23:55:35.129" v="505" actId="14100"/>
        <pc:sldMkLst>
          <pc:docMk/>
          <pc:sldMk cId="889310479" sldId="4323"/>
        </pc:sldMkLst>
        <pc:spChg chg="mod">
          <ac:chgData name="Brisse, Claire" userId="62eb7f4f-25cd-442b-a170-fbc3de1c2968" providerId="ADAL" clId="{6D932D3B-230C-4114-AA21-77C84857CA35}" dt="2024-01-10T23:55:32.038" v="504" actId="14100"/>
          <ac:spMkLst>
            <pc:docMk/>
            <pc:sldMk cId="889310479" sldId="4323"/>
            <ac:spMk id="3" creationId="{361CC249-FBD2-FABF-3EFC-AA9F5C95E8E2}"/>
          </ac:spMkLst>
        </pc:spChg>
        <pc:spChg chg="mod">
          <ac:chgData name="Brisse, Claire" userId="62eb7f4f-25cd-442b-a170-fbc3de1c2968" providerId="ADAL" clId="{6D932D3B-230C-4114-AA21-77C84857CA35}" dt="2024-01-10T23:55:35.129" v="505" actId="14100"/>
          <ac:spMkLst>
            <pc:docMk/>
            <pc:sldMk cId="889310479" sldId="4323"/>
            <ac:spMk id="5" creationId="{214AF05A-BF90-FE9B-6D21-9A79397B9A87}"/>
          </ac:spMkLst>
        </pc:spChg>
      </pc:sldChg>
      <pc:sldChg chg="modSp mod delCm">
        <pc:chgData name="Brisse, Claire" userId="62eb7f4f-25cd-442b-a170-fbc3de1c2968" providerId="ADAL" clId="{6D932D3B-230C-4114-AA21-77C84857CA35}" dt="2024-01-11T00:01:04.478" v="612" actId="313"/>
        <pc:sldMkLst>
          <pc:docMk/>
          <pc:sldMk cId="4100580154" sldId="4328"/>
        </pc:sldMkLst>
        <pc:spChg chg="mod">
          <ac:chgData name="Brisse, Claire" userId="62eb7f4f-25cd-442b-a170-fbc3de1c2968" providerId="ADAL" clId="{6D932D3B-230C-4114-AA21-77C84857CA35}" dt="2024-01-11T00:01:04.478" v="612" actId="313"/>
          <ac:spMkLst>
            <pc:docMk/>
            <pc:sldMk cId="4100580154" sldId="4328"/>
            <ac:spMk id="5" creationId="{FA5FEC42-4B39-9FAD-61F2-78A272B72EB4}"/>
          </ac:spMkLst>
        </pc:spChg>
        <pc:graphicFrameChg chg="mod modGraphic">
          <ac:chgData name="Brisse, Claire" userId="62eb7f4f-25cd-442b-a170-fbc3de1c2968" providerId="ADAL" clId="{6D932D3B-230C-4114-AA21-77C84857CA35}" dt="2024-01-10T23:43:40.646" v="269" actId="20577"/>
          <ac:graphicFrameMkLst>
            <pc:docMk/>
            <pc:sldMk cId="4100580154" sldId="4328"/>
            <ac:graphicFrameMk id="7" creationId="{141E4334-5229-41AB-24C9-441F069B13D7}"/>
          </ac:graphicFrameMkLst>
        </pc:graphicFrameChg>
      </pc:sldChg>
      <pc:sldChg chg="addCm delCm">
        <pc:chgData name="Brisse, Claire" userId="62eb7f4f-25cd-442b-a170-fbc3de1c2968" providerId="ADAL" clId="{6D932D3B-230C-4114-AA21-77C84857CA35}" dt="2024-01-10T23:46:08.984" v="332"/>
        <pc:sldMkLst>
          <pc:docMk/>
          <pc:sldMk cId="2275602469" sldId="4329"/>
        </pc:sldMkLst>
      </pc:sldChg>
      <pc:sldChg chg="modSp mod delCm">
        <pc:chgData name="Brisse, Claire" userId="62eb7f4f-25cd-442b-a170-fbc3de1c2968" providerId="ADAL" clId="{6D932D3B-230C-4114-AA21-77C84857CA35}" dt="2024-01-11T00:56:21.771" v="1391" actId="207"/>
        <pc:sldMkLst>
          <pc:docMk/>
          <pc:sldMk cId="73270067" sldId="4330"/>
        </pc:sldMkLst>
        <pc:spChg chg="mod">
          <ac:chgData name="Brisse, Claire" userId="62eb7f4f-25cd-442b-a170-fbc3de1c2968" providerId="ADAL" clId="{6D932D3B-230C-4114-AA21-77C84857CA35}" dt="2024-01-11T00:09:58.744" v="621" actId="1076"/>
          <ac:spMkLst>
            <pc:docMk/>
            <pc:sldMk cId="73270067" sldId="4330"/>
            <ac:spMk id="7" creationId="{DE389B90-E4E8-07DC-2024-6360264E28C9}"/>
          </ac:spMkLst>
        </pc:spChg>
        <pc:spChg chg="mod">
          <ac:chgData name="Brisse, Claire" userId="62eb7f4f-25cd-442b-a170-fbc3de1c2968" providerId="ADAL" clId="{6D932D3B-230C-4114-AA21-77C84857CA35}" dt="2024-01-11T00:56:21.771" v="1391" actId="207"/>
          <ac:spMkLst>
            <pc:docMk/>
            <pc:sldMk cId="73270067" sldId="4330"/>
            <ac:spMk id="11" creationId="{304E0BAA-6E20-8DA8-B856-75C9F3369109}"/>
          </ac:spMkLst>
        </pc:spChg>
      </pc:sldChg>
      <pc:sldChg chg="modSp mod delCm">
        <pc:chgData name="Brisse, Claire" userId="62eb7f4f-25cd-442b-a170-fbc3de1c2968" providerId="ADAL" clId="{6D932D3B-230C-4114-AA21-77C84857CA35}" dt="2024-01-10T23:49:37.009" v="405" actId="13926"/>
        <pc:sldMkLst>
          <pc:docMk/>
          <pc:sldMk cId="1036722062" sldId="4331"/>
        </pc:sldMkLst>
        <pc:spChg chg="mod">
          <ac:chgData name="Brisse, Claire" userId="62eb7f4f-25cd-442b-a170-fbc3de1c2968" providerId="ADAL" clId="{6D932D3B-230C-4114-AA21-77C84857CA35}" dt="2024-01-10T23:49:21.675" v="404" actId="20577"/>
          <ac:spMkLst>
            <pc:docMk/>
            <pc:sldMk cId="1036722062" sldId="4331"/>
            <ac:spMk id="11" creationId="{304E0BAA-6E20-8DA8-B856-75C9F3369109}"/>
          </ac:spMkLst>
        </pc:spChg>
        <pc:graphicFrameChg chg="modGraphic">
          <ac:chgData name="Brisse, Claire" userId="62eb7f4f-25cd-442b-a170-fbc3de1c2968" providerId="ADAL" clId="{6D932D3B-230C-4114-AA21-77C84857CA35}" dt="2024-01-10T23:49:37.009" v="405" actId="13926"/>
          <ac:graphicFrameMkLst>
            <pc:docMk/>
            <pc:sldMk cId="1036722062" sldId="4331"/>
            <ac:graphicFrameMk id="10" creationId="{BA641412-7689-5326-9A40-72144BE855B4}"/>
          </ac:graphicFrameMkLst>
        </pc:graphicFrameChg>
      </pc:sldChg>
      <pc:sldChg chg="modSp mod delCm modCm">
        <pc:chgData name="Brisse, Claire" userId="62eb7f4f-25cd-442b-a170-fbc3de1c2968" providerId="ADAL" clId="{6D932D3B-230C-4114-AA21-77C84857CA35}" dt="2024-01-11T16:31:49.310" v="1420" actId="20577"/>
        <pc:sldMkLst>
          <pc:docMk/>
          <pc:sldMk cId="814572468" sldId="4333"/>
        </pc:sldMkLst>
        <pc:spChg chg="mod">
          <ac:chgData name="Brisse, Claire" userId="62eb7f4f-25cd-442b-a170-fbc3de1c2968" providerId="ADAL" clId="{6D932D3B-230C-4114-AA21-77C84857CA35}" dt="2024-01-11T16:31:49.310" v="1420" actId="20577"/>
          <ac:spMkLst>
            <pc:docMk/>
            <pc:sldMk cId="814572468" sldId="4333"/>
            <ac:spMk id="11" creationId="{304E0BAA-6E20-8DA8-B856-75C9F3369109}"/>
          </ac:spMkLst>
        </pc:spChg>
      </pc:sldChg>
      <pc:sldChg chg="delCm">
        <pc:chgData name="Brisse, Claire" userId="62eb7f4f-25cd-442b-a170-fbc3de1c2968" providerId="ADAL" clId="{6D932D3B-230C-4114-AA21-77C84857CA35}" dt="2024-01-10T23:54:17.112" v="502"/>
        <pc:sldMkLst>
          <pc:docMk/>
          <pc:sldMk cId="1821303164" sldId="4334"/>
        </pc:sldMkLst>
      </pc:sldChg>
      <pc:sldChg chg="modSp mod">
        <pc:chgData name="Brisse, Claire" userId="62eb7f4f-25cd-442b-a170-fbc3de1c2968" providerId="ADAL" clId="{6D932D3B-230C-4114-AA21-77C84857CA35}" dt="2024-01-11T00:38:00.436" v="670" actId="113"/>
        <pc:sldMkLst>
          <pc:docMk/>
          <pc:sldMk cId="3782680542" sldId="4339"/>
        </pc:sldMkLst>
        <pc:spChg chg="mod">
          <ac:chgData name="Brisse, Claire" userId="62eb7f4f-25cd-442b-a170-fbc3de1c2968" providerId="ADAL" clId="{6D932D3B-230C-4114-AA21-77C84857CA35}" dt="2024-01-11T00:38:00.436" v="670" actId="113"/>
          <ac:spMkLst>
            <pc:docMk/>
            <pc:sldMk cId="3782680542" sldId="4339"/>
            <ac:spMk id="8" creationId="{9B759169-1A16-7F13-4DB6-3EB54671926F}"/>
          </ac:spMkLst>
        </pc:spChg>
      </pc:sldChg>
      <pc:sldChg chg="modSp mod delCm">
        <pc:chgData name="Brisse, Claire" userId="62eb7f4f-25cd-442b-a170-fbc3de1c2968" providerId="ADAL" clId="{6D932D3B-230C-4114-AA21-77C84857CA35}" dt="2024-01-10T23:54:10.600" v="501" actId="1076"/>
        <pc:sldMkLst>
          <pc:docMk/>
          <pc:sldMk cId="481840122" sldId="4341"/>
        </pc:sldMkLst>
        <pc:graphicFrameChg chg="mod modGraphic">
          <ac:chgData name="Brisse, Claire" userId="62eb7f4f-25cd-442b-a170-fbc3de1c2968" providerId="ADAL" clId="{6D932D3B-230C-4114-AA21-77C84857CA35}" dt="2024-01-10T23:54:10.600" v="501" actId="1076"/>
          <ac:graphicFrameMkLst>
            <pc:docMk/>
            <pc:sldMk cId="481840122" sldId="4341"/>
            <ac:graphicFrameMk id="4" creationId="{6AFB3D89-BCDE-0B43-101F-C477DF37B76E}"/>
          </ac:graphicFrameMkLst>
        </pc:graphicFrameChg>
      </pc:sldChg>
      <pc:sldChg chg="modSp mod">
        <pc:chgData name="Brisse, Claire" userId="62eb7f4f-25cd-442b-a170-fbc3de1c2968" providerId="ADAL" clId="{6D932D3B-230C-4114-AA21-77C84857CA35}" dt="2024-01-11T14:01:42.972" v="1412" actId="6549"/>
        <pc:sldMkLst>
          <pc:docMk/>
          <pc:sldMk cId="1104781200" sldId="4342"/>
        </pc:sldMkLst>
        <pc:spChg chg="mod">
          <ac:chgData name="Brisse, Claire" userId="62eb7f4f-25cd-442b-a170-fbc3de1c2968" providerId="ADAL" clId="{6D932D3B-230C-4114-AA21-77C84857CA35}" dt="2024-01-11T14:01:42.972" v="1412" actId="6549"/>
          <ac:spMkLst>
            <pc:docMk/>
            <pc:sldMk cId="1104781200" sldId="4342"/>
            <ac:spMk id="13" creationId="{247194CA-F40B-FFBB-E4D2-ADC5BA19CA4E}"/>
          </ac:spMkLst>
        </pc:spChg>
        <pc:graphicFrameChg chg="modGraphic">
          <ac:chgData name="Brisse, Claire" userId="62eb7f4f-25cd-442b-a170-fbc3de1c2968" providerId="ADAL" clId="{6D932D3B-230C-4114-AA21-77C84857CA35}" dt="2024-01-11T00:07:41.879" v="619" actId="255"/>
          <ac:graphicFrameMkLst>
            <pc:docMk/>
            <pc:sldMk cId="1104781200" sldId="4342"/>
            <ac:graphicFrameMk id="7" creationId="{B3A073A5-99EF-383B-BDC7-888B9148072B}"/>
          </ac:graphicFrameMkLst>
        </pc:graphicFrameChg>
      </pc:sldChg>
    </pc:docChg>
  </pc:docChgLst>
  <pc:docChgLst>
    <pc:chgData name="Edmonds, Marc" userId="aed0cfdb-9319-443d-b6a9-8afd881cc916" providerId="ADAL" clId="{439F3DAC-3F65-40D2-9B19-12D64CA47520}"/>
    <pc:docChg chg="undo custSel modSld">
      <pc:chgData name="Edmonds, Marc" userId="aed0cfdb-9319-443d-b6a9-8afd881cc916" providerId="ADAL" clId="{439F3DAC-3F65-40D2-9B19-12D64CA47520}" dt="2024-11-27T17:45:39.877" v="519"/>
      <pc:docMkLst>
        <pc:docMk/>
      </pc:docMkLst>
      <pc:sldChg chg="modSp mod">
        <pc:chgData name="Edmonds, Marc" userId="aed0cfdb-9319-443d-b6a9-8afd881cc916" providerId="ADAL" clId="{439F3DAC-3F65-40D2-9B19-12D64CA47520}" dt="2024-11-27T16:57:24.667" v="259" actId="1036"/>
        <pc:sldMkLst>
          <pc:docMk/>
          <pc:sldMk cId="323643893" sldId="957"/>
        </pc:sldMkLst>
        <pc:spChg chg="mod">
          <ac:chgData name="Edmonds, Marc" userId="aed0cfdb-9319-443d-b6a9-8afd881cc916" providerId="ADAL" clId="{439F3DAC-3F65-40D2-9B19-12D64CA47520}" dt="2024-11-27T16:57:24.667" v="259" actId="1036"/>
          <ac:spMkLst>
            <pc:docMk/>
            <pc:sldMk cId="323643893" sldId="957"/>
            <ac:spMk id="7" creationId="{C1DDBDA5-1134-2266-5F8B-773F8F025608}"/>
          </ac:spMkLst>
        </pc:spChg>
      </pc:sldChg>
      <pc:sldChg chg="modCm">
        <pc:chgData name="Edmonds, Marc" userId="aed0cfdb-9319-443d-b6a9-8afd881cc916" providerId="ADAL" clId="{439F3DAC-3F65-40D2-9B19-12D64CA47520}" dt="2024-11-27T17:45:39.877" v="519"/>
        <pc:sldMkLst>
          <pc:docMk/>
          <pc:sldMk cId="2527807372" sldId="4283"/>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439F3DAC-3F65-40D2-9B19-12D64CA47520}" dt="2024-11-27T17:45:39.877" v="519"/>
              <pc2:cmMkLst xmlns:pc2="http://schemas.microsoft.com/office/powerpoint/2019/9/main/command">
                <pc:docMk/>
                <pc:sldMk cId="2527807372" sldId="4283"/>
                <pc2:cmMk id="{ABD5F163-4535-4DD5-B5D1-AF0979010DD8}"/>
              </pc2:cmMkLst>
              <pc226:cmRplyChg chg="add">
                <pc226:chgData name="Edmonds, Marc" userId="aed0cfdb-9319-443d-b6a9-8afd881cc916" providerId="ADAL" clId="{439F3DAC-3F65-40D2-9B19-12D64CA47520}" dt="2024-11-27T17:45:39.877" v="519"/>
                <pc2:cmRplyMkLst xmlns:pc2="http://schemas.microsoft.com/office/powerpoint/2019/9/main/command">
                  <pc:docMk/>
                  <pc:sldMk cId="2527807372" sldId="4283"/>
                  <pc2:cmMk id="{ABD5F163-4535-4DD5-B5D1-AF0979010DD8}"/>
                  <pc2:cmRplyMk id="{1906E0B7-190C-406E-831B-2C093938466B}"/>
                </pc2:cmRplyMkLst>
              </pc226:cmRplyChg>
            </pc226:cmChg>
          </p:ext>
        </pc:extLst>
      </pc:sldChg>
      <pc:sldChg chg="modSp mod addCm modCm">
        <pc:chgData name="Edmonds, Marc" userId="aed0cfdb-9319-443d-b6a9-8afd881cc916" providerId="ADAL" clId="{439F3DAC-3F65-40D2-9B19-12D64CA47520}" dt="2024-11-27T17:15:12.604" v="266"/>
        <pc:sldMkLst>
          <pc:docMk/>
          <pc:sldMk cId="1649256746" sldId="4312"/>
        </pc:sldMkLst>
        <pc:spChg chg="mod">
          <ac:chgData name="Edmonds, Marc" userId="aed0cfdb-9319-443d-b6a9-8afd881cc916" providerId="ADAL" clId="{439F3DAC-3F65-40D2-9B19-12D64CA47520}" dt="2024-11-27T16:53:41.394" v="255" actId="255"/>
          <ac:spMkLst>
            <pc:docMk/>
            <pc:sldMk cId="1649256746" sldId="4312"/>
            <ac:spMk id="3" creationId="{361CC249-FBD2-FABF-3EFC-AA9F5C95E8E2}"/>
          </ac:spMkLst>
        </pc:spChg>
        <pc:extLst>
          <p:ext xmlns:p="http://schemas.openxmlformats.org/presentationml/2006/main" uri="{D6D511B9-2390-475A-947B-AFAB55BFBCF1}">
            <pc226:cmChg xmlns:pc226="http://schemas.microsoft.com/office/powerpoint/2022/06/main/command" chg="add mod">
              <pc226:chgData name="Edmonds, Marc" userId="aed0cfdb-9319-443d-b6a9-8afd881cc916" providerId="ADAL" clId="{439F3DAC-3F65-40D2-9B19-12D64CA47520}" dt="2024-11-27T17:15:12.604" v="266"/>
              <pc2:cmMkLst xmlns:pc2="http://schemas.microsoft.com/office/powerpoint/2019/9/main/command">
                <pc:docMk/>
                <pc:sldMk cId="1649256746" sldId="4312"/>
                <pc2:cmMk id="{458F3243-39BB-49D3-A640-B36D010BDADA}"/>
              </pc2:cmMkLst>
            </pc226:cmChg>
          </p:ext>
        </pc:extLst>
      </pc:sldChg>
      <pc:sldChg chg="modSp mod addCm">
        <pc:chgData name="Edmonds, Marc" userId="aed0cfdb-9319-443d-b6a9-8afd881cc916" providerId="ADAL" clId="{439F3DAC-3F65-40D2-9B19-12D64CA47520}" dt="2024-11-27T17:10:30.652" v="262"/>
        <pc:sldMkLst>
          <pc:docMk/>
          <pc:sldMk cId="1104781200" sldId="4342"/>
        </pc:sldMkLst>
        <pc:spChg chg="mod">
          <ac:chgData name="Edmonds, Marc" userId="aed0cfdb-9319-443d-b6a9-8afd881cc916" providerId="ADAL" clId="{439F3DAC-3F65-40D2-9B19-12D64CA47520}" dt="2024-11-27T17:10:08.435" v="261" actId="207"/>
          <ac:spMkLst>
            <pc:docMk/>
            <pc:sldMk cId="1104781200" sldId="4342"/>
            <ac:spMk id="13" creationId="{247194CA-F40B-FFBB-E4D2-ADC5BA19CA4E}"/>
          </ac:spMkLst>
        </pc:spChg>
        <pc:extLst>
          <p:ext xmlns:p="http://schemas.openxmlformats.org/presentationml/2006/main" uri="{D6D511B9-2390-475A-947B-AFAB55BFBCF1}">
            <pc226:cmChg xmlns:pc226="http://schemas.microsoft.com/office/powerpoint/2022/06/main/command" chg="add">
              <pc226:chgData name="Edmonds, Marc" userId="aed0cfdb-9319-443d-b6a9-8afd881cc916" providerId="ADAL" clId="{439F3DAC-3F65-40D2-9B19-12D64CA47520}" dt="2024-11-27T17:10:30.652" v="262"/>
              <pc2:cmMkLst xmlns:pc2="http://schemas.microsoft.com/office/powerpoint/2019/9/main/command">
                <pc:docMk/>
                <pc:sldMk cId="1104781200" sldId="4342"/>
                <pc2:cmMk id="{950C0101-92DC-4E6C-93E3-E6C25FF0B75B}"/>
              </pc2:cmMkLst>
            </pc226:cmChg>
          </p:ext>
        </pc:extLst>
      </pc:sldChg>
      <pc:sldChg chg="modCm">
        <pc:chgData name="Edmonds, Marc" userId="aed0cfdb-9319-443d-b6a9-8afd881cc916" providerId="ADAL" clId="{439F3DAC-3F65-40D2-9B19-12D64CA47520}" dt="2024-11-27T17:23:54.399" v="267"/>
        <pc:sldMkLst>
          <pc:docMk/>
          <pc:sldMk cId="2719306075" sldId="4348"/>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439F3DAC-3F65-40D2-9B19-12D64CA47520}" dt="2024-11-27T17:23:54.399" v="267"/>
              <pc2:cmMkLst xmlns:pc2="http://schemas.microsoft.com/office/powerpoint/2019/9/main/command">
                <pc:docMk/>
                <pc:sldMk cId="2719306075" sldId="4348"/>
                <pc2:cmMk id="{157B1EE0-AD5F-42CF-96C6-349036FA3B9E}"/>
              </pc2:cmMkLst>
              <pc226:cmRplyChg chg="add">
                <pc226:chgData name="Edmonds, Marc" userId="aed0cfdb-9319-443d-b6a9-8afd881cc916" providerId="ADAL" clId="{439F3DAC-3F65-40D2-9B19-12D64CA47520}" dt="2024-11-27T17:23:54.399" v="267"/>
                <pc2:cmRplyMkLst xmlns:pc2="http://schemas.microsoft.com/office/powerpoint/2019/9/main/command">
                  <pc:docMk/>
                  <pc:sldMk cId="2719306075" sldId="4348"/>
                  <pc2:cmMk id="{157B1EE0-AD5F-42CF-96C6-349036FA3B9E}"/>
                  <pc2:cmRplyMk id="{345B51A7-B8A5-4682-A1B8-DDB57DCED786}"/>
                </pc2:cmRplyMkLst>
              </pc226:cmRplyChg>
            </pc226:cmChg>
          </p:ext>
        </pc:extLst>
      </pc:sldChg>
      <pc:sldChg chg="modSp">
        <pc:chgData name="Edmonds, Marc" userId="aed0cfdb-9319-443d-b6a9-8afd881cc916" providerId="ADAL" clId="{439F3DAC-3F65-40D2-9B19-12D64CA47520}" dt="2024-11-27T16:05:28.369" v="4" actId="1036"/>
        <pc:sldMkLst>
          <pc:docMk/>
          <pc:sldMk cId="3354370416" sldId="4359"/>
        </pc:sldMkLst>
        <pc:picChg chg="mod">
          <ac:chgData name="Edmonds, Marc" userId="aed0cfdb-9319-443d-b6a9-8afd881cc916" providerId="ADAL" clId="{439F3DAC-3F65-40D2-9B19-12D64CA47520}" dt="2024-11-27T16:05:28.369" v="4" actId="1036"/>
          <ac:picMkLst>
            <pc:docMk/>
            <pc:sldMk cId="3354370416" sldId="4359"/>
            <ac:picMk id="6" creationId="{66D6C845-EDCE-44C7-5892-7ED01BD4F36E}"/>
          </ac:picMkLst>
        </pc:picChg>
      </pc:sldChg>
      <pc:sldChg chg="modSp mod modCm">
        <pc:chgData name="Edmonds, Marc" userId="aed0cfdb-9319-443d-b6a9-8afd881cc916" providerId="ADAL" clId="{439F3DAC-3F65-40D2-9B19-12D64CA47520}" dt="2024-11-27T17:43:18.840" v="518"/>
        <pc:sldMkLst>
          <pc:docMk/>
          <pc:sldMk cId="1824602708" sldId="4361"/>
        </pc:sldMkLst>
        <pc:spChg chg="mod">
          <ac:chgData name="Edmonds, Marc" userId="aed0cfdb-9319-443d-b6a9-8afd881cc916" providerId="ADAL" clId="{439F3DAC-3F65-40D2-9B19-12D64CA47520}" dt="2024-11-27T17:42:15.944" v="517" actId="207"/>
          <ac:spMkLst>
            <pc:docMk/>
            <pc:sldMk cId="1824602708" sldId="4361"/>
            <ac:spMk id="2" creationId="{2F55685B-9CDB-EFF0-891B-803A46F5635E}"/>
          </ac:spMkLst>
        </pc:spChg>
        <pc:extLst>
          <p:ext xmlns:p="http://schemas.openxmlformats.org/presentationml/2006/main" uri="{D6D511B9-2390-475A-947B-AFAB55BFBCF1}">
            <pc226:cmChg xmlns:pc226="http://schemas.microsoft.com/office/powerpoint/2022/06/main/command" chg="mod">
              <pc226:chgData name="Edmonds, Marc" userId="aed0cfdb-9319-443d-b6a9-8afd881cc916" providerId="ADAL" clId="{439F3DAC-3F65-40D2-9B19-12D64CA47520}" dt="2024-11-27T17:42:10.693" v="515" actId="20577"/>
              <pc2:cmMkLst xmlns:pc2="http://schemas.microsoft.com/office/powerpoint/2019/9/main/command">
                <pc:docMk/>
                <pc:sldMk cId="1824602708" sldId="4361"/>
                <pc2:cmMk id="{9641C987-577F-4936-B27E-BDB423EC4654}"/>
              </pc2:cmMkLst>
            </pc226:cmChg>
            <pc226:cmChg xmlns:pc226="http://schemas.microsoft.com/office/powerpoint/2022/06/main/command" chg="mod">
              <pc226:chgData name="Edmonds, Marc" userId="aed0cfdb-9319-443d-b6a9-8afd881cc916" providerId="ADAL" clId="{439F3DAC-3F65-40D2-9B19-12D64CA47520}" dt="2024-11-27T17:43:18.840" v="518"/>
              <pc2:cmMkLst xmlns:pc2="http://schemas.microsoft.com/office/powerpoint/2019/9/main/command">
                <pc:docMk/>
                <pc:sldMk cId="1824602708" sldId="4361"/>
                <pc2:cmMk id="{99044FBE-8235-4E43-991D-85BB79D16DC3}"/>
              </pc2:cmMkLst>
              <pc226:cmRplyChg chg="add">
                <pc226:chgData name="Edmonds, Marc" userId="aed0cfdb-9319-443d-b6a9-8afd881cc916" providerId="ADAL" clId="{439F3DAC-3F65-40D2-9B19-12D64CA47520}" dt="2024-11-27T17:43:18.840" v="518"/>
                <pc2:cmRplyMkLst xmlns:pc2="http://schemas.microsoft.com/office/powerpoint/2019/9/main/command">
                  <pc:docMk/>
                  <pc:sldMk cId="1824602708" sldId="4361"/>
                  <pc2:cmMk id="{99044FBE-8235-4E43-991D-85BB79D16DC3}"/>
                  <pc2:cmRplyMk id="{52D15E52-E83A-4893-9973-F7CC71ED8118}"/>
                </pc2:cmRplyMkLst>
              </pc226:cmRplyChg>
            </pc226:cmChg>
          </p:ext>
        </pc:extLst>
      </pc:sldChg>
      <pc:sldChg chg="modSp mod addCm">
        <pc:chgData name="Edmonds, Marc" userId="aed0cfdb-9319-443d-b6a9-8afd881cc916" providerId="ADAL" clId="{439F3DAC-3F65-40D2-9B19-12D64CA47520}" dt="2024-11-27T17:14:17.078" v="265"/>
        <pc:sldMkLst>
          <pc:docMk/>
          <pc:sldMk cId="775832333" sldId="4363"/>
        </pc:sldMkLst>
        <pc:spChg chg="mod">
          <ac:chgData name="Edmonds, Marc" userId="aed0cfdb-9319-443d-b6a9-8afd881cc916" providerId="ADAL" clId="{439F3DAC-3F65-40D2-9B19-12D64CA47520}" dt="2024-11-27T17:13:01.915" v="264" actId="207"/>
          <ac:spMkLst>
            <pc:docMk/>
            <pc:sldMk cId="775832333" sldId="4363"/>
            <ac:spMk id="13" creationId="{247194CA-F40B-FFBB-E4D2-ADC5BA19CA4E}"/>
          </ac:spMkLst>
        </pc:spChg>
        <pc:extLst>
          <p:ext xmlns:p="http://schemas.openxmlformats.org/presentationml/2006/main" uri="{D6D511B9-2390-475A-947B-AFAB55BFBCF1}">
            <pc226:cmChg xmlns:pc226="http://schemas.microsoft.com/office/powerpoint/2022/06/main/command" chg="add">
              <pc226:chgData name="Edmonds, Marc" userId="aed0cfdb-9319-443d-b6a9-8afd881cc916" providerId="ADAL" clId="{439F3DAC-3F65-40D2-9B19-12D64CA47520}" dt="2024-11-27T17:14:17.078" v="265"/>
              <pc2:cmMkLst xmlns:pc2="http://schemas.microsoft.com/office/powerpoint/2019/9/main/command">
                <pc:docMk/>
                <pc:sldMk cId="775832333" sldId="4363"/>
                <pc2:cmMk id="{29412F71-1CB0-4AF3-8082-CBE839303CD2}"/>
              </pc2:cmMkLst>
            </pc226:cmChg>
          </p:ext>
        </pc:extLst>
      </pc:sldChg>
      <pc:sldChg chg="modCm">
        <pc:chgData name="Edmonds, Marc" userId="aed0cfdb-9319-443d-b6a9-8afd881cc916" providerId="ADAL" clId="{439F3DAC-3F65-40D2-9B19-12D64CA47520}" dt="2024-11-27T17:26:53.193" v="268"/>
        <pc:sldMkLst>
          <pc:docMk/>
          <pc:sldMk cId="1938086459" sldId="4364"/>
        </pc:sldMkLst>
        <pc:extLst>
          <p:ext xmlns:p="http://schemas.openxmlformats.org/presentationml/2006/main" uri="{D6D511B9-2390-475A-947B-AFAB55BFBCF1}">
            <pc226:cmChg xmlns:pc226="http://schemas.microsoft.com/office/powerpoint/2022/06/main/command" chg="">
              <pc226:chgData name="Edmonds, Marc" userId="aed0cfdb-9319-443d-b6a9-8afd881cc916" providerId="ADAL" clId="{439F3DAC-3F65-40D2-9B19-12D64CA47520}" dt="2024-11-27T17:26:53.193" v="268"/>
              <pc2:cmMkLst xmlns:pc2="http://schemas.microsoft.com/office/powerpoint/2019/9/main/command">
                <pc:docMk/>
                <pc:sldMk cId="1938086459" sldId="4364"/>
                <pc2:cmMk id="{1AD08CF5-52C2-4A4B-B305-7ABE87AFF666}"/>
              </pc2:cmMkLst>
              <pc226:cmRplyChg chg="add">
                <pc226:chgData name="Edmonds, Marc" userId="aed0cfdb-9319-443d-b6a9-8afd881cc916" providerId="ADAL" clId="{439F3DAC-3F65-40D2-9B19-12D64CA47520}" dt="2024-11-27T17:26:53.193" v="268"/>
                <pc2:cmRplyMkLst xmlns:pc2="http://schemas.microsoft.com/office/powerpoint/2019/9/main/command">
                  <pc:docMk/>
                  <pc:sldMk cId="1938086459" sldId="4364"/>
                  <pc2:cmMk id="{1AD08CF5-52C2-4A4B-B305-7ABE87AFF666}"/>
                  <pc2:cmRplyMk id="{2C7E1101-2EE9-413C-AC2B-423FC4804FFA}"/>
                </pc2:cmRplyMkLst>
              </pc226:cmRplyChg>
            </pc226:cmChg>
          </p:ext>
        </pc:extLst>
      </pc:sldChg>
      <pc:sldChg chg="modSp mod modCm">
        <pc:chgData name="Edmonds, Marc" userId="aed0cfdb-9319-443d-b6a9-8afd881cc916" providerId="ADAL" clId="{439F3DAC-3F65-40D2-9B19-12D64CA47520}" dt="2024-11-27T17:40:30.766" v="513" actId="207"/>
        <pc:sldMkLst>
          <pc:docMk/>
          <pc:sldMk cId="2138741710" sldId="4371"/>
        </pc:sldMkLst>
        <pc:spChg chg="mod">
          <ac:chgData name="Edmonds, Marc" userId="aed0cfdb-9319-443d-b6a9-8afd881cc916" providerId="ADAL" clId="{439F3DAC-3F65-40D2-9B19-12D64CA47520}" dt="2024-11-27T17:40:30.766" v="513" actId="207"/>
          <ac:spMkLst>
            <pc:docMk/>
            <pc:sldMk cId="2138741710" sldId="4371"/>
            <ac:spMk id="15" creationId="{EC3F057D-D13A-7EC0-31C0-310C8CC1E3BD}"/>
          </ac:spMkLst>
        </pc:spChg>
        <pc:extLst>
          <p:ext xmlns:p="http://schemas.openxmlformats.org/presentationml/2006/main" uri="{D6D511B9-2390-475A-947B-AFAB55BFBCF1}">
            <pc226:cmChg xmlns:pc226="http://schemas.microsoft.com/office/powerpoint/2022/06/main/command" chg="">
              <pc226:chgData name="Edmonds, Marc" userId="aed0cfdb-9319-443d-b6a9-8afd881cc916" providerId="ADAL" clId="{439F3DAC-3F65-40D2-9B19-12D64CA47520}" dt="2024-11-27T17:34:33.813" v="294"/>
              <pc2:cmMkLst xmlns:pc2="http://schemas.microsoft.com/office/powerpoint/2019/9/main/command">
                <pc:docMk/>
                <pc:sldMk cId="2138741710" sldId="4371"/>
                <pc2:cmMk id="{A5CAD834-89F2-4B76-831E-1FBD65F09B7B}"/>
              </pc2:cmMkLst>
              <pc226:cmRplyChg chg="add">
                <pc226:chgData name="Edmonds, Marc" userId="aed0cfdb-9319-443d-b6a9-8afd881cc916" providerId="ADAL" clId="{439F3DAC-3F65-40D2-9B19-12D64CA47520}" dt="2024-11-27T17:34:33.813" v="294"/>
                <pc2:cmRplyMkLst xmlns:pc2="http://schemas.microsoft.com/office/powerpoint/2019/9/main/command">
                  <pc:docMk/>
                  <pc:sldMk cId="2138741710" sldId="4371"/>
                  <pc2:cmMk id="{A5CAD834-89F2-4B76-831E-1FBD65F09B7B}"/>
                  <pc2:cmRplyMk id="{B5A51006-21B2-43D9-8397-97443A87E3A4}"/>
                </pc2:cmRplyMkLst>
              </pc226:cmRplyChg>
            </pc226:cmChg>
            <pc226:cmChg xmlns:pc226="http://schemas.microsoft.com/office/powerpoint/2022/06/main/command" chg="mod">
              <pc226:chgData name="Edmonds, Marc" userId="aed0cfdb-9319-443d-b6a9-8afd881cc916" providerId="ADAL" clId="{439F3DAC-3F65-40D2-9B19-12D64CA47520}" dt="2024-11-27T17:40:24.197" v="512" actId="20577"/>
              <pc2:cmMkLst xmlns:pc2="http://schemas.microsoft.com/office/powerpoint/2019/9/main/command">
                <pc:docMk/>
                <pc:sldMk cId="2138741710" sldId="4371"/>
                <pc2:cmMk id="{FD4880A5-DA59-4173-8493-128BF3A21DA0}"/>
              </pc2:cmMkLst>
            </pc226:cmChg>
          </p:ext>
        </pc:extLst>
      </pc:sldChg>
    </pc:docChg>
  </pc:docChgLst>
  <pc:docChgLst>
    <pc:chgData name="Silagi, William" userId="6c9dfe72-e78c-4ea6-9b62-f7a425eed1e1" providerId="ADAL" clId="{A99D233A-96ED-4374-B61A-7E72AACCA391}"/>
    <pc:docChg chg="undo custSel addSld modSld">
      <pc:chgData name="Silagi, William" userId="6c9dfe72-e78c-4ea6-9b62-f7a425eed1e1" providerId="ADAL" clId="{A99D233A-96ED-4374-B61A-7E72AACCA391}" dt="2024-01-03T14:11:53.405" v="992" actId="1076"/>
      <pc:docMkLst>
        <pc:docMk/>
      </pc:docMkLst>
      <pc:sldChg chg="modSp mod addCm modCm">
        <pc:chgData name="Silagi, William" userId="6c9dfe72-e78c-4ea6-9b62-f7a425eed1e1" providerId="ADAL" clId="{A99D233A-96ED-4374-B61A-7E72AACCA391}" dt="2024-01-03T10:41:28.183" v="983"/>
        <pc:sldMkLst>
          <pc:docMk/>
          <pc:sldMk cId="755033143" sldId="4241"/>
        </pc:sldMkLst>
        <pc:spChg chg="mod">
          <ac:chgData name="Silagi, William" userId="6c9dfe72-e78c-4ea6-9b62-f7a425eed1e1" providerId="ADAL" clId="{A99D233A-96ED-4374-B61A-7E72AACCA391}" dt="2024-01-03T10:41:22.764" v="982" actId="207"/>
          <ac:spMkLst>
            <pc:docMk/>
            <pc:sldMk cId="755033143" sldId="4241"/>
            <ac:spMk id="2" creationId="{C3D41B24-D8F8-F91D-FD58-21EF8C499A1E}"/>
          </ac:spMkLst>
        </pc:spChg>
      </pc:sldChg>
      <pc:sldChg chg="modSp mod">
        <pc:chgData name="Silagi, William" userId="6c9dfe72-e78c-4ea6-9b62-f7a425eed1e1" providerId="ADAL" clId="{A99D233A-96ED-4374-B61A-7E72AACCA391}" dt="2024-01-03T14:11:53.405" v="992" actId="1076"/>
        <pc:sldMkLst>
          <pc:docMk/>
          <pc:sldMk cId="1347086258" sldId="4318"/>
        </pc:sldMkLst>
        <pc:spChg chg="mod">
          <ac:chgData name="Silagi, William" userId="6c9dfe72-e78c-4ea6-9b62-f7a425eed1e1" providerId="ADAL" clId="{A99D233A-96ED-4374-B61A-7E72AACCA391}" dt="2023-12-22T14:26:41.172" v="111" actId="20577"/>
          <ac:spMkLst>
            <pc:docMk/>
            <pc:sldMk cId="1347086258" sldId="4318"/>
            <ac:spMk id="8" creationId="{4F0D123E-932B-0F51-3448-743CD44B54CC}"/>
          </ac:spMkLst>
        </pc:spChg>
        <pc:graphicFrameChg chg="mod modGraphic">
          <ac:chgData name="Silagi, William" userId="6c9dfe72-e78c-4ea6-9b62-f7a425eed1e1" providerId="ADAL" clId="{A99D233A-96ED-4374-B61A-7E72AACCA391}" dt="2024-01-03T14:11:53.405" v="992" actId="1076"/>
          <ac:graphicFrameMkLst>
            <pc:docMk/>
            <pc:sldMk cId="1347086258" sldId="4318"/>
            <ac:graphicFrameMk id="4" creationId="{6AFB3D89-BCDE-0B43-101F-C477DF37B76E}"/>
          </ac:graphicFrameMkLst>
        </pc:graphicFrameChg>
      </pc:sldChg>
      <pc:sldChg chg="addCm">
        <pc:chgData name="Silagi, William" userId="6c9dfe72-e78c-4ea6-9b62-f7a425eed1e1" providerId="ADAL" clId="{A99D233A-96ED-4374-B61A-7E72AACCA391}" dt="2023-12-22T17:03:20.354" v="828"/>
        <pc:sldMkLst>
          <pc:docMk/>
          <pc:sldMk cId="814572468" sldId="4333"/>
        </pc:sldMkLst>
      </pc:sldChg>
      <pc:sldChg chg="modSp add mod">
        <pc:chgData name="Silagi, William" userId="6c9dfe72-e78c-4ea6-9b62-f7a425eed1e1" providerId="ADAL" clId="{A99D233A-96ED-4374-B61A-7E72AACCA391}" dt="2023-12-22T16:49:33.661" v="826" actId="20577"/>
        <pc:sldMkLst>
          <pc:docMk/>
          <pc:sldMk cId="481840122" sldId="4336"/>
        </pc:sldMkLst>
        <pc:spChg chg="mod">
          <ac:chgData name="Silagi, William" userId="6c9dfe72-e78c-4ea6-9b62-f7a425eed1e1" providerId="ADAL" clId="{A99D233A-96ED-4374-B61A-7E72AACCA391}" dt="2023-12-22T15:31:39.809" v="600" actId="20577"/>
          <ac:spMkLst>
            <pc:docMk/>
            <pc:sldMk cId="481840122" sldId="4336"/>
            <ac:spMk id="8" creationId="{4F0D123E-932B-0F51-3448-743CD44B54CC}"/>
          </ac:spMkLst>
        </pc:spChg>
        <pc:graphicFrameChg chg="mod modGraphic">
          <ac:chgData name="Silagi, William" userId="6c9dfe72-e78c-4ea6-9b62-f7a425eed1e1" providerId="ADAL" clId="{A99D233A-96ED-4374-B61A-7E72AACCA391}" dt="2023-12-22T16:49:33.661" v="826" actId="20577"/>
          <ac:graphicFrameMkLst>
            <pc:docMk/>
            <pc:sldMk cId="481840122" sldId="4336"/>
            <ac:graphicFrameMk id="4" creationId="{6AFB3D89-BCDE-0B43-101F-C477DF37B76E}"/>
          </ac:graphicFrameMkLst>
        </pc:graphicFrameChg>
      </pc:sldChg>
      <pc:sldChg chg="modSp mod addCm modCm">
        <pc:chgData name="Silagi, William" userId="6c9dfe72-e78c-4ea6-9b62-f7a425eed1e1" providerId="ADAL" clId="{A99D233A-96ED-4374-B61A-7E72AACCA391}" dt="2023-12-22T21:07:33.737" v="924"/>
        <pc:sldMkLst>
          <pc:docMk/>
          <pc:sldMk cId="2553129856" sldId="4336"/>
        </pc:sldMkLst>
        <pc:spChg chg="mod">
          <ac:chgData name="Silagi, William" userId="6c9dfe72-e78c-4ea6-9b62-f7a425eed1e1" providerId="ADAL" clId="{A99D233A-96ED-4374-B61A-7E72AACCA391}" dt="2023-12-22T21:04:43.025" v="922" actId="13926"/>
          <ac:spMkLst>
            <pc:docMk/>
            <pc:sldMk cId="2553129856" sldId="4336"/>
            <ac:spMk id="8" creationId="{9B759169-1A16-7F13-4DB6-3EB54671926F}"/>
          </ac:spMkLst>
        </pc:spChg>
      </pc:sldChg>
      <pc:sldChg chg="addCm">
        <pc:chgData name="Silagi, William" userId="6c9dfe72-e78c-4ea6-9b62-f7a425eed1e1" providerId="ADAL" clId="{A99D233A-96ED-4374-B61A-7E72AACCA391}" dt="2023-12-26T20:26:51.751" v="981"/>
        <pc:sldMkLst>
          <pc:docMk/>
          <pc:sldMk cId="3782680542" sldId="4339"/>
        </pc:sldMkLst>
      </pc:sldChg>
      <pc:sldChg chg="modSp mod addCm modCm">
        <pc:chgData name="Silagi, William" userId="6c9dfe72-e78c-4ea6-9b62-f7a425eed1e1" providerId="ADAL" clId="{A99D233A-96ED-4374-B61A-7E72AACCA391}" dt="2023-12-26T20:25:07.069" v="980" actId="947"/>
        <pc:sldMkLst>
          <pc:docMk/>
          <pc:sldMk cId="4232641483" sldId="4340"/>
        </pc:sldMkLst>
        <pc:graphicFrameChg chg="modGraphic">
          <ac:chgData name="Silagi, William" userId="6c9dfe72-e78c-4ea6-9b62-f7a425eed1e1" providerId="ADAL" clId="{A99D233A-96ED-4374-B61A-7E72AACCA391}" dt="2023-12-26T20:25:07.069" v="980" actId="947"/>
          <ac:graphicFrameMkLst>
            <pc:docMk/>
            <pc:sldMk cId="4232641483" sldId="4340"/>
            <ac:graphicFrameMk id="6" creationId="{74975A53-7C53-8C44-F2DB-487C3A7D2E86}"/>
          </ac:graphicFrameMkLst>
        </pc:graphicFrameChg>
      </pc:sldChg>
      <pc:sldChg chg="addCm">
        <pc:chgData name="Silagi, William" userId="6c9dfe72-e78c-4ea6-9b62-f7a425eed1e1" providerId="ADAL" clId="{A99D233A-96ED-4374-B61A-7E72AACCA391}" dt="2023-12-22T21:10:19.586" v="925"/>
        <pc:sldMkLst>
          <pc:docMk/>
          <pc:sldMk cId="481840122" sldId="4341"/>
        </pc:sldMkLst>
      </pc:sldChg>
    </pc:docChg>
  </pc:docChgLst>
  <pc:docChgLst>
    <pc:chgData name="Brisse, Claire" userId="62eb7f4f-25cd-442b-a170-fbc3de1c2968" providerId="ADAL" clId="{AAAA86E9-7B57-404C-B825-47860C0872F4}"/>
    <pc:docChg chg="undo redo custSel addSld delSld modSld sldOrd">
      <pc:chgData name="Brisse, Claire" userId="62eb7f4f-25cd-442b-a170-fbc3de1c2968" providerId="ADAL" clId="{AAAA86E9-7B57-404C-B825-47860C0872F4}" dt="2024-07-01T13:13:15.018" v="7335" actId="2696"/>
      <pc:docMkLst>
        <pc:docMk/>
      </pc:docMkLst>
      <pc:sldChg chg="add ord">
        <pc:chgData name="Brisse, Claire" userId="62eb7f4f-25cd-442b-a170-fbc3de1c2968" providerId="ADAL" clId="{AAAA86E9-7B57-404C-B825-47860C0872F4}" dt="2024-06-25T15:08:03.732" v="3013"/>
        <pc:sldMkLst>
          <pc:docMk/>
          <pc:sldMk cId="2458665431" sldId="355"/>
        </pc:sldMkLst>
      </pc:sldChg>
      <pc:sldChg chg="modSp del mod">
        <pc:chgData name="Brisse, Claire" userId="62eb7f4f-25cd-442b-a170-fbc3de1c2968" providerId="ADAL" clId="{AAAA86E9-7B57-404C-B825-47860C0872F4}" dt="2024-06-25T16:13:55.143" v="4202" actId="2696"/>
        <pc:sldMkLst>
          <pc:docMk/>
          <pc:sldMk cId="2492403454" sldId="356"/>
        </pc:sldMkLst>
        <pc:spChg chg="mod">
          <ac:chgData name="Brisse, Claire" userId="62eb7f4f-25cd-442b-a170-fbc3de1c2968" providerId="ADAL" clId="{AAAA86E9-7B57-404C-B825-47860C0872F4}" dt="2024-06-25T16:07:28.156" v="4184" actId="27636"/>
          <ac:spMkLst>
            <pc:docMk/>
            <pc:sldMk cId="2492403454" sldId="356"/>
            <ac:spMk id="19458" creationId="{00000000-0000-0000-0000-000000000000}"/>
          </ac:spMkLst>
        </pc:spChg>
      </pc:sldChg>
      <pc:sldChg chg="del">
        <pc:chgData name="Brisse, Claire" userId="62eb7f4f-25cd-442b-a170-fbc3de1c2968" providerId="ADAL" clId="{AAAA86E9-7B57-404C-B825-47860C0872F4}" dt="2024-07-01T12:56:44.700" v="7090" actId="2696"/>
        <pc:sldMkLst>
          <pc:docMk/>
          <pc:sldMk cId="2432589665" sldId="912"/>
        </pc:sldMkLst>
      </pc:sldChg>
      <pc:sldChg chg="addSp delSp modSp mod ord addCm delCm modCm">
        <pc:chgData name="Brisse, Claire" userId="62eb7f4f-25cd-442b-a170-fbc3de1c2968" providerId="ADAL" clId="{AAAA86E9-7B57-404C-B825-47860C0872F4}" dt="2024-07-01T12:16:15.970" v="6947" actId="1076"/>
        <pc:sldMkLst>
          <pc:docMk/>
          <pc:sldMk cId="323643893" sldId="957"/>
        </pc:sldMkLst>
        <pc:spChg chg="del">
          <ac:chgData name="Brisse, Claire" userId="62eb7f4f-25cd-442b-a170-fbc3de1c2968" providerId="ADAL" clId="{AAAA86E9-7B57-404C-B825-47860C0872F4}" dt="2024-06-24T19:11:46.532" v="13" actId="478"/>
          <ac:spMkLst>
            <pc:docMk/>
            <pc:sldMk cId="323643893" sldId="957"/>
            <ac:spMk id="2" creationId="{C7A8E41E-1C3B-0910-950C-1712E14FC47B}"/>
          </ac:spMkLst>
        </pc:spChg>
        <pc:spChg chg="mod">
          <ac:chgData name="Brisse, Claire" userId="62eb7f4f-25cd-442b-a170-fbc3de1c2968" providerId="ADAL" clId="{AAAA86E9-7B57-404C-B825-47860C0872F4}" dt="2024-07-01T12:16:15.970" v="6947" actId="1076"/>
          <ac:spMkLst>
            <pc:docMk/>
            <pc:sldMk cId="323643893" sldId="957"/>
            <ac:spMk id="3" creationId="{B73027E9-6FFE-2A1B-C700-FBFD41EAD29F}"/>
          </ac:spMkLst>
        </pc:spChg>
        <pc:spChg chg="mod">
          <ac:chgData name="Brisse, Claire" userId="62eb7f4f-25cd-442b-a170-fbc3de1c2968" providerId="ADAL" clId="{AAAA86E9-7B57-404C-B825-47860C0872F4}" dt="2024-07-01T11:37:07.464" v="6714" actId="1076"/>
          <ac:spMkLst>
            <pc:docMk/>
            <pc:sldMk cId="323643893" sldId="957"/>
            <ac:spMk id="4" creationId="{74CB4C2D-5496-8348-A3EA-776FBBACC9AF}"/>
          </ac:spMkLst>
        </pc:spChg>
        <pc:spChg chg="add mod">
          <ac:chgData name="Brisse, Claire" userId="62eb7f4f-25cd-442b-a170-fbc3de1c2968" providerId="ADAL" clId="{AAAA86E9-7B57-404C-B825-47860C0872F4}" dt="2024-06-24T19:11:46.840" v="14"/>
          <ac:spMkLst>
            <pc:docMk/>
            <pc:sldMk cId="323643893" sldId="957"/>
            <ac:spMk id="5" creationId="{BD2BA701-6FC9-68A6-9F91-51C4FBCEF73A}"/>
          </ac:spMkLst>
        </pc:spChg>
        <pc:extLst>
          <p:ext xmlns:p="http://schemas.openxmlformats.org/presentationml/2006/main" uri="{D6D511B9-2390-475A-947B-AFAB55BFBCF1}">
            <pc226:cmChg xmlns:pc226="http://schemas.microsoft.com/office/powerpoint/2022/06/main/command" chg="mod">
              <pc226:chgData name="Brisse, Claire" userId="62eb7f4f-25cd-442b-a170-fbc3de1c2968" providerId="ADAL" clId="{AAAA86E9-7B57-404C-B825-47860C0872F4}" dt="2024-07-01T10:23:32.906" v="5038"/>
              <pc2:cmMkLst xmlns:pc2="http://schemas.microsoft.com/office/powerpoint/2019/9/main/command">
                <pc:docMk/>
                <pc:sldMk cId="323643893" sldId="957"/>
                <pc2:cmMk id="{1F7EA700-9A2B-47B4-9AED-18686373C029}"/>
              </pc2:cmMkLst>
            </pc226:cmChg>
            <pc226:cmChg xmlns:pc226="http://schemas.microsoft.com/office/powerpoint/2022/06/main/command" chg="add del mod">
              <pc226:chgData name="Brisse, Claire" userId="62eb7f4f-25cd-442b-a170-fbc3de1c2968" providerId="ADAL" clId="{AAAA86E9-7B57-404C-B825-47860C0872F4}" dt="2024-06-25T18:18:44.025" v="4523"/>
              <pc2:cmMkLst xmlns:pc2="http://schemas.microsoft.com/office/powerpoint/2019/9/main/command">
                <pc:docMk/>
                <pc:sldMk cId="323643893" sldId="957"/>
                <pc2:cmMk id="{88C74070-DD3C-47D1-A3E0-446A25878FBC}"/>
              </pc2:cmMkLst>
            </pc226:cmChg>
          </p:ext>
        </pc:extLst>
      </pc:sldChg>
      <pc:sldChg chg="modSp add mod">
        <pc:chgData name="Brisse, Claire" userId="62eb7f4f-25cd-442b-a170-fbc3de1c2968" providerId="ADAL" clId="{AAAA86E9-7B57-404C-B825-47860C0872F4}" dt="2024-06-25T13:43:32.186" v="2023" actId="27636"/>
        <pc:sldMkLst>
          <pc:docMk/>
          <pc:sldMk cId="3155309180" sldId="1016"/>
        </pc:sldMkLst>
        <pc:spChg chg="mod">
          <ac:chgData name="Brisse, Claire" userId="62eb7f4f-25cd-442b-a170-fbc3de1c2968" providerId="ADAL" clId="{AAAA86E9-7B57-404C-B825-47860C0872F4}" dt="2024-06-25T13:43:32.186" v="2023" actId="27636"/>
          <ac:spMkLst>
            <pc:docMk/>
            <pc:sldMk cId="3155309180" sldId="1016"/>
            <ac:spMk id="3" creationId="{562896C3-3C41-8B51-E993-B07E537A2385}"/>
          </ac:spMkLst>
        </pc:spChg>
      </pc:sldChg>
      <pc:sldChg chg="modSp add mod">
        <pc:chgData name="Brisse, Claire" userId="62eb7f4f-25cd-442b-a170-fbc3de1c2968" providerId="ADAL" clId="{AAAA86E9-7B57-404C-B825-47860C0872F4}" dt="2024-06-25T13:43:32.092" v="2022" actId="27636"/>
        <pc:sldMkLst>
          <pc:docMk/>
          <pc:sldMk cId="90299267" sldId="1017"/>
        </pc:sldMkLst>
        <pc:spChg chg="mod">
          <ac:chgData name="Brisse, Claire" userId="62eb7f4f-25cd-442b-a170-fbc3de1c2968" providerId="ADAL" clId="{AAAA86E9-7B57-404C-B825-47860C0872F4}" dt="2024-06-25T13:43:32.092" v="2022" actId="27636"/>
          <ac:spMkLst>
            <pc:docMk/>
            <pc:sldMk cId="90299267" sldId="1017"/>
            <ac:spMk id="3" creationId="{562896C3-3C41-8B51-E993-B07E537A2385}"/>
          </ac:spMkLst>
        </pc:spChg>
      </pc:sldChg>
      <pc:sldChg chg="addSp delSp modSp mod addCm">
        <pc:chgData name="Brisse, Claire" userId="62eb7f4f-25cd-442b-a170-fbc3de1c2968" providerId="ADAL" clId="{AAAA86E9-7B57-404C-B825-47860C0872F4}" dt="2024-06-26T18:29:40.667" v="5009"/>
        <pc:sldMkLst>
          <pc:docMk/>
          <pc:sldMk cId="755033143" sldId="4241"/>
        </pc:sldMkLst>
        <pc:spChg chg="mod">
          <ac:chgData name="Brisse, Claire" userId="62eb7f4f-25cd-442b-a170-fbc3de1c2968" providerId="ADAL" clId="{AAAA86E9-7B57-404C-B825-47860C0872F4}" dt="2024-06-26T18:02:36.613" v="5006" actId="255"/>
          <ac:spMkLst>
            <pc:docMk/>
            <pc:sldMk cId="755033143" sldId="4241"/>
            <ac:spMk id="2" creationId="{C3D41B24-D8F8-F91D-FD58-21EF8C499A1E}"/>
          </ac:spMkLst>
        </pc:spChg>
        <pc:spChg chg="del">
          <ac:chgData name="Brisse, Claire" userId="62eb7f4f-25cd-442b-a170-fbc3de1c2968" providerId="ADAL" clId="{AAAA86E9-7B57-404C-B825-47860C0872F4}" dt="2024-06-24T19:11:59.672" v="19" actId="478"/>
          <ac:spMkLst>
            <pc:docMk/>
            <pc:sldMk cId="755033143" sldId="4241"/>
            <ac:spMk id="3" creationId="{93ACA18E-1FFD-712B-6B3A-0A0660CC2A04}"/>
          </ac:spMkLst>
        </pc:spChg>
        <pc:spChg chg="add mod">
          <ac:chgData name="Brisse, Claire" userId="62eb7f4f-25cd-442b-a170-fbc3de1c2968" providerId="ADAL" clId="{AAAA86E9-7B57-404C-B825-47860C0872F4}" dt="2024-06-24T19:12:00.003" v="20"/>
          <ac:spMkLst>
            <pc:docMk/>
            <pc:sldMk cId="755033143" sldId="4241"/>
            <ac:spMk id="7" creationId="{EB5CE812-4A30-A3D4-63C1-D32A6F232E95}"/>
          </ac:spMkLst>
        </pc:spChg>
        <pc:spChg chg="add mod">
          <ac:chgData name="Brisse, Claire" userId="62eb7f4f-25cd-442b-a170-fbc3de1c2968" providerId="ADAL" clId="{AAAA86E9-7B57-404C-B825-47860C0872F4}" dt="2024-06-25T14:44:14.034" v="2343" actId="1076"/>
          <ac:spMkLst>
            <pc:docMk/>
            <pc:sldMk cId="755033143" sldId="4241"/>
            <ac:spMk id="8" creationId="{3B7559A9-F435-969C-6F0F-B11EDBAF33EB}"/>
          </ac:spMkLst>
        </pc:spChg>
        <pc:spChg chg="mod">
          <ac:chgData name="Brisse, Claire" userId="62eb7f4f-25cd-442b-a170-fbc3de1c2968" providerId="ADAL" clId="{AAAA86E9-7B57-404C-B825-47860C0872F4}" dt="2024-06-25T14:36:37.634" v="2173" actId="1076"/>
          <ac:spMkLst>
            <pc:docMk/>
            <pc:sldMk cId="755033143" sldId="4241"/>
            <ac:spMk id="17" creationId="{35BFE054-94D2-4B7B-9AAA-4347F088A287}"/>
          </ac:spMkLst>
        </pc:spChg>
        <pc:graphicFrameChg chg="modGraphic">
          <ac:chgData name="Brisse, Claire" userId="62eb7f4f-25cd-442b-a170-fbc3de1c2968" providerId="ADAL" clId="{AAAA86E9-7B57-404C-B825-47860C0872F4}" dt="2024-06-25T14:36:26.397" v="2171" actId="14734"/>
          <ac:graphicFrameMkLst>
            <pc:docMk/>
            <pc:sldMk cId="755033143" sldId="4241"/>
            <ac:graphicFrameMk id="4" creationId="{586BB232-CCF3-8A5D-DDB6-2D4D07607BE2}"/>
          </ac:graphicFrameMkLst>
        </pc:graphicFrameChg>
        <pc:extLst>
          <p:ext xmlns:p="http://schemas.openxmlformats.org/presentationml/2006/main" uri="{D6D511B9-2390-475A-947B-AFAB55BFBCF1}">
            <pc226:cmChg xmlns:pc226="http://schemas.microsoft.com/office/powerpoint/2022/06/main/command" chg="add">
              <pc226:chgData name="Brisse, Claire" userId="62eb7f4f-25cd-442b-a170-fbc3de1c2968" providerId="ADAL" clId="{AAAA86E9-7B57-404C-B825-47860C0872F4}" dt="2024-06-26T18:29:40.667" v="5009"/>
              <pc2:cmMkLst xmlns:pc2="http://schemas.microsoft.com/office/powerpoint/2019/9/main/command">
                <pc:docMk/>
                <pc:sldMk cId="755033143" sldId="4241"/>
                <pc2:cmMk id="{0804385B-C5DE-4CDA-916D-C708EEFA5839}"/>
              </pc2:cmMkLst>
            </pc226:cmChg>
          </p:ext>
        </pc:extLst>
      </pc:sldChg>
      <pc:sldChg chg="addSp delSp modSp mod">
        <pc:chgData name="Brisse, Claire" userId="62eb7f4f-25cd-442b-a170-fbc3de1c2968" providerId="ADAL" clId="{AAAA86E9-7B57-404C-B825-47860C0872F4}" dt="2024-06-26T18:34:26.149" v="5020" actId="14100"/>
        <pc:sldMkLst>
          <pc:docMk/>
          <pc:sldMk cId="2527807372" sldId="4283"/>
        </pc:sldMkLst>
        <pc:spChg chg="del">
          <ac:chgData name="Brisse, Claire" userId="62eb7f4f-25cd-442b-a170-fbc3de1c2968" providerId="ADAL" clId="{AAAA86E9-7B57-404C-B825-47860C0872F4}" dt="2024-06-24T19:12:11.553" v="23" actId="478"/>
          <ac:spMkLst>
            <pc:docMk/>
            <pc:sldMk cId="2527807372" sldId="4283"/>
            <ac:spMk id="2" creationId="{C7A8E41E-1C3B-0910-950C-1712E14FC47B}"/>
          </ac:spMkLst>
        </pc:spChg>
        <pc:spChg chg="mod">
          <ac:chgData name="Brisse, Claire" userId="62eb7f4f-25cd-442b-a170-fbc3de1c2968" providerId="ADAL" clId="{AAAA86E9-7B57-404C-B825-47860C0872F4}" dt="2024-06-26T18:34:26.149" v="5020" actId="14100"/>
          <ac:spMkLst>
            <pc:docMk/>
            <pc:sldMk cId="2527807372" sldId="4283"/>
            <ac:spMk id="3" creationId="{CF225802-C8CF-D478-6927-9A6D51B12F10}"/>
          </ac:spMkLst>
        </pc:spChg>
        <pc:spChg chg="add mod">
          <ac:chgData name="Brisse, Claire" userId="62eb7f4f-25cd-442b-a170-fbc3de1c2968" providerId="ADAL" clId="{AAAA86E9-7B57-404C-B825-47860C0872F4}" dt="2024-06-24T19:12:11.871" v="24"/>
          <ac:spMkLst>
            <pc:docMk/>
            <pc:sldMk cId="2527807372" sldId="4283"/>
            <ac:spMk id="4" creationId="{E8976B1A-D9DA-1057-1619-987267EEFFBB}"/>
          </ac:spMkLst>
        </pc:spChg>
        <pc:spChg chg="mod">
          <ac:chgData name="Brisse, Claire" userId="62eb7f4f-25cd-442b-a170-fbc3de1c2968" providerId="ADAL" clId="{AAAA86E9-7B57-404C-B825-47860C0872F4}" dt="2024-06-24T19:53:11.282" v="769" actId="20577"/>
          <ac:spMkLst>
            <pc:docMk/>
            <pc:sldMk cId="2527807372" sldId="4283"/>
            <ac:spMk id="5" creationId="{214AF05A-BF90-FE9B-6D21-9A79397B9A87}"/>
          </ac:spMkLst>
        </pc:spChg>
        <pc:spChg chg="add mod">
          <ac:chgData name="Brisse, Claire" userId="62eb7f4f-25cd-442b-a170-fbc3de1c2968" providerId="ADAL" clId="{AAAA86E9-7B57-404C-B825-47860C0872F4}" dt="2024-06-25T13:10:11.577" v="1245" actId="14100"/>
          <ac:spMkLst>
            <pc:docMk/>
            <pc:sldMk cId="2527807372" sldId="4283"/>
            <ac:spMk id="7" creationId="{8B6123E8-F3A0-5F82-A3AE-C11FED3417B9}"/>
          </ac:spMkLst>
        </pc:spChg>
      </pc:sldChg>
      <pc:sldChg chg="addSp delSp modSp mod">
        <pc:chgData name="Brisse, Claire" userId="62eb7f4f-25cd-442b-a170-fbc3de1c2968" providerId="ADAL" clId="{AAAA86E9-7B57-404C-B825-47860C0872F4}" dt="2024-06-25T13:21:09.918" v="1305" actId="1076"/>
        <pc:sldMkLst>
          <pc:docMk/>
          <pc:sldMk cId="2815251323" sldId="4305"/>
        </pc:sldMkLst>
        <pc:spChg chg="del">
          <ac:chgData name="Brisse, Claire" userId="62eb7f4f-25cd-442b-a170-fbc3de1c2968" providerId="ADAL" clId="{AAAA86E9-7B57-404C-B825-47860C0872F4}" dt="2024-06-24T19:10:35.709" v="0" actId="478"/>
          <ac:spMkLst>
            <pc:docMk/>
            <pc:sldMk cId="2815251323" sldId="4305"/>
            <ac:spMk id="2" creationId="{ADD3B8FA-01AC-3366-D8C4-D2002CB35086}"/>
          </ac:spMkLst>
        </pc:spChg>
        <pc:spChg chg="mod">
          <ac:chgData name="Brisse, Claire" userId="62eb7f4f-25cd-442b-a170-fbc3de1c2968" providerId="ADAL" clId="{AAAA86E9-7B57-404C-B825-47860C0872F4}" dt="2024-06-25T13:21:09.918" v="1305" actId="1076"/>
          <ac:spMkLst>
            <pc:docMk/>
            <pc:sldMk cId="2815251323" sldId="4305"/>
            <ac:spMk id="3" creationId="{8CDFA726-DE49-C2AA-ADCC-4F5E8ADE1537}"/>
          </ac:spMkLst>
        </pc:spChg>
        <pc:spChg chg="add mod">
          <ac:chgData name="Brisse, Claire" userId="62eb7f4f-25cd-442b-a170-fbc3de1c2968" providerId="ADAL" clId="{AAAA86E9-7B57-404C-B825-47860C0872F4}" dt="2024-06-24T19:11:33.392" v="10" actId="255"/>
          <ac:spMkLst>
            <pc:docMk/>
            <pc:sldMk cId="2815251323" sldId="4305"/>
            <ac:spMk id="4" creationId="{85BB6D3E-EFE5-D5CC-065A-CA68F0BBA7F8}"/>
          </ac:spMkLst>
        </pc:spChg>
      </pc:sldChg>
      <pc:sldChg chg="addSp delSp modSp mod addCm delCm modCm">
        <pc:chgData name="Brisse, Claire" userId="62eb7f4f-25cd-442b-a170-fbc3de1c2968" providerId="ADAL" clId="{AAAA86E9-7B57-404C-B825-47860C0872F4}" dt="2024-07-01T11:39:27.856" v="6716"/>
        <pc:sldMkLst>
          <pc:docMk/>
          <pc:sldMk cId="1649256746" sldId="4312"/>
        </pc:sldMkLst>
        <pc:spChg chg="del">
          <ac:chgData name="Brisse, Claire" userId="62eb7f4f-25cd-442b-a170-fbc3de1c2968" providerId="ADAL" clId="{AAAA86E9-7B57-404C-B825-47860C0872F4}" dt="2024-06-24T19:11:42.770" v="11" actId="478"/>
          <ac:spMkLst>
            <pc:docMk/>
            <pc:sldMk cId="1649256746" sldId="4312"/>
            <ac:spMk id="2" creationId="{C7A8E41E-1C3B-0910-950C-1712E14FC47B}"/>
          </ac:spMkLst>
        </pc:spChg>
        <pc:spChg chg="mod">
          <ac:chgData name="Brisse, Claire" userId="62eb7f4f-25cd-442b-a170-fbc3de1c2968" providerId="ADAL" clId="{AAAA86E9-7B57-404C-B825-47860C0872F4}" dt="2024-07-01T10:48:34.254" v="5236" actId="20577"/>
          <ac:spMkLst>
            <pc:docMk/>
            <pc:sldMk cId="1649256746" sldId="4312"/>
            <ac:spMk id="3" creationId="{361CC249-FBD2-FABF-3EFC-AA9F5C95E8E2}"/>
          </ac:spMkLst>
        </pc:spChg>
        <pc:spChg chg="mod">
          <ac:chgData name="Brisse, Claire" userId="62eb7f4f-25cd-442b-a170-fbc3de1c2968" providerId="ADAL" clId="{AAAA86E9-7B57-404C-B825-47860C0872F4}" dt="2024-06-26T17:48:12.045" v="4734" actId="207"/>
          <ac:spMkLst>
            <pc:docMk/>
            <pc:sldMk cId="1649256746" sldId="4312"/>
            <ac:spMk id="4" creationId="{DE02BB9D-5284-F7A6-13BE-51EFBD7CDA3A}"/>
          </ac:spMkLst>
        </pc:spChg>
        <pc:spChg chg="add mod">
          <ac:chgData name="Brisse, Claire" userId="62eb7f4f-25cd-442b-a170-fbc3de1c2968" providerId="ADAL" clId="{AAAA86E9-7B57-404C-B825-47860C0872F4}" dt="2024-06-24T19:11:43.084" v="12"/>
          <ac:spMkLst>
            <pc:docMk/>
            <pc:sldMk cId="1649256746" sldId="4312"/>
            <ac:spMk id="5" creationId="{D4D40214-3084-A41B-1743-3B7E0B6883A1}"/>
          </ac:spMkLst>
        </pc:spChg>
        <pc:spChg chg="add mod">
          <ac:chgData name="Brisse, Claire" userId="62eb7f4f-25cd-442b-a170-fbc3de1c2968" providerId="ADAL" clId="{AAAA86E9-7B57-404C-B825-47860C0872F4}" dt="2024-06-24T20:22:25.113" v="989" actId="14100"/>
          <ac:spMkLst>
            <pc:docMk/>
            <pc:sldMk cId="1649256746" sldId="4312"/>
            <ac:spMk id="6" creationId="{A600FB25-9881-9074-85E9-A07701D6957E}"/>
          </ac:spMkLst>
        </pc:spChg>
        <pc:extLst>
          <p:ext xmlns:p="http://schemas.openxmlformats.org/presentationml/2006/main" uri="{D6D511B9-2390-475A-947B-AFAB55BFBCF1}">
            <pc226:cmChg xmlns:pc226="http://schemas.microsoft.com/office/powerpoint/2022/06/main/command" chg="add del">
              <pc226:chgData name="Brisse, Claire" userId="62eb7f4f-25cd-442b-a170-fbc3de1c2968" providerId="ADAL" clId="{AAAA86E9-7B57-404C-B825-47860C0872F4}" dt="2024-06-24T20:21:33.510" v="942"/>
              <pc2:cmMkLst xmlns:pc2="http://schemas.microsoft.com/office/powerpoint/2019/9/main/command">
                <pc:docMk/>
                <pc:sldMk cId="1649256746" sldId="4312"/>
                <pc2:cmMk id="{EFE2D81A-5A3F-4B62-A41A-3D9BA271B8FE}"/>
              </pc2:cmMkLst>
            </pc226:cmChg>
            <pc226:cmChg xmlns:pc226="http://schemas.microsoft.com/office/powerpoint/2022/06/main/command" chg="add mod">
              <pc226:chgData name="Brisse, Claire" userId="62eb7f4f-25cd-442b-a170-fbc3de1c2968" providerId="ADAL" clId="{AAAA86E9-7B57-404C-B825-47860C0872F4}" dt="2024-07-01T11:39:27.856" v="6716"/>
              <pc2:cmMkLst xmlns:pc2="http://schemas.microsoft.com/office/powerpoint/2019/9/main/command">
                <pc:docMk/>
                <pc:sldMk cId="1649256746" sldId="4312"/>
                <pc2:cmMk id="{AF2835EC-E83E-4207-8CE2-F9EA0A46D8F6}"/>
              </pc2:cmMkLst>
              <pc226:cmRplyChg chg="add mod">
                <pc226:chgData name="Brisse, Claire" userId="62eb7f4f-25cd-442b-a170-fbc3de1c2968" providerId="ADAL" clId="{AAAA86E9-7B57-404C-B825-47860C0872F4}" dt="2024-07-01T11:39:27.856" v="6716"/>
                <pc2:cmRplyMkLst xmlns:pc2="http://schemas.microsoft.com/office/powerpoint/2019/9/main/command">
                  <pc:docMk/>
                  <pc:sldMk cId="1649256746" sldId="4312"/>
                  <pc2:cmMk id="{AF2835EC-E83E-4207-8CE2-F9EA0A46D8F6}"/>
                  <pc2:cmRplyMk id="{74E8DCBA-EFDE-46D4-A4F7-6929B8D814AF}"/>
                </pc2:cmRplyMkLst>
              </pc226:cmRplyChg>
            </pc226:cmChg>
          </p:ext>
        </pc:extLst>
      </pc:sldChg>
      <pc:sldChg chg="addSp delSp modSp mod addCm delCm modCm">
        <pc:chgData name="Brisse, Claire" userId="62eb7f4f-25cd-442b-a170-fbc3de1c2968" providerId="ADAL" clId="{AAAA86E9-7B57-404C-B825-47860C0872F4}" dt="2024-06-26T19:08:58.678" v="5030"/>
        <pc:sldMkLst>
          <pc:docMk/>
          <pc:sldMk cId="1347086258" sldId="4318"/>
        </pc:sldMkLst>
        <pc:spChg chg="del">
          <ac:chgData name="Brisse, Claire" userId="62eb7f4f-25cd-442b-a170-fbc3de1c2968" providerId="ADAL" clId="{AAAA86E9-7B57-404C-B825-47860C0872F4}" dt="2024-06-24T19:12:35.330" v="33" actId="478"/>
          <ac:spMkLst>
            <pc:docMk/>
            <pc:sldMk cId="1347086258" sldId="4318"/>
            <ac:spMk id="2" creationId="{C7A8E41E-1C3B-0910-950C-1712E14FC47B}"/>
          </ac:spMkLst>
        </pc:spChg>
        <pc:spChg chg="add mod">
          <ac:chgData name="Brisse, Claire" userId="62eb7f4f-25cd-442b-a170-fbc3de1c2968" providerId="ADAL" clId="{AAAA86E9-7B57-404C-B825-47860C0872F4}" dt="2024-06-24T19:12:35.598" v="34"/>
          <ac:spMkLst>
            <pc:docMk/>
            <pc:sldMk cId="1347086258" sldId="4318"/>
            <ac:spMk id="5" creationId="{80FEFFDC-2155-6931-824A-B9405847C08D}"/>
          </ac:spMkLst>
        </pc:spChg>
        <pc:extLst>
          <p:ext xmlns:p="http://schemas.openxmlformats.org/presentationml/2006/main" uri="{D6D511B9-2390-475A-947B-AFAB55BFBCF1}">
            <pc226:cmChg xmlns:pc226="http://schemas.microsoft.com/office/powerpoint/2022/06/main/command" chg="add mod">
              <pc226:chgData name="Brisse, Claire" userId="62eb7f4f-25cd-442b-a170-fbc3de1c2968" providerId="ADAL" clId="{AAAA86E9-7B57-404C-B825-47860C0872F4}" dt="2024-06-26T19:08:58.678" v="5030"/>
              <pc2:cmMkLst xmlns:pc2="http://schemas.microsoft.com/office/powerpoint/2019/9/main/command">
                <pc:docMk/>
                <pc:sldMk cId="1347086258" sldId="4318"/>
                <pc2:cmMk id="{17946AB2-E8DE-4F67-8A21-5879229F6D1D}"/>
              </pc2:cmMkLst>
              <pc226:cmRplyChg chg="add mod">
                <pc226:chgData name="Brisse, Claire" userId="62eb7f4f-25cd-442b-a170-fbc3de1c2968" providerId="ADAL" clId="{AAAA86E9-7B57-404C-B825-47860C0872F4}" dt="2024-06-26T19:08:58.678" v="5030"/>
                <pc2:cmRplyMkLst xmlns:pc2="http://schemas.microsoft.com/office/powerpoint/2019/9/main/command">
                  <pc:docMk/>
                  <pc:sldMk cId="1347086258" sldId="4318"/>
                  <pc2:cmMk id="{17946AB2-E8DE-4F67-8A21-5879229F6D1D}"/>
                  <pc2:cmRplyMk id="{F0BF9E21-F2D1-4E31-8683-5212BC950CBB}"/>
                </pc2:cmRplyMkLst>
              </pc226:cmRplyChg>
            </pc226:cmChg>
            <pc226:cmChg xmlns:pc226="http://schemas.microsoft.com/office/powerpoint/2022/06/main/command" chg="add del mod">
              <pc226:chgData name="Brisse, Claire" userId="62eb7f4f-25cd-442b-a170-fbc3de1c2968" providerId="ADAL" clId="{AAAA86E9-7B57-404C-B825-47860C0872F4}" dt="2024-06-25T18:24:37.687" v="4709"/>
              <pc2:cmMkLst xmlns:pc2="http://schemas.microsoft.com/office/powerpoint/2019/9/main/command">
                <pc:docMk/>
                <pc:sldMk cId="1347086258" sldId="4318"/>
                <pc2:cmMk id="{338E57DA-286B-42E8-BA1C-76DCA292F508}"/>
              </pc2:cmMkLst>
            </pc226:cmChg>
          </p:ext>
        </pc:extLst>
      </pc:sldChg>
      <pc:sldChg chg="addSp delSp modSp mod">
        <pc:chgData name="Brisse, Claire" userId="62eb7f4f-25cd-442b-a170-fbc3de1c2968" providerId="ADAL" clId="{AAAA86E9-7B57-404C-B825-47860C0872F4}" dt="2024-06-25T13:20:00.353" v="1300" actId="20577"/>
        <pc:sldMkLst>
          <pc:docMk/>
          <pc:sldMk cId="1465174730" sldId="4320"/>
        </pc:sldMkLst>
        <pc:spChg chg="del">
          <ac:chgData name="Brisse, Claire" userId="62eb7f4f-25cd-442b-a170-fbc3de1c2968" providerId="ADAL" clId="{AAAA86E9-7B57-404C-B825-47860C0872F4}" dt="2024-06-24T19:12:19.120" v="27" actId="478"/>
          <ac:spMkLst>
            <pc:docMk/>
            <pc:sldMk cId="1465174730" sldId="4320"/>
            <ac:spMk id="2" creationId="{C7A8E41E-1C3B-0910-950C-1712E14FC47B}"/>
          </ac:spMkLst>
        </pc:spChg>
        <pc:spChg chg="add mod">
          <ac:chgData name="Brisse, Claire" userId="62eb7f4f-25cd-442b-a170-fbc3de1c2968" providerId="ADAL" clId="{AAAA86E9-7B57-404C-B825-47860C0872F4}" dt="2024-06-24T19:12:19.498" v="28"/>
          <ac:spMkLst>
            <pc:docMk/>
            <pc:sldMk cId="1465174730" sldId="4320"/>
            <ac:spMk id="3" creationId="{66E28455-CD96-6401-8B8D-EB96E886D742}"/>
          </ac:spMkLst>
        </pc:spChg>
        <pc:spChg chg="add mod">
          <ac:chgData name="Brisse, Claire" userId="62eb7f4f-25cd-442b-a170-fbc3de1c2968" providerId="ADAL" clId="{AAAA86E9-7B57-404C-B825-47860C0872F4}" dt="2024-06-25T13:10:52.695" v="1253" actId="1076"/>
          <ac:spMkLst>
            <pc:docMk/>
            <pc:sldMk cId="1465174730" sldId="4320"/>
            <ac:spMk id="4" creationId="{5B5D7759-8E75-1F1A-E677-E746A5F6B31D}"/>
          </ac:spMkLst>
        </pc:spChg>
        <pc:spChg chg="mod">
          <ac:chgData name="Brisse, Claire" userId="62eb7f4f-25cd-442b-a170-fbc3de1c2968" providerId="ADAL" clId="{AAAA86E9-7B57-404C-B825-47860C0872F4}" dt="2024-06-25T13:20:00.353" v="1300" actId="20577"/>
          <ac:spMkLst>
            <pc:docMk/>
            <pc:sldMk cId="1465174730" sldId="4320"/>
            <ac:spMk id="6" creationId="{B9178FAC-CD1F-3514-8709-C2D6B8964D19}"/>
          </ac:spMkLst>
        </pc:spChg>
        <pc:spChg chg="mod">
          <ac:chgData name="Brisse, Claire" userId="62eb7f4f-25cd-442b-a170-fbc3de1c2968" providerId="ADAL" clId="{AAAA86E9-7B57-404C-B825-47860C0872F4}" dt="2024-06-25T13:07:54.757" v="1059" actId="1076"/>
          <ac:spMkLst>
            <pc:docMk/>
            <pc:sldMk cId="1465174730" sldId="4320"/>
            <ac:spMk id="8" creationId="{89A4E951-BE53-ED6F-FC3B-F07B3D635A44}"/>
          </ac:spMkLst>
        </pc:spChg>
      </pc:sldChg>
      <pc:sldChg chg="addSp delSp modSp mod">
        <pc:chgData name="Brisse, Claire" userId="62eb7f4f-25cd-442b-a170-fbc3de1c2968" providerId="ADAL" clId="{AAAA86E9-7B57-404C-B825-47860C0872F4}" dt="2024-06-24T19:12:07.601" v="22"/>
        <pc:sldMkLst>
          <pc:docMk/>
          <pc:sldMk cId="4288054638" sldId="4321"/>
        </pc:sldMkLst>
        <pc:spChg chg="del">
          <ac:chgData name="Brisse, Claire" userId="62eb7f4f-25cd-442b-a170-fbc3de1c2968" providerId="ADAL" clId="{AAAA86E9-7B57-404C-B825-47860C0872F4}" dt="2024-06-24T19:12:07.228" v="21" actId="478"/>
          <ac:spMkLst>
            <pc:docMk/>
            <pc:sldMk cId="4288054638" sldId="4321"/>
            <ac:spMk id="2" creationId="{ADD3B8FA-01AC-3366-D8C4-D2002CB35086}"/>
          </ac:spMkLst>
        </pc:spChg>
        <pc:spChg chg="add mod">
          <ac:chgData name="Brisse, Claire" userId="62eb7f4f-25cd-442b-a170-fbc3de1c2968" providerId="ADAL" clId="{AAAA86E9-7B57-404C-B825-47860C0872F4}" dt="2024-06-24T19:12:07.601" v="22"/>
          <ac:spMkLst>
            <pc:docMk/>
            <pc:sldMk cId="4288054638" sldId="4321"/>
            <ac:spMk id="3" creationId="{592B1593-681C-297C-A579-83282E7BD6B8}"/>
          </ac:spMkLst>
        </pc:spChg>
      </pc:sldChg>
      <pc:sldChg chg="addSp delSp modSp mod addCm delCm modCm">
        <pc:chgData name="Brisse, Claire" userId="62eb7f4f-25cd-442b-a170-fbc3de1c2968" providerId="ADAL" clId="{AAAA86E9-7B57-404C-B825-47860C0872F4}" dt="2024-07-01T12:16:38.928" v="6948" actId="1076"/>
        <pc:sldMkLst>
          <pc:docMk/>
          <pc:sldMk cId="1136963752" sldId="4322"/>
        </pc:sldMkLst>
        <pc:spChg chg="del">
          <ac:chgData name="Brisse, Claire" userId="62eb7f4f-25cd-442b-a170-fbc3de1c2968" providerId="ADAL" clId="{AAAA86E9-7B57-404C-B825-47860C0872F4}" dt="2024-06-24T19:11:50.266" v="15" actId="478"/>
          <ac:spMkLst>
            <pc:docMk/>
            <pc:sldMk cId="1136963752" sldId="4322"/>
            <ac:spMk id="2" creationId="{C7A8E41E-1C3B-0910-950C-1712E14FC47B}"/>
          </ac:spMkLst>
        </pc:spChg>
        <pc:spChg chg="add mod">
          <ac:chgData name="Brisse, Claire" userId="62eb7f4f-25cd-442b-a170-fbc3de1c2968" providerId="ADAL" clId="{AAAA86E9-7B57-404C-B825-47860C0872F4}" dt="2024-06-24T19:11:50.581" v="16"/>
          <ac:spMkLst>
            <pc:docMk/>
            <pc:sldMk cId="1136963752" sldId="4322"/>
            <ac:spMk id="3" creationId="{4D8F9B48-5105-8FE0-A8A6-CA4F9AEE8458}"/>
          </ac:spMkLst>
        </pc:spChg>
        <pc:spChg chg="mod">
          <ac:chgData name="Brisse, Claire" userId="62eb7f4f-25cd-442b-a170-fbc3de1c2968" providerId="ADAL" clId="{AAAA86E9-7B57-404C-B825-47860C0872F4}" dt="2024-07-01T11:48:09.693" v="6911" actId="1076"/>
          <ac:spMkLst>
            <pc:docMk/>
            <pc:sldMk cId="1136963752" sldId="4322"/>
            <ac:spMk id="5" creationId="{214AF05A-BF90-FE9B-6D21-9A79397B9A87}"/>
          </ac:spMkLst>
        </pc:spChg>
        <pc:spChg chg="add mod">
          <ac:chgData name="Brisse, Claire" userId="62eb7f4f-25cd-442b-a170-fbc3de1c2968" providerId="ADAL" clId="{AAAA86E9-7B57-404C-B825-47860C0872F4}" dt="2024-07-01T12:16:38.928" v="6948" actId="1076"/>
          <ac:spMkLst>
            <pc:docMk/>
            <pc:sldMk cId="1136963752" sldId="4322"/>
            <ac:spMk id="6" creationId="{85A37AF8-A2A3-9048-D470-6A086A6B1B48}"/>
          </ac:spMkLst>
        </pc:spChg>
        <pc:spChg chg="mod">
          <ac:chgData name="Brisse, Claire" userId="62eb7f4f-25cd-442b-a170-fbc3de1c2968" providerId="ADAL" clId="{AAAA86E9-7B57-404C-B825-47860C0872F4}" dt="2024-07-01T11:53:55.589" v="6932" actId="1076"/>
          <ac:spMkLst>
            <pc:docMk/>
            <pc:sldMk cId="1136963752" sldId="4322"/>
            <ac:spMk id="7" creationId="{5FE72554-71EF-01D7-C05B-2E646AE5DEFC}"/>
          </ac:spMkLst>
        </pc:spChg>
        <pc:graphicFrameChg chg="mod modGraphic">
          <ac:chgData name="Brisse, Claire" userId="62eb7f4f-25cd-442b-a170-fbc3de1c2968" providerId="ADAL" clId="{AAAA86E9-7B57-404C-B825-47860C0872F4}" dt="2024-07-01T11:48:14.259" v="6912" actId="1076"/>
          <ac:graphicFrameMkLst>
            <pc:docMk/>
            <pc:sldMk cId="1136963752" sldId="4322"/>
            <ac:graphicFrameMk id="4" creationId="{A8AA20BB-0DEF-5DCC-1392-F46275FEEC2D}"/>
          </ac:graphicFrameMkLst>
        </pc:graphicFrameChg>
        <pc:extLst>
          <p:ext xmlns:p="http://schemas.openxmlformats.org/presentationml/2006/main" uri="{D6D511B9-2390-475A-947B-AFAB55BFBCF1}">
            <pc226:cmChg xmlns:pc226="http://schemas.microsoft.com/office/powerpoint/2022/06/main/command" chg="add mod">
              <pc226:chgData name="Brisse, Claire" userId="62eb7f4f-25cd-442b-a170-fbc3de1c2968" providerId="ADAL" clId="{AAAA86E9-7B57-404C-B825-47860C0872F4}" dt="2024-06-25T13:24:26.941" v="1390"/>
              <pc2:cmMkLst xmlns:pc2="http://schemas.microsoft.com/office/powerpoint/2019/9/main/command">
                <pc:docMk/>
                <pc:sldMk cId="1136963752" sldId="4322"/>
                <pc2:cmMk id="{339DBD48-B09E-4B18-847C-1D7316981E95}"/>
              </pc2:cmMkLst>
            </pc226:cmChg>
            <pc226:cmChg xmlns:pc226="http://schemas.microsoft.com/office/powerpoint/2022/06/main/command" chg="add del mod">
              <pc226:chgData name="Brisse, Claire" userId="62eb7f4f-25cd-442b-a170-fbc3de1c2968" providerId="ADAL" clId="{AAAA86E9-7B57-404C-B825-47860C0872F4}" dt="2024-06-26T19:14:25.402" v="5033"/>
              <pc2:cmMkLst xmlns:pc2="http://schemas.microsoft.com/office/powerpoint/2019/9/main/command">
                <pc:docMk/>
                <pc:sldMk cId="1136963752" sldId="4322"/>
                <pc2:cmMk id="{7DB9B059-12A4-4011-8E75-43BA47523FF4}"/>
              </pc2:cmMkLst>
            </pc226:cmChg>
            <pc226:cmChg xmlns:pc226="http://schemas.microsoft.com/office/powerpoint/2022/06/main/command" chg="add del mod">
              <pc226:chgData name="Brisse, Claire" userId="62eb7f4f-25cd-442b-a170-fbc3de1c2968" providerId="ADAL" clId="{AAAA86E9-7B57-404C-B825-47860C0872F4}" dt="2024-06-25T13:23:22.211" v="1388"/>
              <pc2:cmMkLst xmlns:pc2="http://schemas.microsoft.com/office/powerpoint/2019/9/main/command">
                <pc:docMk/>
                <pc:sldMk cId="1136963752" sldId="4322"/>
                <pc2:cmMk id="{4F76F77E-ECBB-4F0F-B17B-B0697F62921B}"/>
              </pc2:cmMkLst>
            </pc226:cmChg>
            <pc226:cmChg xmlns:pc226="http://schemas.microsoft.com/office/powerpoint/2022/06/main/command" chg="mod">
              <pc226:chgData name="Brisse, Claire" userId="62eb7f4f-25cd-442b-a170-fbc3de1c2968" providerId="ADAL" clId="{AAAA86E9-7B57-404C-B825-47860C0872F4}" dt="2024-07-01T12:09:01.284" v="6934"/>
              <pc2:cmMkLst xmlns:pc2="http://schemas.microsoft.com/office/powerpoint/2019/9/main/command">
                <pc:docMk/>
                <pc:sldMk cId="1136963752" sldId="4322"/>
                <pc2:cmMk id="{8EA4CD9A-858C-468B-AAF6-82AE5BDC07F0}"/>
              </pc2:cmMkLst>
              <pc226:cmRplyChg chg="add">
                <pc226:chgData name="Brisse, Claire" userId="62eb7f4f-25cd-442b-a170-fbc3de1c2968" providerId="ADAL" clId="{AAAA86E9-7B57-404C-B825-47860C0872F4}" dt="2024-06-26T19:14:21.031" v="5031"/>
                <pc2:cmRplyMkLst xmlns:pc2="http://schemas.microsoft.com/office/powerpoint/2019/9/main/command">
                  <pc:docMk/>
                  <pc:sldMk cId="1136963752" sldId="4322"/>
                  <pc2:cmMk id="{8EA4CD9A-858C-468B-AAF6-82AE5BDC07F0}"/>
                  <pc2:cmRplyMk id="{6FC6B94E-D48C-4AB6-8C00-A34AF05574BD}"/>
                </pc2:cmRplyMkLst>
              </pc226:cmRplyChg>
              <pc226:cmRplyChg chg="add">
                <pc226:chgData name="Brisse, Claire" userId="62eb7f4f-25cd-442b-a170-fbc3de1c2968" providerId="ADAL" clId="{AAAA86E9-7B57-404C-B825-47860C0872F4}" dt="2024-07-01T11:56:53.207" v="6933"/>
                <pc2:cmRplyMkLst xmlns:pc2="http://schemas.microsoft.com/office/powerpoint/2019/9/main/command">
                  <pc:docMk/>
                  <pc:sldMk cId="1136963752" sldId="4322"/>
                  <pc2:cmMk id="{8EA4CD9A-858C-468B-AAF6-82AE5BDC07F0}"/>
                  <pc2:cmRplyMk id="{EA8256D7-8083-49A1-9C17-E426CB5BD756}"/>
                </pc2:cmRplyMkLst>
              </pc226:cmRplyChg>
            </pc226:cmChg>
          </p:ext>
        </pc:extLst>
      </pc:sldChg>
      <pc:sldChg chg="addSp delSp modSp del mod ord">
        <pc:chgData name="Brisse, Claire" userId="62eb7f4f-25cd-442b-a170-fbc3de1c2968" providerId="ADAL" clId="{AAAA86E9-7B57-404C-B825-47860C0872F4}" dt="2024-06-25T15:59:45.607" v="4165" actId="2696"/>
        <pc:sldMkLst>
          <pc:docMk/>
          <pc:sldMk cId="889310479" sldId="4323"/>
        </pc:sldMkLst>
        <pc:spChg chg="del">
          <ac:chgData name="Brisse, Claire" userId="62eb7f4f-25cd-442b-a170-fbc3de1c2968" providerId="ADAL" clId="{AAAA86E9-7B57-404C-B825-47860C0872F4}" dt="2024-06-24T19:11:54.868" v="17" actId="478"/>
          <ac:spMkLst>
            <pc:docMk/>
            <pc:sldMk cId="889310479" sldId="4323"/>
            <ac:spMk id="2" creationId="{C7A8E41E-1C3B-0910-950C-1712E14FC47B}"/>
          </ac:spMkLst>
        </pc:spChg>
        <pc:spChg chg="add mod">
          <ac:chgData name="Brisse, Claire" userId="62eb7f4f-25cd-442b-a170-fbc3de1c2968" providerId="ADAL" clId="{AAAA86E9-7B57-404C-B825-47860C0872F4}" dt="2024-06-24T19:11:55.110" v="18"/>
          <ac:spMkLst>
            <pc:docMk/>
            <pc:sldMk cId="889310479" sldId="4323"/>
            <ac:spMk id="4" creationId="{1995E629-D7E2-75DD-14D3-35EFC570B7FA}"/>
          </ac:spMkLst>
        </pc:spChg>
        <pc:spChg chg="mod">
          <ac:chgData name="Brisse, Claire" userId="62eb7f4f-25cd-442b-a170-fbc3de1c2968" providerId="ADAL" clId="{AAAA86E9-7B57-404C-B825-47860C0872F4}" dt="2024-06-24T19:43:03.628" v="253" actId="255"/>
          <ac:spMkLst>
            <pc:docMk/>
            <pc:sldMk cId="889310479" sldId="4323"/>
            <ac:spMk id="5" creationId="{214AF05A-BF90-FE9B-6D21-9A79397B9A87}"/>
          </ac:spMkLst>
        </pc:spChg>
        <pc:spChg chg="add mod">
          <ac:chgData name="Brisse, Claire" userId="62eb7f4f-25cd-442b-a170-fbc3de1c2968" providerId="ADAL" clId="{AAAA86E9-7B57-404C-B825-47860C0872F4}" dt="2024-06-25T15:30:56.473" v="3528"/>
          <ac:spMkLst>
            <pc:docMk/>
            <pc:sldMk cId="889310479" sldId="4323"/>
            <ac:spMk id="6" creationId="{DD6FC27A-2049-0049-1BF5-DB7A67564C2B}"/>
          </ac:spMkLst>
        </pc:spChg>
      </pc:sldChg>
      <pc:sldChg chg="addSp delSp modSp del mod">
        <pc:chgData name="Brisse, Claire" userId="62eb7f4f-25cd-442b-a170-fbc3de1c2968" providerId="ADAL" clId="{AAAA86E9-7B57-404C-B825-47860C0872F4}" dt="2024-06-25T15:35:01.313" v="3552" actId="2696"/>
        <pc:sldMkLst>
          <pc:docMk/>
          <pc:sldMk cId="1776447036" sldId="4325"/>
        </pc:sldMkLst>
        <pc:spChg chg="del">
          <ac:chgData name="Brisse, Claire" userId="62eb7f4f-25cd-442b-a170-fbc3de1c2968" providerId="ADAL" clId="{AAAA86E9-7B57-404C-B825-47860C0872F4}" dt="2024-06-24T19:12:59.706" v="43" actId="478"/>
          <ac:spMkLst>
            <pc:docMk/>
            <pc:sldMk cId="1776447036" sldId="4325"/>
            <ac:spMk id="2" creationId="{AA7E2B2F-2020-222D-DF45-6BB63BA3C6D6}"/>
          </ac:spMkLst>
        </pc:spChg>
        <pc:spChg chg="add mod">
          <ac:chgData name="Brisse, Claire" userId="62eb7f4f-25cd-442b-a170-fbc3de1c2968" providerId="ADAL" clId="{AAAA86E9-7B57-404C-B825-47860C0872F4}" dt="2024-06-24T19:13:00.070" v="44"/>
          <ac:spMkLst>
            <pc:docMk/>
            <pc:sldMk cId="1776447036" sldId="4325"/>
            <ac:spMk id="6" creationId="{E910A569-9280-E424-918A-3C68767197BC}"/>
          </ac:spMkLst>
        </pc:spChg>
        <pc:spChg chg="mod">
          <ac:chgData name="Brisse, Claire" userId="62eb7f4f-25cd-442b-a170-fbc3de1c2968" providerId="ADAL" clId="{AAAA86E9-7B57-404C-B825-47860C0872F4}" dt="2024-06-25T15:33:32.419" v="3545" actId="20577"/>
          <ac:spMkLst>
            <pc:docMk/>
            <pc:sldMk cId="1776447036" sldId="4325"/>
            <ac:spMk id="8" creationId="{9B759169-1A16-7F13-4DB6-3EB54671926F}"/>
          </ac:spMkLst>
        </pc:spChg>
        <pc:spChg chg="mod">
          <ac:chgData name="Brisse, Claire" userId="62eb7f4f-25cd-442b-a170-fbc3de1c2968" providerId="ADAL" clId="{AAAA86E9-7B57-404C-B825-47860C0872F4}" dt="2024-06-25T13:45:54.100" v="2030"/>
          <ac:spMkLst>
            <pc:docMk/>
            <pc:sldMk cId="1776447036" sldId="4325"/>
            <ac:spMk id="10" creationId="{795B3828-191C-6BF7-C8B1-792DE329412C}"/>
          </ac:spMkLst>
        </pc:spChg>
      </pc:sldChg>
      <pc:sldChg chg="addSp delSp modSp del mod">
        <pc:chgData name="Brisse, Claire" userId="62eb7f4f-25cd-442b-a170-fbc3de1c2968" providerId="ADAL" clId="{AAAA86E9-7B57-404C-B825-47860C0872F4}" dt="2024-06-25T13:34:19.038" v="1481" actId="2696"/>
        <pc:sldMkLst>
          <pc:docMk/>
          <pc:sldMk cId="4100580154" sldId="4328"/>
        </pc:sldMkLst>
        <pc:spChg chg="del">
          <ac:chgData name="Brisse, Claire" userId="62eb7f4f-25cd-442b-a170-fbc3de1c2968" providerId="ADAL" clId="{AAAA86E9-7B57-404C-B825-47860C0872F4}" dt="2024-06-24T19:13:23.952" v="53" actId="478"/>
          <ac:spMkLst>
            <pc:docMk/>
            <pc:sldMk cId="4100580154" sldId="4328"/>
            <ac:spMk id="2" creationId="{AA7E2B2F-2020-222D-DF45-6BB63BA3C6D6}"/>
          </ac:spMkLst>
        </pc:spChg>
        <pc:spChg chg="mod">
          <ac:chgData name="Brisse, Claire" userId="62eb7f4f-25cd-442b-a170-fbc3de1c2968" providerId="ADAL" clId="{AAAA86E9-7B57-404C-B825-47860C0872F4}" dt="2024-06-25T13:30:24.062" v="1480" actId="14100"/>
          <ac:spMkLst>
            <pc:docMk/>
            <pc:sldMk cId="4100580154" sldId="4328"/>
            <ac:spMk id="5" creationId="{FA5FEC42-4B39-9FAD-61F2-78A272B72EB4}"/>
          </ac:spMkLst>
        </pc:spChg>
        <pc:spChg chg="mod">
          <ac:chgData name="Brisse, Claire" userId="62eb7f4f-25cd-442b-a170-fbc3de1c2968" providerId="ADAL" clId="{AAAA86E9-7B57-404C-B825-47860C0872F4}" dt="2024-06-25T13:28:38.404" v="1400" actId="20577"/>
          <ac:spMkLst>
            <pc:docMk/>
            <pc:sldMk cId="4100580154" sldId="4328"/>
            <ac:spMk id="6" creationId="{12DE32C6-8ACF-88D4-2597-9D185B582ED9}"/>
          </ac:spMkLst>
        </pc:spChg>
        <pc:spChg chg="add mod">
          <ac:chgData name="Brisse, Claire" userId="62eb7f4f-25cd-442b-a170-fbc3de1c2968" providerId="ADAL" clId="{AAAA86E9-7B57-404C-B825-47860C0872F4}" dt="2024-06-24T19:13:24.274" v="54"/>
          <ac:spMkLst>
            <pc:docMk/>
            <pc:sldMk cId="4100580154" sldId="4328"/>
            <ac:spMk id="8" creationId="{189A1A15-AB49-48D3-0BB3-F131AA4F07BA}"/>
          </ac:spMkLst>
        </pc:spChg>
        <pc:graphicFrameChg chg="del">
          <ac:chgData name="Brisse, Claire" userId="62eb7f4f-25cd-442b-a170-fbc3de1c2968" providerId="ADAL" clId="{AAAA86E9-7B57-404C-B825-47860C0872F4}" dt="2024-06-25T13:28:20.709" v="1393" actId="478"/>
          <ac:graphicFrameMkLst>
            <pc:docMk/>
            <pc:sldMk cId="4100580154" sldId="4328"/>
            <ac:graphicFrameMk id="7" creationId="{141E4334-5229-41AB-24C9-441F069B13D7}"/>
          </ac:graphicFrameMkLst>
        </pc:graphicFrameChg>
      </pc:sldChg>
      <pc:sldChg chg="addSp delSp modSp mod ord modCm">
        <pc:chgData name="Brisse, Claire" userId="62eb7f4f-25cd-442b-a170-fbc3de1c2968" providerId="ADAL" clId="{AAAA86E9-7B57-404C-B825-47860C0872F4}" dt="2024-07-01T13:10:12.254" v="7298" actId="14100"/>
        <pc:sldMkLst>
          <pc:docMk/>
          <pc:sldMk cId="2275602469" sldId="4329"/>
        </pc:sldMkLst>
        <pc:spChg chg="del">
          <ac:chgData name="Brisse, Claire" userId="62eb7f4f-25cd-442b-a170-fbc3de1c2968" providerId="ADAL" clId="{AAAA86E9-7B57-404C-B825-47860C0872F4}" dt="2024-06-24T19:13:18.371" v="51" actId="478"/>
          <ac:spMkLst>
            <pc:docMk/>
            <pc:sldMk cId="2275602469" sldId="4329"/>
            <ac:spMk id="2" creationId="{AA7E2B2F-2020-222D-DF45-6BB63BA3C6D6}"/>
          </ac:spMkLst>
        </pc:spChg>
        <pc:spChg chg="add mod">
          <ac:chgData name="Brisse, Claire" userId="62eb7f4f-25cd-442b-a170-fbc3de1c2968" providerId="ADAL" clId="{AAAA86E9-7B57-404C-B825-47860C0872F4}" dt="2024-06-24T19:13:18.686" v="52"/>
          <ac:spMkLst>
            <pc:docMk/>
            <pc:sldMk cId="2275602469" sldId="4329"/>
            <ac:spMk id="6" creationId="{8771C235-6096-865C-014F-94DF0E476B28}"/>
          </ac:spMkLst>
        </pc:spChg>
        <pc:spChg chg="mod">
          <ac:chgData name="Brisse, Claire" userId="62eb7f4f-25cd-442b-a170-fbc3de1c2968" providerId="ADAL" clId="{AAAA86E9-7B57-404C-B825-47860C0872F4}" dt="2024-06-25T13:35:59.171" v="1649" actId="6549"/>
          <ac:spMkLst>
            <pc:docMk/>
            <pc:sldMk cId="2275602469" sldId="4329"/>
            <ac:spMk id="7" creationId="{DE389B90-E4E8-07DC-2024-6360264E28C9}"/>
          </ac:spMkLst>
        </pc:spChg>
        <pc:spChg chg="mod">
          <ac:chgData name="Brisse, Claire" userId="62eb7f4f-25cd-442b-a170-fbc3de1c2968" providerId="ADAL" clId="{AAAA86E9-7B57-404C-B825-47860C0872F4}" dt="2024-07-01T12:47:34.556" v="7086" actId="1076"/>
          <ac:spMkLst>
            <pc:docMk/>
            <pc:sldMk cId="2275602469" sldId="4329"/>
            <ac:spMk id="8" creationId="{AE19A530-9C4E-A706-9AC7-10983BF49370}"/>
          </ac:spMkLst>
        </pc:spChg>
        <pc:spChg chg="mod">
          <ac:chgData name="Brisse, Claire" userId="62eb7f4f-25cd-442b-a170-fbc3de1c2968" providerId="ADAL" clId="{AAAA86E9-7B57-404C-B825-47860C0872F4}" dt="2024-07-01T12:47:28.457" v="7085" actId="1076"/>
          <ac:spMkLst>
            <pc:docMk/>
            <pc:sldMk cId="2275602469" sldId="4329"/>
            <ac:spMk id="10" creationId="{C269094D-9372-BA79-E4BC-EF4C0DDB4DAC}"/>
          </ac:spMkLst>
        </pc:spChg>
        <pc:spChg chg="mod">
          <ac:chgData name="Brisse, Claire" userId="62eb7f4f-25cd-442b-a170-fbc3de1c2968" providerId="ADAL" clId="{AAAA86E9-7B57-404C-B825-47860C0872F4}" dt="2024-07-01T12:47:04.022" v="7070" actId="113"/>
          <ac:spMkLst>
            <pc:docMk/>
            <pc:sldMk cId="2275602469" sldId="4329"/>
            <ac:spMk id="11" creationId="{304E0BAA-6E20-8DA8-B856-75C9F3369109}"/>
          </ac:spMkLst>
        </pc:spChg>
        <pc:spChg chg="mod">
          <ac:chgData name="Brisse, Claire" userId="62eb7f4f-25cd-442b-a170-fbc3de1c2968" providerId="ADAL" clId="{AAAA86E9-7B57-404C-B825-47860C0872F4}" dt="2024-07-01T13:08:57.076" v="7251" actId="20577"/>
          <ac:spMkLst>
            <pc:docMk/>
            <pc:sldMk cId="2275602469" sldId="4329"/>
            <ac:spMk id="23" creationId="{FC04D976-EDBA-D145-C9AD-CF8295529303}"/>
          </ac:spMkLst>
        </pc:spChg>
        <pc:spChg chg="mod">
          <ac:chgData name="Brisse, Claire" userId="62eb7f4f-25cd-442b-a170-fbc3de1c2968" providerId="ADAL" clId="{AAAA86E9-7B57-404C-B825-47860C0872F4}" dt="2024-07-01T13:08:47.948" v="7222" actId="20577"/>
          <ac:spMkLst>
            <pc:docMk/>
            <pc:sldMk cId="2275602469" sldId="4329"/>
            <ac:spMk id="27" creationId="{F73D7F47-797B-A918-2534-E8F6FAD50C00}"/>
          </ac:spMkLst>
        </pc:spChg>
        <pc:spChg chg="mod">
          <ac:chgData name="Brisse, Claire" userId="62eb7f4f-25cd-442b-a170-fbc3de1c2968" providerId="ADAL" clId="{AAAA86E9-7B57-404C-B825-47860C0872F4}" dt="2024-07-01T12:47:25.068" v="7084" actId="1076"/>
          <ac:spMkLst>
            <pc:docMk/>
            <pc:sldMk cId="2275602469" sldId="4329"/>
            <ac:spMk id="31" creationId="{0D5E1FEB-FF6C-B068-1E87-92797FC6E0AA}"/>
          </ac:spMkLst>
        </pc:spChg>
        <pc:spChg chg="mod">
          <ac:chgData name="Brisse, Claire" userId="62eb7f4f-25cd-442b-a170-fbc3de1c2968" providerId="ADAL" clId="{AAAA86E9-7B57-404C-B825-47860C0872F4}" dt="2024-07-01T13:09:08.170" v="7275" actId="20577"/>
          <ac:spMkLst>
            <pc:docMk/>
            <pc:sldMk cId="2275602469" sldId="4329"/>
            <ac:spMk id="33" creationId="{F9BF56AA-A13E-8A7B-3B59-B243F0EE7988}"/>
          </ac:spMkLst>
        </pc:spChg>
        <pc:spChg chg="mod">
          <ac:chgData name="Brisse, Claire" userId="62eb7f4f-25cd-442b-a170-fbc3de1c2968" providerId="ADAL" clId="{AAAA86E9-7B57-404C-B825-47860C0872F4}" dt="2024-07-01T12:48:18.126" v="7087" actId="1076"/>
          <ac:spMkLst>
            <pc:docMk/>
            <pc:sldMk cId="2275602469" sldId="4329"/>
            <ac:spMk id="35" creationId="{9B20FB45-4CEF-0740-6DA8-0632374CEF35}"/>
          </ac:spMkLst>
        </pc:spChg>
        <pc:spChg chg="mod">
          <ac:chgData name="Brisse, Claire" userId="62eb7f4f-25cd-442b-a170-fbc3de1c2968" providerId="ADAL" clId="{AAAA86E9-7B57-404C-B825-47860C0872F4}" dt="2024-07-01T12:58:43.854" v="7135" actId="20577"/>
          <ac:spMkLst>
            <pc:docMk/>
            <pc:sldMk cId="2275602469" sldId="4329"/>
            <ac:spMk id="36" creationId="{802DB160-B5D6-820F-ADDA-8F814EBDC095}"/>
          </ac:spMkLst>
        </pc:spChg>
        <pc:spChg chg="mod">
          <ac:chgData name="Brisse, Claire" userId="62eb7f4f-25cd-442b-a170-fbc3de1c2968" providerId="ADAL" clId="{AAAA86E9-7B57-404C-B825-47860C0872F4}" dt="2024-07-01T13:09:55.093" v="7286" actId="113"/>
          <ac:spMkLst>
            <pc:docMk/>
            <pc:sldMk cId="2275602469" sldId="4329"/>
            <ac:spMk id="37" creationId="{EFEAA2BF-5824-A1B6-33FD-B4095E394507}"/>
          </ac:spMkLst>
        </pc:spChg>
        <pc:spChg chg="mod">
          <ac:chgData name="Brisse, Claire" userId="62eb7f4f-25cd-442b-a170-fbc3de1c2968" providerId="ADAL" clId="{AAAA86E9-7B57-404C-B825-47860C0872F4}" dt="2024-07-01T13:09:40.671" v="7285" actId="20577"/>
          <ac:spMkLst>
            <pc:docMk/>
            <pc:sldMk cId="2275602469" sldId="4329"/>
            <ac:spMk id="38" creationId="{9DDD703C-EC00-CBB6-9CB0-D10DEAD775E8}"/>
          </ac:spMkLst>
        </pc:spChg>
        <pc:spChg chg="mod">
          <ac:chgData name="Brisse, Claire" userId="62eb7f4f-25cd-442b-a170-fbc3de1c2968" providerId="ADAL" clId="{AAAA86E9-7B57-404C-B825-47860C0872F4}" dt="2024-07-01T13:10:12.254" v="7298" actId="14100"/>
          <ac:spMkLst>
            <pc:docMk/>
            <pc:sldMk cId="2275602469" sldId="4329"/>
            <ac:spMk id="44" creationId="{9B6A05DE-1B89-DB2C-3864-EC71DB558147}"/>
          </ac:spMkLst>
        </pc:spChg>
        <pc:spChg chg="add mod">
          <ac:chgData name="Brisse, Claire" userId="62eb7f4f-25cd-442b-a170-fbc3de1c2968" providerId="ADAL" clId="{AAAA86E9-7B57-404C-B825-47860C0872F4}" dt="2024-06-25T15:24:20.513" v="3449" actId="14100"/>
          <ac:spMkLst>
            <pc:docMk/>
            <pc:sldMk cId="2275602469" sldId="4329"/>
            <ac:spMk id="47" creationId="{C00247A8-3388-9498-4AC2-7EABC1699AA1}"/>
          </ac:spMkLst>
        </pc:spChg>
        <pc:picChg chg="mod">
          <ac:chgData name="Brisse, Claire" userId="62eb7f4f-25cd-442b-a170-fbc3de1c2968" providerId="ADAL" clId="{AAAA86E9-7B57-404C-B825-47860C0872F4}" dt="2024-07-01T12:48:46.514" v="7089" actId="1076"/>
          <ac:picMkLst>
            <pc:docMk/>
            <pc:sldMk cId="2275602469" sldId="4329"/>
            <ac:picMk id="41" creationId="{162B51A5-6A41-B7FC-BBE0-DA1E84D54DA0}"/>
          </ac:picMkLst>
        </pc:picChg>
        <pc:extLst>
          <p:ext xmlns:p="http://schemas.openxmlformats.org/presentationml/2006/main" uri="{D6D511B9-2390-475A-947B-AFAB55BFBCF1}">
            <pc226:cmChg xmlns:pc226="http://schemas.microsoft.com/office/powerpoint/2022/06/main/command" chg="">
              <pc226:chgData name="Brisse, Claire" userId="62eb7f4f-25cd-442b-a170-fbc3de1c2968" providerId="ADAL" clId="{AAAA86E9-7B57-404C-B825-47860C0872F4}" dt="2024-07-01T10:54:58.796" v="5385"/>
              <pc2:cmMkLst xmlns:pc2="http://schemas.microsoft.com/office/powerpoint/2019/9/main/command">
                <pc:docMk/>
                <pc:sldMk cId="2275602469" sldId="4329"/>
                <pc2:cmMk id="{4C5C6669-A417-44AA-A8A7-7DB6DA83B9A7}"/>
              </pc2:cmMkLst>
              <pc226:cmRplyChg chg="add mod">
                <pc226:chgData name="Brisse, Claire" userId="62eb7f4f-25cd-442b-a170-fbc3de1c2968" providerId="ADAL" clId="{AAAA86E9-7B57-404C-B825-47860C0872F4}" dt="2024-06-26T18:30:28.199" v="5011"/>
                <pc2:cmRplyMkLst xmlns:pc2="http://schemas.microsoft.com/office/powerpoint/2019/9/main/command">
                  <pc:docMk/>
                  <pc:sldMk cId="2275602469" sldId="4329"/>
                  <pc2:cmMk id="{4C5C6669-A417-44AA-A8A7-7DB6DA83B9A7}"/>
                  <pc2:cmRplyMk id="{4E1E1D27-07AD-4CF7-BBCF-3294A016FB88}"/>
                </pc2:cmRplyMkLst>
              </pc226:cmRplyChg>
              <pc226:cmRplyChg chg="add">
                <pc226:chgData name="Brisse, Claire" userId="62eb7f4f-25cd-442b-a170-fbc3de1c2968" providerId="ADAL" clId="{AAAA86E9-7B57-404C-B825-47860C0872F4}" dt="2024-07-01T10:54:58.796" v="5385"/>
                <pc2:cmRplyMkLst xmlns:pc2="http://schemas.microsoft.com/office/powerpoint/2019/9/main/command">
                  <pc:docMk/>
                  <pc:sldMk cId="2275602469" sldId="4329"/>
                  <pc2:cmMk id="{4C5C6669-A417-44AA-A8A7-7DB6DA83B9A7}"/>
                  <pc2:cmRplyMk id="{96AFF1B2-CFB4-4654-9D1C-53B3F5A591DF}"/>
                </pc2:cmRplyMkLst>
              </pc226:cmRplyChg>
            </pc226:cmChg>
          </p:ext>
        </pc:extLst>
      </pc:sldChg>
      <pc:sldChg chg="addSp delSp modSp mod ord addCm delCm modCm">
        <pc:chgData name="Brisse, Claire" userId="62eb7f4f-25cd-442b-a170-fbc3de1c2968" providerId="ADAL" clId="{AAAA86E9-7B57-404C-B825-47860C0872F4}" dt="2024-07-01T12:09:42.873" v="6936"/>
        <pc:sldMkLst>
          <pc:docMk/>
          <pc:sldMk cId="73270067" sldId="4330"/>
        </pc:sldMkLst>
        <pc:spChg chg="del">
          <ac:chgData name="Brisse, Claire" userId="62eb7f4f-25cd-442b-a170-fbc3de1c2968" providerId="ADAL" clId="{AAAA86E9-7B57-404C-B825-47860C0872F4}" dt="2024-06-24T19:13:09.803" v="47" actId="478"/>
          <ac:spMkLst>
            <pc:docMk/>
            <pc:sldMk cId="73270067" sldId="4330"/>
            <ac:spMk id="2" creationId="{AA7E2B2F-2020-222D-DF45-6BB63BA3C6D6}"/>
          </ac:spMkLst>
        </pc:spChg>
        <pc:spChg chg="add mod">
          <ac:chgData name="Brisse, Claire" userId="62eb7f4f-25cd-442b-a170-fbc3de1c2968" providerId="ADAL" clId="{AAAA86E9-7B57-404C-B825-47860C0872F4}" dt="2024-06-24T19:13:10.096" v="48"/>
          <ac:spMkLst>
            <pc:docMk/>
            <pc:sldMk cId="73270067" sldId="4330"/>
            <ac:spMk id="6" creationId="{53B51D3A-A121-E2F5-D411-9469433300BB}"/>
          </ac:spMkLst>
        </pc:spChg>
        <pc:spChg chg="del mod">
          <ac:chgData name="Brisse, Claire" userId="62eb7f4f-25cd-442b-a170-fbc3de1c2968" providerId="ADAL" clId="{AAAA86E9-7B57-404C-B825-47860C0872F4}" dt="2024-06-25T13:46:53.929" v="2040" actId="478"/>
          <ac:spMkLst>
            <pc:docMk/>
            <pc:sldMk cId="73270067" sldId="4330"/>
            <ac:spMk id="7" creationId="{DE389B90-E4E8-07DC-2024-6360264E28C9}"/>
          </ac:spMkLst>
        </pc:spChg>
        <pc:spChg chg="add mod">
          <ac:chgData name="Brisse, Claire" userId="62eb7f4f-25cd-442b-a170-fbc3de1c2968" providerId="ADAL" clId="{AAAA86E9-7B57-404C-B825-47860C0872F4}" dt="2024-06-25T15:30:38.513" v="3527" actId="207"/>
          <ac:spMkLst>
            <pc:docMk/>
            <pc:sldMk cId="73270067" sldId="4330"/>
            <ac:spMk id="8" creationId="{8430E89B-5FF1-F8DB-3B6C-B141AA83E290}"/>
          </ac:spMkLst>
        </pc:spChg>
        <pc:spChg chg="add mod">
          <ac:chgData name="Brisse, Claire" userId="62eb7f4f-25cd-442b-a170-fbc3de1c2968" providerId="ADAL" clId="{AAAA86E9-7B57-404C-B825-47860C0872F4}" dt="2024-06-25T15:31:12.462" v="3531" actId="14100"/>
          <ac:spMkLst>
            <pc:docMk/>
            <pc:sldMk cId="73270067" sldId="4330"/>
            <ac:spMk id="10" creationId="{84116E4C-158C-F5DD-9952-7927A850397C}"/>
          </ac:spMkLst>
        </pc:spChg>
        <pc:spChg chg="mod">
          <ac:chgData name="Brisse, Claire" userId="62eb7f4f-25cd-442b-a170-fbc3de1c2968" providerId="ADAL" clId="{AAAA86E9-7B57-404C-B825-47860C0872F4}" dt="2024-06-26T18:31:09.824" v="5013" actId="207"/>
          <ac:spMkLst>
            <pc:docMk/>
            <pc:sldMk cId="73270067" sldId="4330"/>
            <ac:spMk id="11" creationId="{304E0BAA-6E20-8DA8-B856-75C9F3369109}"/>
          </ac:spMkLst>
        </pc:spChg>
        <pc:extLst>
          <p:ext xmlns:p="http://schemas.openxmlformats.org/presentationml/2006/main" uri="{D6D511B9-2390-475A-947B-AFAB55BFBCF1}">
            <pc226:cmChg xmlns:pc226="http://schemas.microsoft.com/office/powerpoint/2022/06/main/command" chg="add mod">
              <pc226:chgData name="Brisse, Claire" userId="62eb7f4f-25cd-442b-a170-fbc3de1c2968" providerId="ADAL" clId="{AAAA86E9-7B57-404C-B825-47860C0872F4}" dt="2024-07-01T12:09:35.741" v="6935"/>
              <pc2:cmMkLst xmlns:pc2="http://schemas.microsoft.com/office/powerpoint/2019/9/main/command">
                <pc:docMk/>
                <pc:sldMk cId="73270067" sldId="4330"/>
                <pc2:cmMk id="{282F1E16-7FF4-4D7E-B743-29BD3CC04BE9}"/>
              </pc2:cmMkLst>
              <pc226:cmRplyChg chg="add">
                <pc226:chgData name="Brisse, Claire" userId="62eb7f4f-25cd-442b-a170-fbc3de1c2968" providerId="ADAL" clId="{AAAA86E9-7B57-404C-B825-47860C0872F4}" dt="2024-06-27T17:47:48.629" v="5034"/>
                <pc2:cmRplyMkLst xmlns:pc2="http://schemas.microsoft.com/office/powerpoint/2019/9/main/command">
                  <pc:docMk/>
                  <pc:sldMk cId="73270067" sldId="4330"/>
                  <pc2:cmMk id="{282F1E16-7FF4-4D7E-B743-29BD3CC04BE9}"/>
                  <pc2:cmRplyMk id="{1DF21BC1-5371-4455-B47A-9C9C93F191FE}"/>
                </pc2:cmRplyMkLst>
              </pc226:cmRplyChg>
            </pc226:cmChg>
            <pc226:cmChg xmlns:pc226="http://schemas.microsoft.com/office/powerpoint/2022/06/main/command" chg="add mod">
              <pc226:chgData name="Brisse, Claire" userId="62eb7f4f-25cd-442b-a170-fbc3de1c2968" providerId="ADAL" clId="{AAAA86E9-7B57-404C-B825-47860C0872F4}" dt="2024-07-01T12:09:42.873" v="6936"/>
              <pc2:cmMkLst xmlns:pc2="http://schemas.microsoft.com/office/powerpoint/2019/9/main/command">
                <pc:docMk/>
                <pc:sldMk cId="73270067" sldId="4330"/>
                <pc2:cmMk id="{B08D4C50-987A-422C-A0B4-259CC305F4D4}"/>
              </pc2:cmMkLst>
            </pc226:cmChg>
            <pc226:cmChg xmlns:pc226="http://schemas.microsoft.com/office/powerpoint/2022/06/main/command" chg="add del mod">
              <pc226:chgData name="Brisse, Claire" userId="62eb7f4f-25cd-442b-a170-fbc3de1c2968" providerId="ADAL" clId="{AAAA86E9-7B57-404C-B825-47860C0872F4}" dt="2024-06-26T18:31:37.763" v="5014"/>
              <pc2:cmMkLst xmlns:pc2="http://schemas.microsoft.com/office/powerpoint/2019/9/main/command">
                <pc:docMk/>
                <pc:sldMk cId="73270067" sldId="4330"/>
                <pc2:cmMk id="{4FBFEE51-B3F8-4DF6-9840-887166431300}"/>
              </pc2:cmMkLst>
            </pc226:cmChg>
            <pc226:cmChg xmlns:pc226="http://schemas.microsoft.com/office/powerpoint/2022/06/main/command" chg="add">
              <pc226:chgData name="Brisse, Claire" userId="62eb7f4f-25cd-442b-a170-fbc3de1c2968" providerId="ADAL" clId="{AAAA86E9-7B57-404C-B825-47860C0872F4}" dt="2024-06-25T15:11:16.277" v="3015"/>
              <pc2:cmMkLst xmlns:pc2="http://schemas.microsoft.com/office/powerpoint/2019/9/main/command">
                <pc:docMk/>
                <pc:sldMk cId="73270067" sldId="4330"/>
                <pc2:cmMk id="{12B8826F-9661-4F90-A9A0-0B86EC238DE3}"/>
              </pc2:cmMkLst>
            </pc226:cmChg>
          </p:ext>
        </pc:extLst>
      </pc:sldChg>
      <pc:sldChg chg="addSp delSp modSp mod ord modCm">
        <pc:chgData name="Brisse, Claire" userId="62eb7f4f-25cd-442b-a170-fbc3de1c2968" providerId="ADAL" clId="{AAAA86E9-7B57-404C-B825-47860C0872F4}" dt="2024-07-01T11:03:46.921" v="5399"/>
        <pc:sldMkLst>
          <pc:docMk/>
          <pc:sldMk cId="1036722062" sldId="4331"/>
        </pc:sldMkLst>
        <pc:spChg chg="del">
          <ac:chgData name="Brisse, Claire" userId="62eb7f4f-25cd-442b-a170-fbc3de1c2968" providerId="ADAL" clId="{AAAA86E9-7B57-404C-B825-47860C0872F4}" dt="2024-06-24T19:13:14.205" v="49" actId="478"/>
          <ac:spMkLst>
            <pc:docMk/>
            <pc:sldMk cId="1036722062" sldId="4331"/>
            <ac:spMk id="2" creationId="{AA7E2B2F-2020-222D-DF45-6BB63BA3C6D6}"/>
          </ac:spMkLst>
        </pc:spChg>
        <pc:spChg chg="add mod">
          <ac:chgData name="Brisse, Claire" userId="62eb7f4f-25cd-442b-a170-fbc3de1c2968" providerId="ADAL" clId="{AAAA86E9-7B57-404C-B825-47860C0872F4}" dt="2024-06-24T19:13:14.550" v="50"/>
          <ac:spMkLst>
            <pc:docMk/>
            <pc:sldMk cId="1036722062" sldId="4331"/>
            <ac:spMk id="6" creationId="{5BADC8F2-5A39-92C8-E13C-4EE0AF407B4D}"/>
          </ac:spMkLst>
        </pc:spChg>
        <pc:spChg chg="del mod">
          <ac:chgData name="Brisse, Claire" userId="62eb7f4f-25cd-442b-a170-fbc3de1c2968" providerId="ADAL" clId="{AAAA86E9-7B57-404C-B825-47860C0872F4}" dt="2024-06-25T13:46:48.555" v="2038" actId="478"/>
          <ac:spMkLst>
            <pc:docMk/>
            <pc:sldMk cId="1036722062" sldId="4331"/>
            <ac:spMk id="7" creationId="{DE389B90-E4E8-07DC-2024-6360264E28C9}"/>
          </ac:spMkLst>
        </pc:spChg>
        <pc:spChg chg="add mod">
          <ac:chgData name="Brisse, Claire" userId="62eb7f4f-25cd-442b-a170-fbc3de1c2968" providerId="ADAL" clId="{AAAA86E9-7B57-404C-B825-47860C0872F4}" dt="2024-06-25T13:46:49.344" v="2039"/>
          <ac:spMkLst>
            <pc:docMk/>
            <pc:sldMk cId="1036722062" sldId="4331"/>
            <ac:spMk id="8" creationId="{88AEC5F3-5DBD-0003-5D44-FC61F73C53E2}"/>
          </ac:spMkLst>
        </pc:spChg>
        <pc:spChg chg="mod">
          <ac:chgData name="Brisse, Claire" userId="62eb7f4f-25cd-442b-a170-fbc3de1c2968" providerId="ADAL" clId="{AAAA86E9-7B57-404C-B825-47860C0872F4}" dt="2024-07-01T11:03:36.191" v="5397" actId="400"/>
          <ac:spMkLst>
            <pc:docMk/>
            <pc:sldMk cId="1036722062" sldId="4331"/>
            <ac:spMk id="11" creationId="{304E0BAA-6E20-8DA8-B856-75C9F3369109}"/>
          </ac:spMkLst>
        </pc:spChg>
        <pc:spChg chg="add mod">
          <ac:chgData name="Brisse, Claire" userId="62eb7f4f-25cd-442b-a170-fbc3de1c2968" providerId="ADAL" clId="{AAAA86E9-7B57-404C-B825-47860C0872F4}" dt="2024-06-25T15:24:05.029" v="3446" actId="1076"/>
          <ac:spMkLst>
            <pc:docMk/>
            <pc:sldMk cId="1036722062" sldId="4331"/>
            <ac:spMk id="12" creationId="{CAAA4AD5-C76E-C5DE-AF52-C8B56AE32614}"/>
          </ac:spMkLst>
        </pc:spChg>
        <pc:graphicFrameChg chg="del mod">
          <ac:chgData name="Brisse, Claire" userId="62eb7f4f-25cd-442b-a170-fbc3de1c2968" providerId="ADAL" clId="{AAAA86E9-7B57-404C-B825-47860C0872F4}" dt="2024-06-25T14:58:27.074" v="2971" actId="478"/>
          <ac:graphicFrameMkLst>
            <pc:docMk/>
            <pc:sldMk cId="1036722062" sldId="4331"/>
            <ac:graphicFrameMk id="10" creationId="{BA641412-7689-5326-9A40-72144BE855B4}"/>
          </ac:graphicFrameMkLst>
        </pc:graphicFrameChg>
        <pc:extLst>
          <p:ext xmlns:p="http://schemas.openxmlformats.org/presentationml/2006/main" uri="{D6D511B9-2390-475A-947B-AFAB55BFBCF1}">
            <pc226:cmChg xmlns:pc226="http://schemas.microsoft.com/office/powerpoint/2022/06/main/command" chg="mod">
              <pc226:chgData name="Brisse, Claire" userId="62eb7f4f-25cd-442b-a170-fbc3de1c2968" providerId="ADAL" clId="{AAAA86E9-7B57-404C-B825-47860C0872F4}" dt="2024-07-01T11:03:46.921" v="5399"/>
              <pc2:cmMkLst xmlns:pc2="http://schemas.microsoft.com/office/powerpoint/2019/9/main/command">
                <pc:docMk/>
                <pc:sldMk cId="1036722062" sldId="4331"/>
                <pc2:cmMk id="{324850F7-58A8-4C3A-AB05-E1864AC68F84}"/>
              </pc2:cmMkLst>
              <pc226:cmRplyChg chg="add">
                <pc226:chgData name="Brisse, Claire" userId="62eb7f4f-25cd-442b-a170-fbc3de1c2968" providerId="ADAL" clId="{AAAA86E9-7B57-404C-B825-47860C0872F4}" dt="2024-07-01T11:03:44.790" v="5398"/>
                <pc2:cmRplyMkLst xmlns:pc2="http://schemas.microsoft.com/office/powerpoint/2019/9/main/command">
                  <pc:docMk/>
                  <pc:sldMk cId="1036722062" sldId="4331"/>
                  <pc2:cmMk id="{324850F7-58A8-4C3A-AB05-E1864AC68F84}"/>
                  <pc2:cmRplyMk id="{A4383D41-0384-448B-9472-22C60433E210}"/>
                </pc2:cmRplyMkLst>
              </pc226:cmRplyChg>
            </pc226:cmChg>
          </p:ext>
        </pc:extLst>
      </pc:sldChg>
      <pc:sldChg chg="addSp delSp modSp del mod ord">
        <pc:chgData name="Brisse, Claire" userId="62eb7f4f-25cd-442b-a170-fbc3de1c2968" providerId="ADAL" clId="{AAAA86E9-7B57-404C-B825-47860C0872F4}" dt="2024-06-25T15:28:36.399" v="3510" actId="2696"/>
        <pc:sldMkLst>
          <pc:docMk/>
          <pc:sldMk cId="814572468" sldId="4333"/>
        </pc:sldMkLst>
        <pc:spChg chg="del">
          <ac:chgData name="Brisse, Claire" userId="62eb7f4f-25cd-442b-a170-fbc3de1c2968" providerId="ADAL" clId="{AAAA86E9-7B57-404C-B825-47860C0872F4}" dt="2024-06-24T19:13:04.367" v="45" actId="478"/>
          <ac:spMkLst>
            <pc:docMk/>
            <pc:sldMk cId="814572468" sldId="4333"/>
            <ac:spMk id="2" creationId="{AA7E2B2F-2020-222D-DF45-6BB63BA3C6D6}"/>
          </ac:spMkLst>
        </pc:spChg>
        <pc:spChg chg="add mod">
          <ac:chgData name="Brisse, Claire" userId="62eb7f4f-25cd-442b-a170-fbc3de1c2968" providerId="ADAL" clId="{AAAA86E9-7B57-404C-B825-47860C0872F4}" dt="2024-06-24T19:13:04.698" v="46"/>
          <ac:spMkLst>
            <pc:docMk/>
            <pc:sldMk cId="814572468" sldId="4333"/>
            <ac:spMk id="6" creationId="{FF53F942-05C4-4264-AC27-8096A1CD6545}"/>
          </ac:spMkLst>
        </pc:spChg>
        <pc:spChg chg="del mod">
          <ac:chgData name="Brisse, Claire" userId="62eb7f4f-25cd-442b-a170-fbc3de1c2968" providerId="ADAL" clId="{AAAA86E9-7B57-404C-B825-47860C0872F4}" dt="2024-06-25T13:47:00.747" v="2042" actId="478"/>
          <ac:spMkLst>
            <pc:docMk/>
            <pc:sldMk cId="814572468" sldId="4333"/>
            <ac:spMk id="7" creationId="{DE389B90-E4E8-07DC-2024-6360264E28C9}"/>
          </ac:spMkLst>
        </pc:spChg>
        <pc:spChg chg="add mod">
          <ac:chgData name="Brisse, Claire" userId="62eb7f4f-25cd-442b-a170-fbc3de1c2968" providerId="ADAL" clId="{AAAA86E9-7B57-404C-B825-47860C0872F4}" dt="2024-06-25T13:47:01.602" v="2043"/>
          <ac:spMkLst>
            <pc:docMk/>
            <pc:sldMk cId="814572468" sldId="4333"/>
            <ac:spMk id="8" creationId="{ABE86735-D691-1535-B648-94B72C99314E}"/>
          </ac:spMkLst>
        </pc:spChg>
      </pc:sldChg>
      <pc:sldChg chg="addSp delSp modSp mod ord modCm">
        <pc:chgData name="Brisse, Claire" userId="62eb7f4f-25cd-442b-a170-fbc3de1c2968" providerId="ADAL" clId="{AAAA86E9-7B57-404C-B825-47860C0872F4}" dt="2024-07-01T11:34:28.891" v="6550"/>
        <pc:sldMkLst>
          <pc:docMk/>
          <pc:sldMk cId="1821303164" sldId="4334"/>
        </pc:sldMkLst>
        <pc:spChg chg="del">
          <ac:chgData name="Brisse, Claire" userId="62eb7f4f-25cd-442b-a170-fbc3de1c2968" providerId="ADAL" clId="{AAAA86E9-7B57-404C-B825-47860C0872F4}" dt="2024-06-24T19:12:23.367" v="29" actId="478"/>
          <ac:spMkLst>
            <pc:docMk/>
            <pc:sldMk cId="1821303164" sldId="4334"/>
            <ac:spMk id="2" creationId="{AA7E2B2F-2020-222D-DF45-6BB63BA3C6D6}"/>
          </ac:spMkLst>
        </pc:spChg>
        <pc:spChg chg="mod">
          <ac:chgData name="Brisse, Claire" userId="62eb7f4f-25cd-442b-a170-fbc3de1c2968" providerId="ADAL" clId="{AAAA86E9-7B57-404C-B825-47860C0872F4}" dt="2024-06-25T14:36:42.511" v="2174" actId="1076"/>
          <ac:spMkLst>
            <pc:docMk/>
            <pc:sldMk cId="1821303164" sldId="4334"/>
            <ac:spMk id="5" creationId="{FA5FEC42-4B39-9FAD-61F2-78A272B72EB4}"/>
          </ac:spMkLst>
        </pc:spChg>
        <pc:spChg chg="add mod">
          <ac:chgData name="Brisse, Claire" userId="62eb7f4f-25cd-442b-a170-fbc3de1c2968" providerId="ADAL" clId="{AAAA86E9-7B57-404C-B825-47860C0872F4}" dt="2024-06-24T19:12:23.699" v="30"/>
          <ac:spMkLst>
            <pc:docMk/>
            <pc:sldMk cId="1821303164" sldId="4334"/>
            <ac:spMk id="6" creationId="{6342F398-4E9D-6546-324D-8BFE1D4ABF2C}"/>
          </ac:spMkLst>
        </pc:spChg>
        <pc:spChg chg="add mod">
          <ac:chgData name="Brisse, Claire" userId="62eb7f4f-25cd-442b-a170-fbc3de1c2968" providerId="ADAL" clId="{AAAA86E9-7B57-404C-B825-47860C0872F4}" dt="2024-06-25T14:43:28.079" v="2330" actId="1076"/>
          <ac:spMkLst>
            <pc:docMk/>
            <pc:sldMk cId="1821303164" sldId="4334"/>
            <ac:spMk id="7" creationId="{F8DA0266-AF98-478A-57F4-E6141BECA0EE}"/>
          </ac:spMkLst>
        </pc:spChg>
        <pc:spChg chg="mod">
          <ac:chgData name="Brisse, Claire" userId="62eb7f4f-25cd-442b-a170-fbc3de1c2968" providerId="ADAL" clId="{AAAA86E9-7B57-404C-B825-47860C0872F4}" dt="2024-07-01T10:59:37.580" v="5387" actId="20577"/>
          <ac:spMkLst>
            <pc:docMk/>
            <pc:sldMk cId="1821303164" sldId="4334"/>
            <ac:spMk id="8" creationId="{9B759169-1A16-7F13-4DB6-3EB54671926F}"/>
          </ac:spMkLst>
        </pc:spChg>
        <pc:spChg chg="mod">
          <ac:chgData name="Brisse, Claire" userId="62eb7f4f-25cd-442b-a170-fbc3de1c2968" providerId="ADAL" clId="{AAAA86E9-7B57-404C-B825-47860C0872F4}" dt="2024-06-25T13:45:24.838" v="2029" actId="20577"/>
          <ac:spMkLst>
            <pc:docMk/>
            <pc:sldMk cId="1821303164" sldId="4334"/>
            <ac:spMk id="10" creationId="{795B3828-191C-6BF7-C8B1-792DE329412C}"/>
          </ac:spMkLst>
        </pc:spChg>
        <pc:extLst>
          <p:ext xmlns:p="http://schemas.openxmlformats.org/presentationml/2006/main" uri="{D6D511B9-2390-475A-947B-AFAB55BFBCF1}">
            <pc226:cmChg xmlns:pc226="http://schemas.microsoft.com/office/powerpoint/2022/06/main/command" chg="mod">
              <pc226:chgData name="Brisse, Claire" userId="62eb7f4f-25cd-442b-a170-fbc3de1c2968" providerId="ADAL" clId="{AAAA86E9-7B57-404C-B825-47860C0872F4}" dt="2024-07-01T11:34:28.891" v="6550"/>
              <pc2:cmMkLst xmlns:pc2="http://schemas.microsoft.com/office/powerpoint/2019/9/main/command">
                <pc:docMk/>
                <pc:sldMk cId="1821303164" sldId="4334"/>
                <pc2:cmMk id="{AA706D97-59EE-4C13-A8B5-2E706402C6CA}"/>
              </pc2:cmMkLst>
              <pc226:cmRplyChg chg="add">
                <pc226:chgData name="Brisse, Claire" userId="62eb7f4f-25cd-442b-a170-fbc3de1c2968" providerId="ADAL" clId="{AAAA86E9-7B57-404C-B825-47860C0872F4}" dt="2024-07-01T10:59:20.061" v="5386"/>
                <pc2:cmRplyMkLst xmlns:pc2="http://schemas.microsoft.com/office/powerpoint/2019/9/main/command">
                  <pc:docMk/>
                  <pc:sldMk cId="1821303164" sldId="4334"/>
                  <pc2:cmMk id="{AA706D97-59EE-4C13-A8B5-2E706402C6CA}"/>
                  <pc2:cmRplyMk id="{E00AC343-5C3F-49C8-BBFA-2029CC13B361}"/>
                </pc2:cmRplyMkLst>
              </pc226:cmRplyChg>
            </pc226:cmChg>
          </p:ext>
        </pc:extLst>
      </pc:sldChg>
      <pc:sldChg chg="addSp delSp modSp del mod">
        <pc:chgData name="Brisse, Claire" userId="62eb7f4f-25cd-442b-a170-fbc3de1c2968" providerId="ADAL" clId="{AAAA86E9-7B57-404C-B825-47860C0872F4}" dt="2024-06-25T12:59:19.022" v="990" actId="2696"/>
        <pc:sldMkLst>
          <pc:docMk/>
          <pc:sldMk cId="958975353" sldId="4335"/>
        </pc:sldMkLst>
        <pc:spChg chg="del">
          <ac:chgData name="Brisse, Claire" userId="62eb7f4f-25cd-442b-a170-fbc3de1c2968" providerId="ADAL" clId="{AAAA86E9-7B57-404C-B825-47860C0872F4}" dt="2024-06-24T19:12:15.141" v="25" actId="478"/>
          <ac:spMkLst>
            <pc:docMk/>
            <pc:sldMk cId="958975353" sldId="4335"/>
            <ac:spMk id="2" creationId="{C7A8E41E-1C3B-0910-950C-1712E14FC47B}"/>
          </ac:spMkLst>
        </pc:spChg>
        <pc:spChg chg="add mod">
          <ac:chgData name="Brisse, Claire" userId="62eb7f4f-25cd-442b-a170-fbc3de1c2968" providerId="ADAL" clId="{AAAA86E9-7B57-404C-B825-47860C0872F4}" dt="2024-06-24T19:12:15.440" v="26"/>
          <ac:spMkLst>
            <pc:docMk/>
            <pc:sldMk cId="958975353" sldId="4335"/>
            <ac:spMk id="3" creationId="{2C49736D-9D5B-BFB5-6CC4-E9FB7ECB9894}"/>
          </ac:spMkLst>
        </pc:spChg>
        <pc:spChg chg="mod">
          <ac:chgData name="Brisse, Claire" userId="62eb7f4f-25cd-442b-a170-fbc3de1c2968" providerId="ADAL" clId="{AAAA86E9-7B57-404C-B825-47860C0872F4}" dt="2024-06-24T19:44:40.019" v="269" actId="255"/>
          <ac:spMkLst>
            <pc:docMk/>
            <pc:sldMk cId="958975353" sldId="4335"/>
            <ac:spMk id="8" creationId="{89A4E951-BE53-ED6F-FC3B-F07B3D635A44}"/>
          </ac:spMkLst>
        </pc:spChg>
      </pc:sldChg>
      <pc:sldChg chg="addSp delSp modSp del mod">
        <pc:chgData name="Brisse, Claire" userId="62eb7f4f-25cd-442b-a170-fbc3de1c2968" providerId="ADAL" clId="{AAAA86E9-7B57-404C-B825-47860C0872F4}" dt="2024-06-25T15:59:41.780" v="4164" actId="2696"/>
        <pc:sldMkLst>
          <pc:docMk/>
          <pc:sldMk cId="2553129856" sldId="4336"/>
        </pc:sldMkLst>
        <pc:spChg chg="del">
          <ac:chgData name="Brisse, Claire" userId="62eb7f4f-25cd-442b-a170-fbc3de1c2968" providerId="ADAL" clId="{AAAA86E9-7B57-404C-B825-47860C0872F4}" dt="2024-06-24T19:12:54.957" v="41" actId="478"/>
          <ac:spMkLst>
            <pc:docMk/>
            <pc:sldMk cId="2553129856" sldId="4336"/>
            <ac:spMk id="2" creationId="{AA7E2B2F-2020-222D-DF45-6BB63BA3C6D6}"/>
          </ac:spMkLst>
        </pc:spChg>
        <pc:spChg chg="add mod">
          <ac:chgData name="Brisse, Claire" userId="62eb7f4f-25cd-442b-a170-fbc3de1c2968" providerId="ADAL" clId="{AAAA86E9-7B57-404C-B825-47860C0872F4}" dt="2024-06-24T19:12:55.224" v="42"/>
          <ac:spMkLst>
            <pc:docMk/>
            <pc:sldMk cId="2553129856" sldId="4336"/>
            <ac:spMk id="6" creationId="{E4178513-0A91-F10A-D5D7-9121E4AFA3FC}"/>
          </ac:spMkLst>
        </pc:spChg>
        <pc:spChg chg="mod">
          <ac:chgData name="Brisse, Claire" userId="62eb7f4f-25cd-442b-a170-fbc3de1c2968" providerId="ADAL" clId="{AAAA86E9-7B57-404C-B825-47860C0872F4}" dt="2024-06-25T15:45:43.807" v="3771" actId="21"/>
          <ac:spMkLst>
            <pc:docMk/>
            <pc:sldMk cId="2553129856" sldId="4336"/>
            <ac:spMk id="8" creationId="{9B759169-1A16-7F13-4DB6-3EB54671926F}"/>
          </ac:spMkLst>
        </pc:spChg>
        <pc:spChg chg="mod">
          <ac:chgData name="Brisse, Claire" userId="62eb7f4f-25cd-442b-a170-fbc3de1c2968" providerId="ADAL" clId="{AAAA86E9-7B57-404C-B825-47860C0872F4}" dt="2024-06-25T13:46:01.061" v="2031"/>
          <ac:spMkLst>
            <pc:docMk/>
            <pc:sldMk cId="2553129856" sldId="4336"/>
            <ac:spMk id="10" creationId="{795B3828-191C-6BF7-C8B1-792DE329412C}"/>
          </ac:spMkLst>
        </pc:spChg>
      </pc:sldChg>
      <pc:sldChg chg="addSp delSp modSp mod ord addCm modCm">
        <pc:chgData name="Brisse, Claire" userId="62eb7f4f-25cd-442b-a170-fbc3de1c2968" providerId="ADAL" clId="{AAAA86E9-7B57-404C-B825-47860C0872F4}" dt="2024-07-01T13:11:24.472" v="7334" actId="20577"/>
        <pc:sldMkLst>
          <pc:docMk/>
          <pc:sldMk cId="3782680542" sldId="4339"/>
        </pc:sldMkLst>
        <pc:spChg chg="del">
          <ac:chgData name="Brisse, Claire" userId="62eb7f4f-25cd-442b-a170-fbc3de1c2968" providerId="ADAL" clId="{AAAA86E9-7B57-404C-B825-47860C0872F4}" dt="2024-06-24T19:12:50.197" v="39" actId="478"/>
          <ac:spMkLst>
            <pc:docMk/>
            <pc:sldMk cId="3782680542" sldId="4339"/>
            <ac:spMk id="2" creationId="{AA7E2B2F-2020-222D-DF45-6BB63BA3C6D6}"/>
          </ac:spMkLst>
        </pc:spChg>
        <pc:spChg chg="add mod">
          <ac:chgData name="Brisse, Claire" userId="62eb7f4f-25cd-442b-a170-fbc3de1c2968" providerId="ADAL" clId="{AAAA86E9-7B57-404C-B825-47860C0872F4}" dt="2024-06-24T19:12:50.610" v="40"/>
          <ac:spMkLst>
            <pc:docMk/>
            <pc:sldMk cId="3782680542" sldId="4339"/>
            <ac:spMk id="6" creationId="{76A94CD1-E996-0814-7885-0ADB77D210E0}"/>
          </ac:spMkLst>
        </pc:spChg>
        <pc:spChg chg="mod">
          <ac:chgData name="Brisse, Claire" userId="62eb7f4f-25cd-442b-a170-fbc3de1c2968" providerId="ADAL" clId="{AAAA86E9-7B57-404C-B825-47860C0872F4}" dt="2024-06-25T16:03:39.815" v="4178" actId="20577"/>
          <ac:spMkLst>
            <pc:docMk/>
            <pc:sldMk cId="3782680542" sldId="4339"/>
            <ac:spMk id="8" creationId="{9B759169-1A16-7F13-4DB6-3EB54671926F}"/>
          </ac:spMkLst>
        </pc:spChg>
        <pc:spChg chg="mod">
          <ac:chgData name="Brisse, Claire" userId="62eb7f4f-25cd-442b-a170-fbc3de1c2968" providerId="ADAL" clId="{AAAA86E9-7B57-404C-B825-47860C0872F4}" dt="2024-06-25T13:46:31.575" v="2037" actId="14100"/>
          <ac:spMkLst>
            <pc:docMk/>
            <pc:sldMk cId="3782680542" sldId="4339"/>
            <ac:spMk id="10" creationId="{795B3828-191C-6BF7-C8B1-792DE329412C}"/>
          </ac:spMkLst>
        </pc:spChg>
        <pc:spChg chg="add mod">
          <ac:chgData name="Brisse, Claire" userId="62eb7f4f-25cd-442b-a170-fbc3de1c2968" providerId="ADAL" clId="{AAAA86E9-7B57-404C-B825-47860C0872F4}" dt="2024-06-25T15:41:41.847" v="3727" actId="1076"/>
          <ac:spMkLst>
            <pc:docMk/>
            <pc:sldMk cId="3782680542" sldId="4339"/>
            <ac:spMk id="13" creationId="{E496D790-08E1-D0D7-B264-FD51846A7229}"/>
          </ac:spMkLst>
        </pc:spChg>
        <pc:spChg chg="add mod">
          <ac:chgData name="Brisse, Claire" userId="62eb7f4f-25cd-442b-a170-fbc3de1c2968" providerId="ADAL" clId="{AAAA86E9-7B57-404C-B825-47860C0872F4}" dt="2024-06-25T15:43:42.754" v="3756" actId="1076"/>
          <ac:spMkLst>
            <pc:docMk/>
            <pc:sldMk cId="3782680542" sldId="4339"/>
            <ac:spMk id="16" creationId="{E139ECDF-AA3A-8B04-0179-8900C21E8AC2}"/>
          </ac:spMkLst>
        </pc:spChg>
        <pc:spChg chg="add mod">
          <ac:chgData name="Brisse, Claire" userId="62eb7f4f-25cd-442b-a170-fbc3de1c2968" providerId="ADAL" clId="{AAAA86E9-7B57-404C-B825-47860C0872F4}" dt="2024-06-25T15:40:04.466" v="3649" actId="1076"/>
          <ac:spMkLst>
            <pc:docMk/>
            <pc:sldMk cId="3782680542" sldId="4339"/>
            <ac:spMk id="17" creationId="{25C2396E-DA09-AD72-A9F4-4C3E29BE4122}"/>
          </ac:spMkLst>
        </pc:spChg>
        <pc:spChg chg="add mod">
          <ac:chgData name="Brisse, Claire" userId="62eb7f4f-25cd-442b-a170-fbc3de1c2968" providerId="ADAL" clId="{AAAA86E9-7B57-404C-B825-47860C0872F4}" dt="2024-07-01T13:11:12.850" v="7315" actId="20577"/>
          <ac:spMkLst>
            <pc:docMk/>
            <pc:sldMk cId="3782680542" sldId="4339"/>
            <ac:spMk id="18" creationId="{9F18AA5C-7CBB-3669-1B63-BD343A0BC7AF}"/>
          </ac:spMkLst>
        </pc:spChg>
        <pc:spChg chg="add mod">
          <ac:chgData name="Brisse, Claire" userId="62eb7f4f-25cd-442b-a170-fbc3de1c2968" providerId="ADAL" clId="{AAAA86E9-7B57-404C-B825-47860C0872F4}" dt="2024-07-01T13:11:24.472" v="7334" actId="20577"/>
          <ac:spMkLst>
            <pc:docMk/>
            <pc:sldMk cId="3782680542" sldId="4339"/>
            <ac:spMk id="19" creationId="{0F38DDCD-C635-98AD-E51B-50CA78872545}"/>
          </ac:spMkLst>
        </pc:spChg>
        <pc:spChg chg="add mod">
          <ac:chgData name="Brisse, Claire" userId="62eb7f4f-25cd-442b-a170-fbc3de1c2968" providerId="ADAL" clId="{AAAA86E9-7B57-404C-B825-47860C0872F4}" dt="2024-06-25T15:43:30.504" v="3752" actId="1076"/>
          <ac:spMkLst>
            <pc:docMk/>
            <pc:sldMk cId="3782680542" sldId="4339"/>
            <ac:spMk id="20" creationId="{31023325-1962-02E9-8268-A318CD7CA188}"/>
          </ac:spMkLst>
        </pc:spChg>
        <pc:spChg chg="add mod">
          <ac:chgData name="Brisse, Claire" userId="62eb7f4f-25cd-442b-a170-fbc3de1c2968" providerId="ADAL" clId="{AAAA86E9-7B57-404C-B825-47860C0872F4}" dt="2024-06-25T15:40:04.466" v="3649" actId="1076"/>
          <ac:spMkLst>
            <pc:docMk/>
            <pc:sldMk cId="3782680542" sldId="4339"/>
            <ac:spMk id="21" creationId="{6A368CA7-9663-0E76-679D-9065AA329769}"/>
          </ac:spMkLst>
        </pc:spChg>
        <pc:spChg chg="add mod">
          <ac:chgData name="Brisse, Claire" userId="62eb7f4f-25cd-442b-a170-fbc3de1c2968" providerId="ADAL" clId="{AAAA86E9-7B57-404C-B825-47860C0872F4}" dt="2024-06-25T15:42:47.827" v="3741" actId="1076"/>
          <ac:spMkLst>
            <pc:docMk/>
            <pc:sldMk cId="3782680542" sldId="4339"/>
            <ac:spMk id="27" creationId="{7323DE0D-8787-9E27-2810-3E94DFCA673B}"/>
          </ac:spMkLst>
        </pc:spChg>
        <pc:spChg chg="add mod">
          <ac:chgData name="Brisse, Claire" userId="62eb7f4f-25cd-442b-a170-fbc3de1c2968" providerId="ADAL" clId="{AAAA86E9-7B57-404C-B825-47860C0872F4}" dt="2024-06-25T15:43:12.043" v="3746" actId="1076"/>
          <ac:spMkLst>
            <pc:docMk/>
            <pc:sldMk cId="3782680542" sldId="4339"/>
            <ac:spMk id="35" creationId="{45117766-A916-D7D1-E084-784633B23297}"/>
          </ac:spMkLst>
        </pc:spChg>
        <pc:spChg chg="add mod">
          <ac:chgData name="Brisse, Claire" userId="62eb7f4f-25cd-442b-a170-fbc3de1c2968" providerId="ADAL" clId="{AAAA86E9-7B57-404C-B825-47860C0872F4}" dt="2024-06-25T15:44:37.649" v="3760" actId="1076"/>
          <ac:spMkLst>
            <pc:docMk/>
            <pc:sldMk cId="3782680542" sldId="4339"/>
            <ac:spMk id="36" creationId="{55F88DA2-D829-55B9-A2A4-A9F6AB24FCAE}"/>
          </ac:spMkLst>
        </pc:spChg>
        <pc:spChg chg="add mod">
          <ac:chgData name="Brisse, Claire" userId="62eb7f4f-25cd-442b-a170-fbc3de1c2968" providerId="ADAL" clId="{AAAA86E9-7B57-404C-B825-47860C0872F4}" dt="2024-06-25T16:17:43.326" v="4312"/>
          <ac:spMkLst>
            <pc:docMk/>
            <pc:sldMk cId="3782680542" sldId="4339"/>
            <ac:spMk id="41" creationId="{CFAD4FD4-AA59-D2BA-7465-B6CDB54F131B}"/>
          </ac:spMkLst>
        </pc:spChg>
        <pc:picChg chg="add mod ord">
          <ac:chgData name="Brisse, Claire" userId="62eb7f4f-25cd-442b-a170-fbc3de1c2968" providerId="ADAL" clId="{AAAA86E9-7B57-404C-B825-47860C0872F4}" dt="2024-06-25T15:42:56.014" v="3743" actId="167"/>
          <ac:picMkLst>
            <pc:docMk/>
            <pc:sldMk cId="3782680542" sldId="4339"/>
            <ac:picMk id="28" creationId="{220B3CB9-B95F-0E5B-2F0C-920B69AA48B9}"/>
          </ac:picMkLst>
        </pc:picChg>
        <pc:picChg chg="add mod">
          <ac:chgData name="Brisse, Claire" userId="62eb7f4f-25cd-442b-a170-fbc3de1c2968" providerId="ADAL" clId="{AAAA86E9-7B57-404C-B825-47860C0872F4}" dt="2024-06-25T15:43:39.522" v="3755" actId="1076"/>
          <ac:picMkLst>
            <pc:docMk/>
            <pc:sldMk cId="3782680542" sldId="4339"/>
            <ac:picMk id="29" creationId="{CC8E97C1-C8D7-8BD8-C2A5-19DD0F11BF25}"/>
          </ac:picMkLst>
        </pc:picChg>
        <pc:picChg chg="add mod">
          <ac:chgData name="Brisse, Claire" userId="62eb7f4f-25cd-442b-a170-fbc3de1c2968" providerId="ADAL" clId="{AAAA86E9-7B57-404C-B825-47860C0872F4}" dt="2024-06-25T15:40:04.466" v="3649" actId="1076"/>
          <ac:picMkLst>
            <pc:docMk/>
            <pc:sldMk cId="3782680542" sldId="4339"/>
            <ac:picMk id="30" creationId="{5976E6BF-8F7E-94F0-D7F5-D1690997C819}"/>
          </ac:picMkLst>
        </pc:picChg>
        <pc:picChg chg="add mod">
          <ac:chgData name="Brisse, Claire" userId="62eb7f4f-25cd-442b-a170-fbc3de1c2968" providerId="ADAL" clId="{AAAA86E9-7B57-404C-B825-47860C0872F4}" dt="2024-06-25T15:40:04.466" v="3649" actId="1076"/>
          <ac:picMkLst>
            <pc:docMk/>
            <pc:sldMk cId="3782680542" sldId="4339"/>
            <ac:picMk id="31" creationId="{FDE58843-2C88-2E2F-DE99-37C0B1E153C3}"/>
          </ac:picMkLst>
        </pc:picChg>
        <pc:picChg chg="add mod ord">
          <ac:chgData name="Brisse, Claire" userId="62eb7f4f-25cd-442b-a170-fbc3de1c2968" providerId="ADAL" clId="{AAAA86E9-7B57-404C-B825-47860C0872F4}" dt="2024-06-25T15:43:21.812" v="3749" actId="167"/>
          <ac:picMkLst>
            <pc:docMk/>
            <pc:sldMk cId="3782680542" sldId="4339"/>
            <ac:picMk id="32" creationId="{64AB4465-4E17-FB8B-8E4F-F3B09D6D8413}"/>
          </ac:picMkLst>
        </pc:picChg>
        <pc:picChg chg="add mod">
          <ac:chgData name="Brisse, Claire" userId="62eb7f4f-25cd-442b-a170-fbc3de1c2968" providerId="ADAL" clId="{AAAA86E9-7B57-404C-B825-47860C0872F4}" dt="2024-06-25T15:43:07.725" v="3745" actId="1076"/>
          <ac:picMkLst>
            <pc:docMk/>
            <pc:sldMk cId="3782680542" sldId="4339"/>
            <ac:picMk id="33" creationId="{4AC0A165-D3CE-8D87-229C-8EF5BC9E0B77}"/>
          </ac:picMkLst>
        </pc:picChg>
        <pc:cxnChg chg="add mod">
          <ac:chgData name="Brisse, Claire" userId="62eb7f4f-25cd-442b-a170-fbc3de1c2968" providerId="ADAL" clId="{AAAA86E9-7B57-404C-B825-47860C0872F4}" dt="2024-06-25T15:39:10.196" v="3645" actId="14100"/>
          <ac:cxnSpMkLst>
            <pc:docMk/>
            <pc:sldMk cId="3782680542" sldId="4339"/>
            <ac:cxnSpMk id="7" creationId="{5CB9F2C7-641D-19DC-37BD-DB58C4CF8679}"/>
          </ac:cxnSpMkLst>
        </pc:cxnChg>
        <pc:cxnChg chg="add mod">
          <ac:chgData name="Brisse, Claire" userId="62eb7f4f-25cd-442b-a170-fbc3de1c2968" providerId="ADAL" clId="{AAAA86E9-7B57-404C-B825-47860C0872F4}" dt="2024-06-25T15:41:56.452" v="3730" actId="1076"/>
          <ac:cxnSpMkLst>
            <pc:docMk/>
            <pc:sldMk cId="3782680542" sldId="4339"/>
            <ac:cxnSpMk id="15" creationId="{09CEF2DF-11B9-73D2-5F05-CEDAA099D3BA}"/>
          </ac:cxnSpMkLst>
        </pc:cxnChg>
        <pc:cxnChg chg="add mod">
          <ac:chgData name="Brisse, Claire" userId="62eb7f4f-25cd-442b-a170-fbc3de1c2968" providerId="ADAL" clId="{AAAA86E9-7B57-404C-B825-47860C0872F4}" dt="2024-06-25T15:40:04.466" v="3649" actId="1076"/>
          <ac:cxnSpMkLst>
            <pc:docMk/>
            <pc:sldMk cId="3782680542" sldId="4339"/>
            <ac:cxnSpMk id="22" creationId="{F27C9888-522C-CC9E-0C6D-F8A4DE2E496C}"/>
          </ac:cxnSpMkLst>
        </pc:cxnChg>
        <pc:cxnChg chg="add mod">
          <ac:chgData name="Brisse, Claire" userId="62eb7f4f-25cd-442b-a170-fbc3de1c2968" providerId="ADAL" clId="{AAAA86E9-7B57-404C-B825-47860C0872F4}" dt="2024-06-25T15:40:04.466" v="3649" actId="1076"/>
          <ac:cxnSpMkLst>
            <pc:docMk/>
            <pc:sldMk cId="3782680542" sldId="4339"/>
            <ac:cxnSpMk id="23" creationId="{2DD61A0A-F5B1-9620-4D62-4E63A83A6F5B}"/>
          </ac:cxnSpMkLst>
        </pc:cxnChg>
        <pc:cxnChg chg="add mod">
          <ac:chgData name="Brisse, Claire" userId="62eb7f4f-25cd-442b-a170-fbc3de1c2968" providerId="ADAL" clId="{AAAA86E9-7B57-404C-B825-47860C0872F4}" dt="2024-06-25T15:42:59.701" v="3744" actId="14100"/>
          <ac:cxnSpMkLst>
            <pc:docMk/>
            <pc:sldMk cId="3782680542" sldId="4339"/>
            <ac:cxnSpMk id="24" creationId="{7FDF9AC7-A04B-AD9C-3537-C715B2150A38}"/>
          </ac:cxnSpMkLst>
        </pc:cxnChg>
        <pc:cxnChg chg="add mod">
          <ac:chgData name="Brisse, Claire" userId="62eb7f4f-25cd-442b-a170-fbc3de1c2968" providerId="ADAL" clId="{AAAA86E9-7B57-404C-B825-47860C0872F4}" dt="2024-06-25T15:40:04.466" v="3649" actId="1076"/>
          <ac:cxnSpMkLst>
            <pc:docMk/>
            <pc:sldMk cId="3782680542" sldId="4339"/>
            <ac:cxnSpMk id="25" creationId="{F41704B4-00B7-A889-F7F0-D416B6564D6C}"/>
          </ac:cxnSpMkLst>
        </pc:cxnChg>
        <pc:cxnChg chg="add mod">
          <ac:chgData name="Brisse, Claire" userId="62eb7f4f-25cd-442b-a170-fbc3de1c2968" providerId="ADAL" clId="{AAAA86E9-7B57-404C-B825-47860C0872F4}" dt="2024-06-25T15:40:04.466" v="3649" actId="1076"/>
          <ac:cxnSpMkLst>
            <pc:docMk/>
            <pc:sldMk cId="3782680542" sldId="4339"/>
            <ac:cxnSpMk id="26" creationId="{6CE66C55-B4F5-D3C1-E1FA-5CC5DA412CA4}"/>
          </ac:cxnSpMkLst>
        </pc:cxnChg>
        <pc:cxnChg chg="add mod">
          <ac:chgData name="Brisse, Claire" userId="62eb7f4f-25cd-442b-a170-fbc3de1c2968" providerId="ADAL" clId="{AAAA86E9-7B57-404C-B825-47860C0872F4}" dt="2024-06-25T15:40:23.569" v="3651" actId="1076"/>
          <ac:cxnSpMkLst>
            <pc:docMk/>
            <pc:sldMk cId="3782680542" sldId="4339"/>
            <ac:cxnSpMk id="34" creationId="{726B3A39-7E2F-0CC8-03B6-D55838030D11}"/>
          </ac:cxnSpMkLst>
        </pc:cxnChg>
        <pc:extLst>
          <p:ext xmlns:p="http://schemas.openxmlformats.org/presentationml/2006/main" uri="{D6D511B9-2390-475A-947B-AFAB55BFBCF1}">
            <pc226:cmChg xmlns:pc226="http://schemas.microsoft.com/office/powerpoint/2022/06/main/command" chg="add mod">
              <pc226:chgData name="Brisse, Claire" userId="62eb7f4f-25cd-442b-a170-fbc3de1c2968" providerId="ADAL" clId="{AAAA86E9-7B57-404C-B825-47860C0872F4}" dt="2024-06-26T18:31:57.680" v="5015"/>
              <pc2:cmMkLst xmlns:pc2="http://schemas.microsoft.com/office/powerpoint/2019/9/main/command">
                <pc:docMk/>
                <pc:sldMk cId="3782680542" sldId="4339"/>
                <pc2:cmMk id="{19BCD16D-95CB-461F-83F9-48197759E4ED}"/>
              </pc2:cmMkLst>
            </pc226:cmChg>
          </p:ext>
        </pc:extLst>
      </pc:sldChg>
      <pc:sldChg chg="addSp delSp modSp mod ord delCm modNotesTx">
        <pc:chgData name="Brisse, Claire" userId="62eb7f4f-25cd-442b-a170-fbc3de1c2968" providerId="ADAL" clId="{AAAA86E9-7B57-404C-B825-47860C0872F4}" dt="2024-06-25T16:17:34.396" v="4311" actId="14100"/>
        <pc:sldMkLst>
          <pc:docMk/>
          <pc:sldMk cId="4232641483" sldId="4340"/>
        </pc:sldMkLst>
        <pc:spChg chg="del">
          <ac:chgData name="Brisse, Claire" userId="62eb7f4f-25cd-442b-a170-fbc3de1c2968" providerId="ADAL" clId="{AAAA86E9-7B57-404C-B825-47860C0872F4}" dt="2024-06-24T19:12:44.581" v="37" actId="478"/>
          <ac:spMkLst>
            <pc:docMk/>
            <pc:sldMk cId="4232641483" sldId="4340"/>
            <ac:spMk id="2" creationId="{AA7E2B2F-2020-222D-DF45-6BB63BA3C6D6}"/>
          </ac:spMkLst>
        </pc:spChg>
        <pc:spChg chg="add mod">
          <ac:chgData name="Brisse, Claire" userId="62eb7f4f-25cd-442b-a170-fbc3de1c2968" providerId="ADAL" clId="{AAAA86E9-7B57-404C-B825-47860C0872F4}" dt="2024-06-24T19:12:44.912" v="38"/>
          <ac:spMkLst>
            <pc:docMk/>
            <pc:sldMk cId="4232641483" sldId="4340"/>
            <ac:spMk id="7" creationId="{971DD9B4-D183-1840-0670-7823820DACE6}"/>
          </ac:spMkLst>
        </pc:spChg>
        <pc:spChg chg="add mod">
          <ac:chgData name="Brisse, Claire" userId="62eb7f4f-25cd-442b-a170-fbc3de1c2968" providerId="ADAL" clId="{AAAA86E9-7B57-404C-B825-47860C0872F4}" dt="2024-06-25T16:17:34.396" v="4311" actId="14100"/>
          <ac:spMkLst>
            <pc:docMk/>
            <pc:sldMk cId="4232641483" sldId="4340"/>
            <ac:spMk id="8" creationId="{29E5406C-4CB3-FA8F-3ADE-A3E4056FDADF}"/>
          </ac:spMkLst>
        </pc:spChg>
        <pc:spChg chg="mod">
          <ac:chgData name="Brisse, Claire" userId="62eb7f4f-25cd-442b-a170-fbc3de1c2968" providerId="ADAL" clId="{AAAA86E9-7B57-404C-B825-47860C0872F4}" dt="2024-06-25T13:46:28.027" v="2036" actId="14100"/>
          <ac:spMkLst>
            <pc:docMk/>
            <pc:sldMk cId="4232641483" sldId="4340"/>
            <ac:spMk id="10" creationId="{795B3828-191C-6BF7-C8B1-792DE329412C}"/>
          </ac:spMkLst>
        </pc:spChg>
        <pc:graphicFrameChg chg="mod modGraphic">
          <ac:chgData name="Brisse, Claire" userId="62eb7f4f-25cd-442b-a170-fbc3de1c2968" providerId="ADAL" clId="{AAAA86E9-7B57-404C-B825-47860C0872F4}" dt="2024-06-25T16:16:08.115" v="4278"/>
          <ac:graphicFrameMkLst>
            <pc:docMk/>
            <pc:sldMk cId="4232641483" sldId="4340"/>
            <ac:graphicFrameMk id="6" creationId="{74975A53-7C53-8C44-F2DB-487C3A7D2E86}"/>
          </ac:graphicFrameMkLst>
        </pc:graphicFrame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AAAA86E9-7B57-404C-B825-47860C0872F4}" dt="2024-06-25T15:52:54.395" v="3861"/>
              <pc2:cmMkLst xmlns:pc2="http://schemas.microsoft.com/office/powerpoint/2019/9/main/command">
                <pc:docMk/>
                <pc:sldMk cId="4232641483" sldId="4340"/>
                <pc2:cmMk id="{F28D5B01-4680-41C3-ABCF-411D3DB79787}"/>
              </pc2:cmMkLst>
            </pc226:cmChg>
          </p:ext>
        </pc:extLst>
      </pc:sldChg>
      <pc:sldChg chg="addSp delSp modSp mod">
        <pc:chgData name="Brisse, Claire" userId="62eb7f4f-25cd-442b-a170-fbc3de1c2968" providerId="ADAL" clId="{AAAA86E9-7B57-404C-B825-47860C0872F4}" dt="2024-06-24T19:44:23.605" v="265" actId="255"/>
        <pc:sldMkLst>
          <pc:docMk/>
          <pc:sldMk cId="481840122" sldId="4341"/>
        </pc:sldMkLst>
        <pc:spChg chg="del">
          <ac:chgData name="Brisse, Claire" userId="62eb7f4f-25cd-442b-a170-fbc3de1c2968" providerId="ADAL" clId="{AAAA86E9-7B57-404C-B825-47860C0872F4}" dt="2024-06-24T19:12:29.159" v="31" actId="478"/>
          <ac:spMkLst>
            <pc:docMk/>
            <pc:sldMk cId="481840122" sldId="4341"/>
            <ac:spMk id="2" creationId="{C7A8E41E-1C3B-0910-950C-1712E14FC47B}"/>
          </ac:spMkLst>
        </pc:spChg>
        <pc:spChg chg="add mod">
          <ac:chgData name="Brisse, Claire" userId="62eb7f4f-25cd-442b-a170-fbc3de1c2968" providerId="ADAL" clId="{AAAA86E9-7B57-404C-B825-47860C0872F4}" dt="2024-06-24T19:12:29.474" v="32"/>
          <ac:spMkLst>
            <pc:docMk/>
            <pc:sldMk cId="481840122" sldId="4341"/>
            <ac:spMk id="5" creationId="{7EC38EC9-FE23-42F8-5E64-9D3C2AF7CF0E}"/>
          </ac:spMkLst>
        </pc:spChg>
        <pc:spChg chg="mod">
          <ac:chgData name="Brisse, Claire" userId="62eb7f4f-25cd-442b-a170-fbc3de1c2968" providerId="ADAL" clId="{AAAA86E9-7B57-404C-B825-47860C0872F4}" dt="2024-06-24T19:44:23.605" v="265" actId="255"/>
          <ac:spMkLst>
            <pc:docMk/>
            <pc:sldMk cId="481840122" sldId="4341"/>
            <ac:spMk id="8" creationId="{4F0D123E-932B-0F51-3448-743CD44B54CC}"/>
          </ac:spMkLst>
        </pc:spChg>
      </pc:sldChg>
      <pc:sldChg chg="addSp delSp modSp mod ord">
        <pc:chgData name="Brisse, Claire" userId="62eb7f4f-25cd-442b-a170-fbc3de1c2968" providerId="ADAL" clId="{AAAA86E9-7B57-404C-B825-47860C0872F4}" dt="2024-07-01T11:35:10.557" v="6553" actId="20577"/>
        <pc:sldMkLst>
          <pc:docMk/>
          <pc:sldMk cId="1104781200" sldId="4342"/>
        </pc:sldMkLst>
        <pc:spChg chg="del">
          <ac:chgData name="Brisse, Claire" userId="62eb7f4f-25cd-442b-a170-fbc3de1c2968" providerId="ADAL" clId="{AAAA86E9-7B57-404C-B825-47860C0872F4}" dt="2024-06-24T19:12:39.608" v="35" actId="478"/>
          <ac:spMkLst>
            <pc:docMk/>
            <pc:sldMk cId="1104781200" sldId="4342"/>
            <ac:spMk id="2" creationId="{AA7E2B2F-2020-222D-DF45-6BB63BA3C6D6}"/>
          </ac:spMkLst>
        </pc:spChg>
        <pc:spChg chg="mod">
          <ac:chgData name="Brisse, Claire" userId="62eb7f4f-25cd-442b-a170-fbc3de1c2968" providerId="ADAL" clId="{AAAA86E9-7B57-404C-B825-47860C0872F4}" dt="2024-06-25T13:46:23.873" v="2035" actId="14100"/>
          <ac:spMkLst>
            <pc:docMk/>
            <pc:sldMk cId="1104781200" sldId="4342"/>
            <ac:spMk id="6" creationId="{00AF9DE4-80D3-259F-E9CB-5F5D4E71819C}"/>
          </ac:spMkLst>
        </pc:spChg>
        <pc:spChg chg="add mod">
          <ac:chgData name="Brisse, Claire" userId="62eb7f4f-25cd-442b-a170-fbc3de1c2968" providerId="ADAL" clId="{AAAA86E9-7B57-404C-B825-47860C0872F4}" dt="2024-06-24T19:12:39.925" v="36"/>
          <ac:spMkLst>
            <pc:docMk/>
            <pc:sldMk cId="1104781200" sldId="4342"/>
            <ac:spMk id="10" creationId="{36A1914A-C4A5-A081-9EB8-85E07030CC07}"/>
          </ac:spMkLst>
        </pc:spChg>
        <pc:spChg chg="add mod">
          <ac:chgData name="Brisse, Claire" userId="62eb7f4f-25cd-442b-a170-fbc3de1c2968" providerId="ADAL" clId="{AAAA86E9-7B57-404C-B825-47860C0872F4}" dt="2024-06-25T16:17:46.732" v="4313"/>
          <ac:spMkLst>
            <pc:docMk/>
            <pc:sldMk cId="1104781200" sldId="4342"/>
            <ac:spMk id="11" creationId="{78EB3A51-A6D1-8575-7C70-F888ACF0359D}"/>
          </ac:spMkLst>
        </pc:spChg>
        <pc:spChg chg="mod">
          <ac:chgData name="Brisse, Claire" userId="62eb7f4f-25cd-442b-a170-fbc3de1c2968" providerId="ADAL" clId="{AAAA86E9-7B57-404C-B825-47860C0872F4}" dt="2024-07-01T11:35:10.557" v="6553" actId="20577"/>
          <ac:spMkLst>
            <pc:docMk/>
            <pc:sldMk cId="1104781200" sldId="4342"/>
            <ac:spMk id="13" creationId="{247194CA-F40B-FFBB-E4D2-ADC5BA19CA4E}"/>
          </ac:spMkLst>
        </pc:spChg>
        <pc:graphicFrameChg chg="del">
          <ac:chgData name="Brisse, Claire" userId="62eb7f4f-25cd-442b-a170-fbc3de1c2968" providerId="ADAL" clId="{AAAA86E9-7B57-404C-B825-47860C0872F4}" dt="2024-06-25T15:53:03.375" v="3862" actId="478"/>
          <ac:graphicFrameMkLst>
            <pc:docMk/>
            <pc:sldMk cId="1104781200" sldId="4342"/>
            <ac:graphicFrameMk id="7" creationId="{B3A073A5-99EF-383B-BDC7-888B9148072B}"/>
          </ac:graphicFrameMkLst>
        </pc:graphicFrameChg>
      </pc:sldChg>
      <pc:sldChg chg="addSp delSp modSp add mod">
        <pc:chgData name="Brisse, Claire" userId="62eb7f4f-25cd-442b-a170-fbc3de1c2968" providerId="ADAL" clId="{AAAA86E9-7B57-404C-B825-47860C0872F4}" dt="2024-06-25T18:15:43.780" v="4478" actId="1076"/>
        <pc:sldMkLst>
          <pc:docMk/>
          <pc:sldMk cId="1732449872" sldId="4343"/>
        </pc:sldMkLst>
        <pc:spChg chg="add del mod">
          <ac:chgData name="Brisse, Claire" userId="62eb7f4f-25cd-442b-a170-fbc3de1c2968" providerId="ADAL" clId="{AAAA86E9-7B57-404C-B825-47860C0872F4}" dt="2024-06-25T13:11:30.187" v="1257" actId="478"/>
          <ac:spMkLst>
            <pc:docMk/>
            <pc:sldMk cId="1732449872" sldId="4343"/>
            <ac:spMk id="2" creationId="{BD5DC375-CDC6-6CA8-B520-32A9DC55116D}"/>
          </ac:spMkLst>
        </pc:spChg>
        <pc:spChg chg="mod">
          <ac:chgData name="Brisse, Claire" userId="62eb7f4f-25cd-442b-a170-fbc3de1c2968" providerId="ADAL" clId="{AAAA86E9-7B57-404C-B825-47860C0872F4}" dt="2024-06-25T18:15:43.780" v="4478" actId="1076"/>
          <ac:spMkLst>
            <pc:docMk/>
            <pc:sldMk cId="1732449872" sldId="4343"/>
            <ac:spMk id="5" creationId="{214AF05A-BF90-FE9B-6D21-9A79397B9A87}"/>
          </ac:spMkLst>
        </pc:spChg>
        <pc:spChg chg="add mod">
          <ac:chgData name="Brisse, Claire" userId="62eb7f4f-25cd-442b-a170-fbc3de1c2968" providerId="ADAL" clId="{AAAA86E9-7B57-404C-B825-47860C0872F4}" dt="2024-06-25T16:17:54.605" v="4314"/>
          <ac:spMkLst>
            <pc:docMk/>
            <pc:sldMk cId="1732449872" sldId="4343"/>
            <ac:spMk id="7" creationId="{824D7930-4B00-AEB1-DD4E-DA37F10B4A1C}"/>
          </ac:spMkLst>
        </pc:spChg>
      </pc:sldChg>
      <pc:sldChg chg="new ord">
        <pc:chgData name="Brisse, Claire" userId="62eb7f4f-25cd-442b-a170-fbc3de1c2968" providerId="ADAL" clId="{AAAA86E9-7B57-404C-B825-47860C0872F4}" dt="2024-06-25T13:44:26.272" v="2026"/>
        <pc:sldMkLst>
          <pc:docMk/>
          <pc:sldMk cId="1245239089" sldId="4344"/>
        </pc:sldMkLst>
      </pc:sldChg>
      <pc:sldChg chg="addSp modSp add mod">
        <pc:chgData name="Brisse, Claire" userId="62eb7f4f-25cd-442b-a170-fbc3de1c2968" providerId="ADAL" clId="{AAAA86E9-7B57-404C-B825-47860C0872F4}" dt="2024-06-25T13:20:18.211" v="1301" actId="20577"/>
        <pc:sldMkLst>
          <pc:docMk/>
          <pc:sldMk cId="1347946479" sldId="4345"/>
        </pc:sldMkLst>
        <pc:spChg chg="add mod">
          <ac:chgData name="Brisse, Claire" userId="62eb7f4f-25cd-442b-a170-fbc3de1c2968" providerId="ADAL" clId="{AAAA86E9-7B57-404C-B825-47860C0872F4}" dt="2024-06-25T13:10:26.543" v="1248" actId="1076"/>
          <ac:spMkLst>
            <pc:docMk/>
            <pc:sldMk cId="1347946479" sldId="4345"/>
            <ac:spMk id="2" creationId="{8BD3B1A1-89C8-59F9-8D28-F219404D26C8}"/>
          </ac:spMkLst>
        </pc:spChg>
        <pc:spChg chg="mod">
          <ac:chgData name="Brisse, Claire" userId="62eb7f4f-25cd-442b-a170-fbc3de1c2968" providerId="ADAL" clId="{AAAA86E9-7B57-404C-B825-47860C0872F4}" dt="2024-06-25T13:20:18.211" v="1301" actId="20577"/>
          <ac:spMkLst>
            <pc:docMk/>
            <pc:sldMk cId="1347946479" sldId="4345"/>
            <ac:spMk id="6" creationId="{B9178FAC-CD1F-3514-8709-C2D6B8964D19}"/>
          </ac:spMkLst>
        </pc:spChg>
        <pc:spChg chg="mod">
          <ac:chgData name="Brisse, Claire" userId="62eb7f4f-25cd-442b-a170-fbc3de1c2968" providerId="ADAL" clId="{AAAA86E9-7B57-404C-B825-47860C0872F4}" dt="2024-06-25T13:06:39.543" v="1023" actId="1076"/>
          <ac:spMkLst>
            <pc:docMk/>
            <pc:sldMk cId="1347946479" sldId="4345"/>
            <ac:spMk id="8" creationId="{89A4E951-BE53-ED6F-FC3B-F07B3D635A44}"/>
          </ac:spMkLst>
        </pc:spChg>
      </pc:sldChg>
      <pc:sldChg chg="new del">
        <pc:chgData name="Brisse, Claire" userId="62eb7f4f-25cd-442b-a170-fbc3de1c2968" providerId="ADAL" clId="{AAAA86E9-7B57-404C-B825-47860C0872F4}" dt="2024-06-24T20:02:28.511" v="853" actId="2696"/>
        <pc:sldMkLst>
          <pc:docMk/>
          <pc:sldMk cId="4237141879" sldId="4345"/>
        </pc:sldMkLst>
      </pc:sldChg>
      <pc:sldChg chg="new del">
        <pc:chgData name="Brisse, Claire" userId="62eb7f4f-25cd-442b-a170-fbc3de1c2968" providerId="ADAL" clId="{AAAA86E9-7B57-404C-B825-47860C0872F4}" dt="2024-06-25T16:03:49.899" v="4179" actId="2696"/>
        <pc:sldMkLst>
          <pc:docMk/>
          <pc:sldMk cId="1724239847" sldId="4346"/>
        </pc:sldMkLst>
      </pc:sldChg>
      <pc:sldChg chg="addSp modSp add mod addCm modCm">
        <pc:chgData name="Brisse, Claire" userId="62eb7f4f-25cd-442b-a170-fbc3de1c2968" providerId="ADAL" clId="{AAAA86E9-7B57-404C-B825-47860C0872F4}" dt="2024-07-01T12:12:30.459" v="6939" actId="255"/>
        <pc:sldMkLst>
          <pc:docMk/>
          <pc:sldMk cId="2425292139" sldId="4346"/>
        </pc:sldMkLst>
        <pc:spChg chg="add mod">
          <ac:chgData name="Brisse, Claire" userId="62eb7f4f-25cd-442b-a170-fbc3de1c2968" providerId="ADAL" clId="{AAAA86E9-7B57-404C-B825-47860C0872F4}" dt="2024-06-25T16:17:12.834" v="4308"/>
          <ac:spMkLst>
            <pc:docMk/>
            <pc:sldMk cId="2425292139" sldId="4346"/>
            <ac:spMk id="2" creationId="{71681FF7-7AB4-4BB7-4354-1E346A8B669A}"/>
          </ac:spMkLst>
        </pc:spChg>
        <pc:spChg chg="mod">
          <ac:chgData name="Brisse, Claire" userId="62eb7f4f-25cd-442b-a170-fbc3de1c2968" providerId="ADAL" clId="{AAAA86E9-7B57-404C-B825-47860C0872F4}" dt="2024-06-25T16:15:14.185" v="4235" actId="20577"/>
          <ac:spMkLst>
            <pc:docMk/>
            <pc:sldMk cId="2425292139" sldId="4346"/>
            <ac:spMk id="6" creationId="{00AF9DE4-80D3-259F-E9CB-5F5D4E71819C}"/>
          </ac:spMkLst>
        </pc:spChg>
        <pc:spChg chg="mod">
          <ac:chgData name="Brisse, Claire" userId="62eb7f4f-25cd-442b-a170-fbc3de1c2968" providerId="ADAL" clId="{AAAA86E9-7B57-404C-B825-47860C0872F4}" dt="2024-07-01T12:12:30.459" v="6939" actId="255"/>
          <ac:spMkLst>
            <pc:docMk/>
            <pc:sldMk cId="2425292139" sldId="4346"/>
            <ac:spMk id="13" creationId="{247194CA-F40B-FFBB-E4D2-ADC5BA19CA4E}"/>
          </ac:spMkLst>
        </pc:spChg>
        <pc:extLst>
          <p:ext xmlns:p="http://schemas.openxmlformats.org/presentationml/2006/main" uri="{D6D511B9-2390-475A-947B-AFAB55BFBCF1}">
            <pc226:cmChg xmlns:pc226="http://schemas.microsoft.com/office/powerpoint/2022/06/main/command" chg="add">
              <pc226:chgData name="Brisse, Claire" userId="62eb7f4f-25cd-442b-a170-fbc3de1c2968" providerId="ADAL" clId="{AAAA86E9-7B57-404C-B825-47860C0872F4}" dt="2024-06-28T16:14:20.443" v="5035"/>
              <pc2:cmMkLst xmlns:pc2="http://schemas.microsoft.com/office/powerpoint/2019/9/main/command">
                <pc:docMk/>
                <pc:sldMk cId="2425292139" sldId="4346"/>
                <pc2:cmMk id="{A2D62585-2DBA-477A-826E-2F99692BD814}"/>
              </pc2:cmMkLst>
              <pc226:cmRplyChg chg="add mod">
                <pc226:chgData name="Brisse, Claire" userId="62eb7f4f-25cd-442b-a170-fbc3de1c2968" providerId="ADAL" clId="{AAAA86E9-7B57-404C-B825-47860C0872F4}" dt="2024-06-26T19:02:11.663" v="5028"/>
                <pc2:cmRplyMkLst xmlns:pc2="http://schemas.microsoft.com/office/powerpoint/2019/9/main/command">
                  <pc:docMk/>
                  <pc:sldMk cId="2425292139" sldId="4346"/>
                  <pc2:cmMk id="{A2D62585-2DBA-477A-826E-2F99692BD814}"/>
                  <pc2:cmRplyMk id="{B9542614-2ACA-48A1-BE46-5B128E13B996}"/>
                </pc2:cmRplyMkLst>
              </pc226:cmRplyChg>
              <pc226:cmRplyChg chg="add del">
                <pc226:chgData name="Brisse, Claire" userId="62eb7f4f-25cd-442b-a170-fbc3de1c2968" providerId="ADAL" clId="{AAAA86E9-7B57-404C-B825-47860C0872F4}" dt="2024-06-26T18:38:15.368" v="5022"/>
                <pc2:cmRplyMkLst xmlns:pc2="http://schemas.microsoft.com/office/powerpoint/2019/9/main/command">
                  <pc:docMk/>
                  <pc:sldMk cId="2425292139" sldId="4346"/>
                  <pc2:cmMk id="{A2D62585-2DBA-477A-826E-2F99692BD814}"/>
                  <pc2:cmRplyMk id="{F7AA285B-17E7-4CFA-8D8E-0ADFDA20D7B9}"/>
                </pc2:cmRplyMkLst>
              </pc226:cmRplyChg>
              <pc226:cmRplyChg chg="add">
                <pc226:chgData name="Brisse, Claire" userId="62eb7f4f-25cd-442b-a170-fbc3de1c2968" providerId="ADAL" clId="{AAAA86E9-7B57-404C-B825-47860C0872F4}" dt="2024-06-28T16:14:20.443" v="5035"/>
                <pc2:cmRplyMkLst xmlns:pc2="http://schemas.microsoft.com/office/powerpoint/2019/9/main/command">
                  <pc:docMk/>
                  <pc:sldMk cId="2425292139" sldId="4346"/>
                  <pc2:cmMk id="{A2D62585-2DBA-477A-826E-2F99692BD814}"/>
                  <pc2:cmRplyMk id="{3010AA74-993A-4E7B-A765-60AE60D7E456}"/>
                </pc2:cmRplyMkLst>
              </pc226:cmRplyChg>
            </pc226:cmChg>
          </p:ext>
        </pc:extLst>
      </pc:sldChg>
      <pc:sldChg chg="addSp modSp add mod addCm modCm">
        <pc:chgData name="Brisse, Claire" userId="62eb7f4f-25cd-442b-a170-fbc3de1c2968" providerId="ADAL" clId="{AAAA86E9-7B57-404C-B825-47860C0872F4}" dt="2024-07-01T12:14:42.948" v="6946" actId="1076"/>
        <pc:sldMkLst>
          <pc:docMk/>
          <pc:sldMk cId="986422007" sldId="4347"/>
        </pc:sldMkLst>
        <pc:spChg chg="mod">
          <ac:chgData name="Brisse, Claire" userId="62eb7f4f-25cd-442b-a170-fbc3de1c2968" providerId="ADAL" clId="{AAAA86E9-7B57-404C-B825-47860C0872F4}" dt="2024-06-25T16:08:15.687" v="4190" actId="20577"/>
          <ac:spMkLst>
            <pc:docMk/>
            <pc:sldMk cId="986422007" sldId="4347"/>
            <ac:spMk id="6" creationId="{00AF9DE4-80D3-259F-E9CB-5F5D4E71819C}"/>
          </ac:spMkLst>
        </pc:spChg>
        <pc:spChg chg="add mod">
          <ac:chgData name="Brisse, Claire" userId="62eb7f4f-25cd-442b-a170-fbc3de1c2968" providerId="ADAL" clId="{AAAA86E9-7B57-404C-B825-47860C0872F4}" dt="2024-06-25T16:17:04.829" v="4307" actId="14100"/>
          <ac:spMkLst>
            <pc:docMk/>
            <pc:sldMk cId="986422007" sldId="4347"/>
            <ac:spMk id="11" creationId="{AE655200-FA9B-B389-1AD5-C364304547EF}"/>
          </ac:spMkLst>
        </pc:spChg>
        <pc:spChg chg="mod">
          <ac:chgData name="Brisse, Claire" userId="62eb7f4f-25cd-442b-a170-fbc3de1c2968" providerId="ADAL" clId="{AAAA86E9-7B57-404C-B825-47860C0872F4}" dt="2024-06-25T16:13:22.314" v="4199" actId="1076"/>
          <ac:spMkLst>
            <pc:docMk/>
            <pc:sldMk cId="986422007" sldId="4347"/>
            <ac:spMk id="13" creationId="{247194CA-F40B-FFBB-E4D2-ADC5BA19CA4E}"/>
          </ac:spMkLst>
        </pc:spChg>
        <pc:picChg chg="add mod">
          <ac:chgData name="Brisse, Claire" userId="62eb7f4f-25cd-442b-a170-fbc3de1c2968" providerId="ADAL" clId="{AAAA86E9-7B57-404C-B825-47860C0872F4}" dt="2024-07-01T12:14:42.948" v="6946" actId="1076"/>
          <ac:picMkLst>
            <pc:docMk/>
            <pc:sldMk cId="986422007" sldId="4347"/>
            <ac:picMk id="7" creationId="{B4D7ABDA-875F-4BB8-F996-27BAE0A840F8}"/>
          </ac:picMkLst>
        </pc:picChg>
        <pc:extLst>
          <p:ext xmlns:p="http://schemas.openxmlformats.org/presentationml/2006/main" uri="{D6D511B9-2390-475A-947B-AFAB55BFBCF1}">
            <pc226:cmChg xmlns:pc226="http://schemas.microsoft.com/office/powerpoint/2022/06/main/command" chg="add mod">
              <pc226:chgData name="Brisse, Claire" userId="62eb7f4f-25cd-442b-a170-fbc3de1c2968" providerId="ADAL" clId="{AAAA86E9-7B57-404C-B825-47860C0872F4}" dt="2024-06-26T18:33:52.247" v="5018"/>
              <pc2:cmMkLst xmlns:pc2="http://schemas.microsoft.com/office/powerpoint/2019/9/main/command">
                <pc:docMk/>
                <pc:sldMk cId="986422007" sldId="4347"/>
                <pc2:cmMk id="{2A6998CE-9549-4EAD-A3A5-6B999CD5B7B9}"/>
              </pc2:cmMkLst>
            </pc226:cmChg>
          </p:ext>
        </pc:extLst>
      </pc:sldChg>
      <pc:sldChg chg="del">
        <pc:chgData name="Brisse, Claire" userId="62eb7f4f-25cd-442b-a170-fbc3de1c2968" providerId="ADAL" clId="{AAAA86E9-7B57-404C-B825-47860C0872F4}" dt="2024-06-25T16:03:55.064" v="4180" actId="2696"/>
        <pc:sldMkLst>
          <pc:docMk/>
          <pc:sldMk cId="2109426182" sldId="4347"/>
        </pc:sldMkLst>
      </pc:sldChg>
      <pc:sldChg chg="modSp add del mod">
        <pc:chgData name="Brisse, Claire" userId="62eb7f4f-25cd-442b-a170-fbc3de1c2968" providerId="ADAL" clId="{AAAA86E9-7B57-404C-B825-47860C0872F4}" dt="2024-07-01T13:13:15.018" v="7335" actId="2696"/>
        <pc:sldMkLst>
          <pc:docMk/>
          <pc:sldMk cId="3632198806" sldId="4350"/>
        </pc:sldMkLst>
        <pc:spChg chg="mod">
          <ac:chgData name="Brisse, Claire" userId="62eb7f4f-25cd-442b-a170-fbc3de1c2968" providerId="ADAL" clId="{AAAA86E9-7B57-404C-B825-47860C0872F4}" dt="2024-07-01T11:34:06.991" v="6549" actId="20577"/>
          <ac:spMkLst>
            <pc:docMk/>
            <pc:sldMk cId="3632198806" sldId="4350"/>
            <ac:spMk id="3" creationId="{361CC249-FBD2-FABF-3EFC-AA9F5C95E8E2}"/>
          </ac:spMkLst>
        </pc:spChg>
        <pc:spChg chg="mod">
          <ac:chgData name="Brisse, Claire" userId="62eb7f4f-25cd-442b-a170-fbc3de1c2968" providerId="ADAL" clId="{AAAA86E9-7B57-404C-B825-47860C0872F4}" dt="2024-07-01T11:12:11.920" v="5490" actId="20577"/>
          <ac:spMkLst>
            <pc:docMk/>
            <pc:sldMk cId="3632198806" sldId="4350"/>
            <ac:spMk id="4" creationId="{DE02BB9D-5284-F7A6-13BE-51EFBD7CDA3A}"/>
          </ac:spMkLst>
        </pc:spChg>
        <pc:spChg chg="mod">
          <ac:chgData name="Brisse, Claire" userId="62eb7f4f-25cd-442b-a170-fbc3de1c2968" providerId="ADAL" clId="{AAAA86E9-7B57-404C-B825-47860C0872F4}" dt="2024-07-01T11:36:15.537" v="6664" actId="14100"/>
          <ac:spMkLst>
            <pc:docMk/>
            <pc:sldMk cId="3632198806" sldId="4350"/>
            <ac:spMk id="6" creationId="{A600FB25-9881-9074-85E9-A07701D6957E}"/>
          </ac:spMkLst>
        </pc:spChg>
      </pc:sldChg>
      <pc:sldChg chg="addSp delSp modSp add del mod ord">
        <pc:chgData name="Brisse, Claire" userId="62eb7f4f-25cd-442b-a170-fbc3de1c2968" providerId="ADAL" clId="{AAAA86E9-7B57-404C-B825-47860C0872F4}" dt="2024-07-01T10:48:58.727" v="5247" actId="2696"/>
        <pc:sldMkLst>
          <pc:docMk/>
          <pc:sldMk cId="3909796405" sldId="4350"/>
        </pc:sldMkLst>
        <pc:spChg chg="add del mod">
          <ac:chgData name="Brisse, Claire" userId="62eb7f4f-25cd-442b-a170-fbc3de1c2968" providerId="ADAL" clId="{AAAA86E9-7B57-404C-B825-47860C0872F4}" dt="2024-07-01T10:44:22.386" v="5192" actId="478"/>
          <ac:spMkLst>
            <pc:docMk/>
            <pc:sldMk cId="3909796405" sldId="4350"/>
            <ac:spMk id="2" creationId="{0A6A5AAB-4C5D-FC92-8F99-9B296FAC7BC7}"/>
          </ac:spMkLst>
        </pc:spChg>
        <pc:spChg chg="mod">
          <ac:chgData name="Brisse, Claire" userId="62eb7f4f-25cd-442b-a170-fbc3de1c2968" providerId="ADAL" clId="{AAAA86E9-7B57-404C-B825-47860C0872F4}" dt="2024-07-01T10:47:08.759" v="5234" actId="20577"/>
          <ac:spMkLst>
            <pc:docMk/>
            <pc:sldMk cId="3909796405" sldId="4350"/>
            <ac:spMk id="3" creationId="{361CC249-FBD2-FABF-3EFC-AA9F5C95E8E2}"/>
          </ac:spMkLst>
        </pc:spChg>
        <pc:spChg chg="del mod">
          <ac:chgData name="Brisse, Claire" userId="62eb7f4f-25cd-442b-a170-fbc3de1c2968" providerId="ADAL" clId="{AAAA86E9-7B57-404C-B825-47860C0872F4}" dt="2024-07-01T10:45:21.916" v="5208"/>
          <ac:spMkLst>
            <pc:docMk/>
            <pc:sldMk cId="3909796405" sldId="4350"/>
            <ac:spMk id="4" creationId="{DE02BB9D-5284-F7A6-13BE-51EFBD7CDA3A}"/>
          </ac:spMkLst>
        </pc:spChg>
      </pc:sldChg>
      <pc:sldChg chg="modSp add mod">
        <pc:chgData name="Brisse, Claire" userId="62eb7f4f-25cd-442b-a170-fbc3de1c2968" providerId="ADAL" clId="{AAAA86E9-7B57-404C-B825-47860C0872F4}" dt="2024-07-01T11:32:47.390" v="6533" actId="115"/>
        <pc:sldMkLst>
          <pc:docMk/>
          <pc:sldMk cId="3090991073" sldId="4351"/>
        </pc:sldMkLst>
        <pc:spChg chg="mod">
          <ac:chgData name="Brisse, Claire" userId="62eb7f4f-25cd-442b-a170-fbc3de1c2968" providerId="ADAL" clId="{AAAA86E9-7B57-404C-B825-47860C0872F4}" dt="2024-07-01T11:32:47.390" v="6533" actId="115"/>
          <ac:spMkLst>
            <pc:docMk/>
            <pc:sldMk cId="3090991073" sldId="4351"/>
            <ac:spMk id="3" creationId="{361CC249-FBD2-FABF-3EFC-AA9F5C95E8E2}"/>
          </ac:spMkLst>
        </pc:spChg>
        <pc:spChg chg="mod">
          <ac:chgData name="Brisse, Claire" userId="62eb7f4f-25cd-442b-a170-fbc3de1c2968" providerId="ADAL" clId="{AAAA86E9-7B57-404C-B825-47860C0872F4}" dt="2024-07-01T11:29:04.186" v="6324" actId="1076"/>
          <ac:spMkLst>
            <pc:docMk/>
            <pc:sldMk cId="3090991073" sldId="4351"/>
            <ac:spMk id="4" creationId="{DE02BB9D-5284-F7A6-13BE-51EFBD7CDA3A}"/>
          </ac:spMkLst>
        </pc:spChg>
      </pc:sldChg>
    </pc:docChg>
  </pc:docChgLst>
  <pc:docChgLst>
    <pc:chgData name="Brisse, Claire" userId="62eb7f4f-25cd-442b-a170-fbc3de1c2968" providerId="ADAL" clId="{C42FFE8B-07AF-4E0C-9EAB-5ACBDEF89355}"/>
    <pc:docChg chg="undo redo custSel modSld">
      <pc:chgData name="Brisse, Claire" userId="62eb7f4f-25cd-442b-a170-fbc3de1c2968" providerId="ADAL" clId="{C42FFE8B-07AF-4E0C-9EAB-5ACBDEF89355}" dt="2024-07-22T15:10:13.370" v="357"/>
      <pc:docMkLst>
        <pc:docMk/>
      </pc:docMkLst>
      <pc:sldChg chg="modSp mod delCm">
        <pc:chgData name="Brisse, Claire" userId="62eb7f4f-25cd-442b-a170-fbc3de1c2968" providerId="ADAL" clId="{C42FFE8B-07AF-4E0C-9EAB-5ACBDEF89355}" dt="2024-07-01T13:25:24.617" v="10" actId="1076"/>
        <pc:sldMkLst>
          <pc:docMk/>
          <pc:sldMk cId="323643893" sldId="957"/>
        </pc:sldMkLst>
        <pc:spChg chg="mod">
          <ac:chgData name="Brisse, Claire" userId="62eb7f4f-25cd-442b-a170-fbc3de1c2968" providerId="ADAL" clId="{C42FFE8B-07AF-4E0C-9EAB-5ACBDEF89355}" dt="2024-07-01T13:25:24.617" v="10" actId="1076"/>
          <ac:spMkLst>
            <pc:docMk/>
            <pc:sldMk cId="323643893" sldId="957"/>
            <ac:spMk id="3" creationId="{B73027E9-6FFE-2A1B-C700-FBFD41EAD29F}"/>
          </ac:spMkLst>
        </pc:sp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C42FFE8B-07AF-4E0C-9EAB-5ACBDEF89355}" dt="2024-07-01T13:24:45.135" v="0"/>
              <pc2:cmMkLst xmlns:pc2="http://schemas.microsoft.com/office/powerpoint/2019/9/main/command">
                <pc:docMk/>
                <pc:sldMk cId="323643893" sldId="957"/>
                <pc2:cmMk id="{1F7EA700-9A2B-47B4-9AED-18686373C029}"/>
              </pc2:cmMkLst>
            </pc226:cmChg>
          </p:ext>
        </pc:extLst>
      </pc:sldChg>
      <pc:sldChg chg="modSp mod delCm">
        <pc:chgData name="Brisse, Claire" userId="62eb7f4f-25cd-442b-a170-fbc3de1c2968" providerId="ADAL" clId="{C42FFE8B-07AF-4E0C-9EAB-5ACBDEF89355}" dt="2024-07-01T13:28:40.715" v="25" actId="115"/>
        <pc:sldMkLst>
          <pc:docMk/>
          <pc:sldMk cId="755033143" sldId="4241"/>
        </pc:sldMkLst>
        <pc:spChg chg="mod">
          <ac:chgData name="Brisse, Claire" userId="62eb7f4f-25cd-442b-a170-fbc3de1c2968" providerId="ADAL" clId="{C42FFE8B-07AF-4E0C-9EAB-5ACBDEF89355}" dt="2024-07-01T13:28:40.715" v="25" actId="115"/>
          <ac:spMkLst>
            <pc:docMk/>
            <pc:sldMk cId="755033143" sldId="4241"/>
            <ac:spMk id="2" creationId="{C3D41B24-D8F8-F91D-FD58-21EF8C499A1E}"/>
          </ac:spMkLst>
        </pc:sp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C42FFE8B-07AF-4E0C-9EAB-5ACBDEF89355}" dt="2024-07-01T13:28:07.688" v="24"/>
              <pc2:cmMkLst xmlns:pc2="http://schemas.microsoft.com/office/powerpoint/2019/9/main/command">
                <pc:docMk/>
                <pc:sldMk cId="755033143" sldId="4241"/>
                <pc2:cmMk id="{0804385B-C5DE-4CDA-916D-C708EEFA5839}"/>
              </pc2:cmMkLst>
            </pc226:cmChg>
          </p:ext>
        </pc:extLst>
      </pc:sldChg>
      <pc:sldChg chg="delCm">
        <pc:chgData name="Brisse, Claire" userId="62eb7f4f-25cd-442b-a170-fbc3de1c2968" providerId="ADAL" clId="{C42FFE8B-07AF-4E0C-9EAB-5ACBDEF89355}" dt="2024-07-01T13:24:51.118" v="1"/>
        <pc:sldMkLst>
          <pc:docMk/>
          <pc:sldMk cId="1649256746" sldId="4312"/>
        </pc:sldMkLst>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C42FFE8B-07AF-4E0C-9EAB-5ACBDEF89355}" dt="2024-07-01T13:24:51.118" v="1"/>
              <pc2:cmMkLst xmlns:pc2="http://schemas.microsoft.com/office/powerpoint/2019/9/main/command">
                <pc:docMk/>
                <pc:sldMk cId="1649256746" sldId="4312"/>
                <pc2:cmMk id="{AF2835EC-E83E-4207-8CE2-F9EA0A46D8F6}"/>
              </pc2:cmMkLst>
            </pc226:cmChg>
          </p:ext>
        </pc:extLst>
      </pc:sldChg>
      <pc:sldChg chg="modSp mod delCm">
        <pc:chgData name="Brisse, Claire" userId="62eb7f4f-25cd-442b-a170-fbc3de1c2968" providerId="ADAL" clId="{C42FFE8B-07AF-4E0C-9EAB-5ACBDEF89355}" dt="2024-07-01T13:27:15.509" v="22" actId="1076"/>
        <pc:sldMkLst>
          <pc:docMk/>
          <pc:sldMk cId="1136963752" sldId="4322"/>
        </pc:sldMkLst>
        <pc:graphicFrameChg chg="mod">
          <ac:chgData name="Brisse, Claire" userId="62eb7f4f-25cd-442b-a170-fbc3de1c2968" providerId="ADAL" clId="{C42FFE8B-07AF-4E0C-9EAB-5ACBDEF89355}" dt="2024-07-01T13:27:15.509" v="22" actId="1076"/>
          <ac:graphicFrameMkLst>
            <pc:docMk/>
            <pc:sldMk cId="1136963752" sldId="4322"/>
            <ac:graphicFrameMk id="4" creationId="{A8AA20BB-0DEF-5DCC-1392-F46275FEEC2D}"/>
          </ac:graphicFrameMkLst>
        </pc:graphicFrame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C42FFE8B-07AF-4E0C-9EAB-5ACBDEF89355}" dt="2024-07-01T13:26:37.715" v="19"/>
              <pc2:cmMkLst xmlns:pc2="http://schemas.microsoft.com/office/powerpoint/2019/9/main/command">
                <pc:docMk/>
                <pc:sldMk cId="1136963752" sldId="4322"/>
                <pc2:cmMk id="{339DBD48-B09E-4B18-847C-1D7316981E95}"/>
              </pc2:cmMkLst>
            </pc226:cmChg>
            <pc226:cmChg xmlns:pc226="http://schemas.microsoft.com/office/powerpoint/2022/06/main/command" chg="del">
              <pc226:chgData name="Brisse, Claire" userId="62eb7f4f-25cd-442b-a170-fbc3de1c2968" providerId="ADAL" clId="{C42FFE8B-07AF-4E0C-9EAB-5ACBDEF89355}" dt="2024-07-01T13:26:38.648" v="20"/>
              <pc2:cmMkLst xmlns:pc2="http://schemas.microsoft.com/office/powerpoint/2019/9/main/command">
                <pc:docMk/>
                <pc:sldMk cId="1136963752" sldId="4322"/>
                <pc2:cmMk id="{8EA4CD9A-858C-468B-AAF6-82AE5BDC07F0}"/>
              </pc2:cmMkLst>
            </pc226:cmChg>
          </p:ext>
        </pc:extLst>
      </pc:sldChg>
      <pc:sldChg chg="modSp mod delCm">
        <pc:chgData name="Brisse, Claire" userId="62eb7f4f-25cd-442b-a170-fbc3de1c2968" providerId="ADAL" clId="{C42FFE8B-07AF-4E0C-9EAB-5ACBDEF89355}" dt="2024-07-01T13:37:09.265" v="60" actId="1076"/>
        <pc:sldMkLst>
          <pc:docMk/>
          <pc:sldMk cId="2275602469" sldId="4329"/>
        </pc:sldMkLst>
        <pc:spChg chg="mod">
          <ac:chgData name="Brisse, Claire" userId="62eb7f4f-25cd-442b-a170-fbc3de1c2968" providerId="ADAL" clId="{C42FFE8B-07AF-4E0C-9EAB-5ACBDEF89355}" dt="2024-07-01T13:30:30.163" v="39" actId="1076"/>
          <ac:spMkLst>
            <pc:docMk/>
            <pc:sldMk cId="2275602469" sldId="4329"/>
            <ac:spMk id="31" creationId="{0D5E1FEB-FF6C-B068-1E87-92797FC6E0AA}"/>
          </ac:spMkLst>
        </pc:spChg>
        <pc:spChg chg="mod">
          <ac:chgData name="Brisse, Claire" userId="62eb7f4f-25cd-442b-a170-fbc3de1c2968" providerId="ADAL" clId="{C42FFE8B-07AF-4E0C-9EAB-5ACBDEF89355}" dt="2024-07-01T13:33:10.589" v="52" actId="1076"/>
          <ac:spMkLst>
            <pc:docMk/>
            <pc:sldMk cId="2275602469" sldId="4329"/>
            <ac:spMk id="32" creationId="{D3A4B521-0016-9D7A-0D03-6A9518BB394B}"/>
          </ac:spMkLst>
        </pc:spChg>
        <pc:spChg chg="mod">
          <ac:chgData name="Brisse, Claire" userId="62eb7f4f-25cd-442b-a170-fbc3de1c2968" providerId="ADAL" clId="{C42FFE8B-07AF-4E0C-9EAB-5ACBDEF89355}" dt="2024-07-01T13:32:06.916" v="49" actId="688"/>
          <ac:spMkLst>
            <pc:docMk/>
            <pc:sldMk cId="2275602469" sldId="4329"/>
            <ac:spMk id="37" creationId="{EFEAA2BF-5824-A1B6-33FD-B4095E394507}"/>
          </ac:spMkLst>
        </pc:spChg>
        <pc:spChg chg="mod">
          <ac:chgData name="Brisse, Claire" userId="62eb7f4f-25cd-442b-a170-fbc3de1c2968" providerId="ADAL" clId="{C42FFE8B-07AF-4E0C-9EAB-5ACBDEF89355}" dt="2024-07-01T13:32:53.936" v="50" actId="1076"/>
          <ac:spMkLst>
            <pc:docMk/>
            <pc:sldMk cId="2275602469" sldId="4329"/>
            <ac:spMk id="38" creationId="{9DDD703C-EC00-CBB6-9CB0-D10DEAD775E8}"/>
          </ac:spMkLst>
        </pc:spChg>
        <pc:spChg chg="mod">
          <ac:chgData name="Brisse, Claire" userId="62eb7f4f-25cd-442b-a170-fbc3de1c2968" providerId="ADAL" clId="{C42FFE8B-07AF-4E0C-9EAB-5ACBDEF89355}" dt="2024-07-01T13:36:47.859" v="57" actId="1076"/>
          <ac:spMkLst>
            <pc:docMk/>
            <pc:sldMk cId="2275602469" sldId="4329"/>
            <ac:spMk id="44" creationId="{9B6A05DE-1B89-DB2C-3864-EC71DB558147}"/>
          </ac:spMkLst>
        </pc:spChg>
        <pc:spChg chg="mod">
          <ac:chgData name="Brisse, Claire" userId="62eb7f4f-25cd-442b-a170-fbc3de1c2968" providerId="ADAL" clId="{C42FFE8B-07AF-4E0C-9EAB-5ACBDEF89355}" dt="2024-07-01T13:36:53.617" v="58" actId="1076"/>
          <ac:spMkLst>
            <pc:docMk/>
            <pc:sldMk cId="2275602469" sldId="4329"/>
            <ac:spMk id="45" creationId="{A3B6DD5F-AAF5-C01B-37C0-3C72855A5429}"/>
          </ac:spMkLst>
        </pc:spChg>
        <pc:grpChg chg="mod">
          <ac:chgData name="Brisse, Claire" userId="62eb7f4f-25cd-442b-a170-fbc3de1c2968" providerId="ADAL" clId="{C42FFE8B-07AF-4E0C-9EAB-5ACBDEF89355}" dt="2024-07-01T13:29:55.139" v="32" actId="1076"/>
          <ac:grpSpMkLst>
            <pc:docMk/>
            <pc:sldMk cId="2275602469" sldId="4329"/>
            <ac:grpSpMk id="58" creationId="{71E33CC9-DD82-FE56-8354-B1C8E4B4107D}"/>
          </ac:grpSpMkLst>
        </pc:grpChg>
        <pc:picChg chg="mod">
          <ac:chgData name="Brisse, Claire" userId="62eb7f4f-25cd-442b-a170-fbc3de1c2968" providerId="ADAL" clId="{C42FFE8B-07AF-4E0C-9EAB-5ACBDEF89355}" dt="2024-07-01T13:30:23.235" v="38" actId="14100"/>
          <ac:picMkLst>
            <pc:docMk/>
            <pc:sldMk cId="2275602469" sldId="4329"/>
            <ac:picMk id="15" creationId="{EFD9ADF2-A40A-A3DA-1562-363BA630D8EA}"/>
          </ac:picMkLst>
        </pc:picChg>
        <pc:picChg chg="mod">
          <ac:chgData name="Brisse, Claire" userId="62eb7f4f-25cd-442b-a170-fbc3de1c2968" providerId="ADAL" clId="{C42FFE8B-07AF-4E0C-9EAB-5ACBDEF89355}" dt="2024-07-01T13:33:10.589" v="52" actId="1076"/>
          <ac:picMkLst>
            <pc:docMk/>
            <pc:sldMk cId="2275602469" sldId="4329"/>
            <ac:picMk id="24" creationId="{96EBA05C-5A0B-D8B1-894A-0625CD5C0DAD}"/>
          </ac:picMkLst>
        </pc:picChg>
        <pc:picChg chg="mod">
          <ac:chgData name="Brisse, Claire" userId="62eb7f4f-25cd-442b-a170-fbc3de1c2968" providerId="ADAL" clId="{C42FFE8B-07AF-4E0C-9EAB-5ACBDEF89355}" dt="2024-07-01T13:37:09.265" v="60" actId="1076"/>
          <ac:picMkLst>
            <pc:docMk/>
            <pc:sldMk cId="2275602469" sldId="4329"/>
            <ac:picMk id="46" creationId="{7A137AFE-F246-2946-E597-1BC23D1CA8E9}"/>
          </ac:picMkLst>
        </pc:picChg>
        <pc:cxnChg chg="mod">
          <ac:chgData name="Brisse, Claire" userId="62eb7f4f-25cd-442b-a170-fbc3de1c2968" providerId="ADAL" clId="{C42FFE8B-07AF-4E0C-9EAB-5ACBDEF89355}" dt="2024-07-01T13:30:11.770" v="36" actId="14100"/>
          <ac:cxnSpMkLst>
            <pc:docMk/>
            <pc:sldMk cId="2275602469" sldId="4329"/>
            <ac:cxnSpMk id="29" creationId="{F1DB8E14-7E92-B206-C5EC-B4EC752EF3A4}"/>
          </ac:cxnSpMkLst>
        </pc:cxnChg>
        <pc:cxnChg chg="mod">
          <ac:chgData name="Brisse, Claire" userId="62eb7f4f-25cd-442b-a170-fbc3de1c2968" providerId="ADAL" clId="{C42FFE8B-07AF-4E0C-9EAB-5ACBDEF89355}" dt="2024-07-01T13:29:44.907" v="31" actId="1076"/>
          <ac:cxnSpMkLst>
            <pc:docMk/>
            <pc:sldMk cId="2275602469" sldId="4329"/>
            <ac:cxnSpMk id="34" creationId="{B40A22C5-C252-D238-AA89-BA405A18260F}"/>
          </ac:cxnSpMkLst>
        </pc:cxnChg>
        <pc:cxnChg chg="mod">
          <ac:chgData name="Brisse, Claire" userId="62eb7f4f-25cd-442b-a170-fbc3de1c2968" providerId="ADAL" clId="{C42FFE8B-07AF-4E0C-9EAB-5ACBDEF89355}" dt="2024-07-01T13:31:57.639" v="48" actId="14100"/>
          <ac:cxnSpMkLst>
            <pc:docMk/>
            <pc:sldMk cId="2275602469" sldId="4329"/>
            <ac:cxnSpMk id="39" creationId="{5CEE69D7-0C4A-4493-BFF4-FDD261EBFDD5}"/>
          </ac:cxnSpMkLst>
        </pc:cxnChg>
        <pc:cxnChg chg="mod">
          <ac:chgData name="Brisse, Claire" userId="62eb7f4f-25cd-442b-a170-fbc3de1c2968" providerId="ADAL" clId="{C42FFE8B-07AF-4E0C-9EAB-5ACBDEF89355}" dt="2024-07-01T13:33:27.411" v="54" actId="14100"/>
          <ac:cxnSpMkLst>
            <pc:docMk/>
            <pc:sldMk cId="2275602469" sldId="4329"/>
            <ac:cxnSpMk id="40" creationId="{EB435851-B0C5-0CA4-1986-681968B1A41B}"/>
          </ac:cxnSpMkLst>
        </pc:cxnChg>
        <pc:cxnChg chg="mod">
          <ac:chgData name="Brisse, Claire" userId="62eb7f4f-25cd-442b-a170-fbc3de1c2968" providerId="ADAL" clId="{C42FFE8B-07AF-4E0C-9EAB-5ACBDEF89355}" dt="2024-07-01T13:33:38.697" v="55" actId="14100"/>
          <ac:cxnSpMkLst>
            <pc:docMk/>
            <pc:sldMk cId="2275602469" sldId="4329"/>
            <ac:cxnSpMk id="43" creationId="{0A7D9CC0-A400-A9A0-AC5B-9DE16ACE555D}"/>
          </ac:cxnSpMkLst>
        </pc:cxn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C42FFE8B-07AF-4E0C-9EAB-5ACBDEF89355}" dt="2024-07-01T13:29:33.400" v="30"/>
              <pc2:cmMkLst xmlns:pc2="http://schemas.microsoft.com/office/powerpoint/2019/9/main/command">
                <pc:docMk/>
                <pc:sldMk cId="2275602469" sldId="4329"/>
                <pc2:cmMk id="{4C5C6669-A417-44AA-A8A7-7DB6DA83B9A7}"/>
              </pc2:cmMkLst>
            </pc226:cmChg>
          </p:ext>
        </pc:extLst>
      </pc:sldChg>
      <pc:sldChg chg="modSp mod addCm delCm modCm">
        <pc:chgData name="Brisse, Claire" userId="62eb7f4f-25cd-442b-a170-fbc3de1c2968" providerId="ADAL" clId="{C42FFE8B-07AF-4E0C-9EAB-5ACBDEF89355}" dt="2024-07-10T20:39:12.346" v="267"/>
        <pc:sldMkLst>
          <pc:docMk/>
          <pc:sldMk cId="73270067" sldId="4330"/>
        </pc:sldMkLst>
        <pc:spChg chg="mod">
          <ac:chgData name="Brisse, Claire" userId="62eb7f4f-25cd-442b-a170-fbc3de1c2968" providerId="ADAL" clId="{C42FFE8B-07AF-4E0C-9EAB-5ACBDEF89355}" dt="2024-07-10T20:38:56.566" v="266" actId="20577"/>
          <ac:spMkLst>
            <pc:docMk/>
            <pc:sldMk cId="73270067" sldId="4330"/>
            <ac:spMk id="11" creationId="{304E0BAA-6E20-8DA8-B856-75C9F3369109}"/>
          </ac:spMkLst>
        </pc:spChg>
        <pc:extLst>
          <p:ext xmlns:p="http://schemas.openxmlformats.org/presentationml/2006/main" uri="{D6D511B9-2390-475A-947B-AFAB55BFBCF1}">
            <pc226:cmChg xmlns:pc226="http://schemas.microsoft.com/office/powerpoint/2022/06/main/command" chg="add">
              <pc226:chgData name="Brisse, Claire" userId="62eb7f4f-25cd-442b-a170-fbc3de1c2968" providerId="ADAL" clId="{C42FFE8B-07AF-4E0C-9EAB-5ACBDEF89355}" dt="2024-07-10T20:39:12.346" v="267"/>
              <pc2:cmMkLst xmlns:pc2="http://schemas.microsoft.com/office/powerpoint/2019/9/main/command">
                <pc:docMk/>
                <pc:sldMk cId="73270067" sldId="4330"/>
                <pc2:cmMk id="{E7F9A007-2294-4DD7-AD33-2AB12C9E1855}"/>
              </pc2:cmMkLst>
            </pc226:cmChg>
            <pc226:cmChg xmlns:pc226="http://schemas.microsoft.com/office/powerpoint/2022/06/main/command" chg="mod">
              <pc226:chgData name="Brisse, Claire" userId="62eb7f4f-25cd-442b-a170-fbc3de1c2968" providerId="ADAL" clId="{C42FFE8B-07AF-4E0C-9EAB-5ACBDEF89355}" dt="2024-07-10T20:38:56.566" v="266" actId="20577"/>
              <pc2:cmMkLst xmlns:pc2="http://schemas.microsoft.com/office/powerpoint/2019/9/main/command">
                <pc:docMk/>
                <pc:sldMk cId="73270067" sldId="4330"/>
                <pc2:cmMk id="{1A72AC09-7E91-41E7-9F14-9CE92BCC6CED}"/>
              </pc2:cmMkLst>
            </pc226:cmChg>
            <pc226:cmChg xmlns:pc226="http://schemas.microsoft.com/office/powerpoint/2022/06/main/command" chg="del">
              <pc226:chgData name="Brisse, Claire" userId="62eb7f4f-25cd-442b-a170-fbc3de1c2968" providerId="ADAL" clId="{C42FFE8B-07AF-4E0C-9EAB-5ACBDEF89355}" dt="2024-07-01T13:37:40.773" v="62"/>
              <pc2:cmMkLst xmlns:pc2="http://schemas.microsoft.com/office/powerpoint/2019/9/main/command">
                <pc:docMk/>
                <pc:sldMk cId="73270067" sldId="4330"/>
                <pc2:cmMk id="{282F1E16-7FF4-4D7E-B743-29BD3CC04BE9}"/>
              </pc2:cmMkLst>
            </pc226:cmChg>
            <pc226:cmChg xmlns:pc226="http://schemas.microsoft.com/office/powerpoint/2022/06/main/command" chg="del">
              <pc226:chgData name="Brisse, Claire" userId="62eb7f4f-25cd-442b-a170-fbc3de1c2968" providerId="ADAL" clId="{C42FFE8B-07AF-4E0C-9EAB-5ACBDEF89355}" dt="2024-07-01T13:37:41.578" v="63"/>
              <pc2:cmMkLst xmlns:pc2="http://schemas.microsoft.com/office/powerpoint/2019/9/main/command">
                <pc:docMk/>
                <pc:sldMk cId="73270067" sldId="4330"/>
                <pc2:cmMk id="{B08D4C50-987A-422C-A0B4-259CC305F4D4}"/>
              </pc2:cmMkLst>
            </pc226:cmChg>
            <pc226:cmChg xmlns:pc226="http://schemas.microsoft.com/office/powerpoint/2022/06/main/command" chg="del">
              <pc226:chgData name="Brisse, Claire" userId="62eb7f4f-25cd-442b-a170-fbc3de1c2968" providerId="ADAL" clId="{C42FFE8B-07AF-4E0C-9EAB-5ACBDEF89355}" dt="2024-07-01T13:37:39.604" v="61"/>
              <pc2:cmMkLst xmlns:pc2="http://schemas.microsoft.com/office/powerpoint/2019/9/main/command">
                <pc:docMk/>
                <pc:sldMk cId="73270067" sldId="4330"/>
                <pc2:cmMk id="{12B8826F-9661-4F90-A9A0-0B86EC238DE3}"/>
              </pc2:cmMkLst>
            </pc226:cmChg>
            <pc226:cmChg xmlns:pc226="http://schemas.microsoft.com/office/powerpoint/2022/06/main/command" chg="mod">
              <pc226:chgData name="Brisse, Claire" userId="62eb7f4f-25cd-442b-a170-fbc3de1c2968" providerId="ADAL" clId="{C42FFE8B-07AF-4E0C-9EAB-5ACBDEF89355}" dt="2024-07-10T20:38:56.566" v="266" actId="20577"/>
              <pc2:cmMkLst xmlns:pc2="http://schemas.microsoft.com/office/powerpoint/2019/9/main/command">
                <pc:docMk/>
                <pc:sldMk cId="73270067" sldId="4330"/>
                <pc2:cmMk id="{ACC7A191-0529-4258-A0ED-2D7686269EA2}"/>
              </pc2:cmMkLst>
            </pc226:cmChg>
          </p:ext>
        </pc:extLst>
      </pc:sldChg>
      <pc:sldChg chg="modSp mod delCm modCm">
        <pc:chgData name="Brisse, Claire" userId="62eb7f4f-25cd-442b-a170-fbc3de1c2968" providerId="ADAL" clId="{C42FFE8B-07AF-4E0C-9EAB-5ACBDEF89355}" dt="2024-07-01T13:48:42.763" v="224"/>
        <pc:sldMkLst>
          <pc:docMk/>
          <pc:sldMk cId="1036722062" sldId="4331"/>
        </pc:sldMkLst>
        <pc:spChg chg="mod">
          <ac:chgData name="Brisse, Claire" userId="62eb7f4f-25cd-442b-a170-fbc3de1c2968" providerId="ADAL" clId="{C42FFE8B-07AF-4E0C-9EAB-5ACBDEF89355}" dt="2024-07-01T13:29:04.834" v="29" actId="20577"/>
          <ac:spMkLst>
            <pc:docMk/>
            <pc:sldMk cId="1036722062" sldId="4331"/>
            <ac:spMk id="11" creationId="{304E0BAA-6E20-8DA8-B856-75C9F3369109}"/>
          </ac:spMkLst>
        </pc:spChg>
        <pc:extLst>
          <p:ext xmlns:p="http://schemas.openxmlformats.org/presentationml/2006/main" uri="{D6D511B9-2390-475A-947B-AFAB55BFBCF1}">
            <pc226:cmChg xmlns:pc226="http://schemas.microsoft.com/office/powerpoint/2022/06/main/command" chg="del mod">
              <pc226:chgData name="Brisse, Claire" userId="62eb7f4f-25cd-442b-a170-fbc3de1c2968" providerId="ADAL" clId="{C42FFE8B-07AF-4E0C-9EAB-5ACBDEF89355}" dt="2024-07-01T13:48:42.763" v="224"/>
              <pc2:cmMkLst xmlns:pc2="http://schemas.microsoft.com/office/powerpoint/2019/9/main/command">
                <pc:docMk/>
                <pc:sldMk cId="1036722062" sldId="4331"/>
                <pc2:cmMk id="{324850F7-58A8-4C3A-AB05-E1864AC68F84}"/>
              </pc2:cmMkLst>
            </pc226:cmChg>
          </p:ext>
        </pc:extLst>
      </pc:sldChg>
      <pc:sldChg chg="delCm">
        <pc:chgData name="Brisse, Claire" userId="62eb7f4f-25cd-442b-a170-fbc3de1c2968" providerId="ADAL" clId="{C42FFE8B-07AF-4E0C-9EAB-5ACBDEF89355}" dt="2024-07-01T13:48:39.961" v="223"/>
        <pc:sldMkLst>
          <pc:docMk/>
          <pc:sldMk cId="1821303164" sldId="4334"/>
        </pc:sldMkLst>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C42FFE8B-07AF-4E0C-9EAB-5ACBDEF89355}" dt="2024-07-01T13:48:39.961" v="223"/>
              <pc2:cmMkLst xmlns:pc2="http://schemas.microsoft.com/office/powerpoint/2019/9/main/command">
                <pc:docMk/>
                <pc:sldMk cId="1821303164" sldId="4334"/>
                <pc2:cmMk id="{AA706D97-59EE-4C13-A8B5-2E706402C6CA}"/>
              </pc2:cmMkLst>
            </pc226:cmChg>
          </p:ext>
        </pc:extLst>
      </pc:sldChg>
      <pc:sldChg chg="modSp mod delCm">
        <pc:chgData name="Brisse, Claire" userId="62eb7f4f-25cd-442b-a170-fbc3de1c2968" providerId="ADAL" clId="{C42FFE8B-07AF-4E0C-9EAB-5ACBDEF89355}" dt="2024-07-01T13:44:46.468" v="215" actId="20577"/>
        <pc:sldMkLst>
          <pc:docMk/>
          <pc:sldMk cId="3782680542" sldId="4339"/>
        </pc:sldMkLst>
        <pc:spChg chg="mod">
          <ac:chgData name="Brisse, Claire" userId="62eb7f4f-25cd-442b-a170-fbc3de1c2968" providerId="ADAL" clId="{C42FFE8B-07AF-4E0C-9EAB-5ACBDEF89355}" dt="2024-07-01T13:43:14.966" v="198" actId="1076"/>
          <ac:spMkLst>
            <pc:docMk/>
            <pc:sldMk cId="3782680542" sldId="4339"/>
            <ac:spMk id="16" creationId="{E139ECDF-AA3A-8B04-0179-8900C21E8AC2}"/>
          </ac:spMkLst>
        </pc:spChg>
        <pc:spChg chg="mod">
          <ac:chgData name="Brisse, Claire" userId="62eb7f4f-25cd-442b-a170-fbc3de1c2968" providerId="ADAL" clId="{C42FFE8B-07AF-4E0C-9EAB-5ACBDEF89355}" dt="2024-07-01T13:40:47.803" v="168" actId="1076"/>
          <ac:spMkLst>
            <pc:docMk/>
            <pc:sldMk cId="3782680542" sldId="4339"/>
            <ac:spMk id="17" creationId="{25C2396E-DA09-AD72-A9F4-4C3E29BE4122}"/>
          </ac:spMkLst>
        </pc:spChg>
        <pc:spChg chg="mod">
          <ac:chgData name="Brisse, Claire" userId="62eb7f4f-25cd-442b-a170-fbc3de1c2968" providerId="ADAL" clId="{C42FFE8B-07AF-4E0C-9EAB-5ACBDEF89355}" dt="2024-07-01T13:43:02.568" v="196" actId="688"/>
          <ac:spMkLst>
            <pc:docMk/>
            <pc:sldMk cId="3782680542" sldId="4339"/>
            <ac:spMk id="18" creationId="{9F18AA5C-7CBB-3669-1B63-BD343A0BC7AF}"/>
          </ac:spMkLst>
        </pc:spChg>
        <pc:spChg chg="mod">
          <ac:chgData name="Brisse, Claire" userId="62eb7f4f-25cd-442b-a170-fbc3de1c2968" providerId="ADAL" clId="{C42FFE8B-07AF-4E0C-9EAB-5ACBDEF89355}" dt="2024-07-01T13:44:46.468" v="215" actId="20577"/>
          <ac:spMkLst>
            <pc:docMk/>
            <pc:sldMk cId="3782680542" sldId="4339"/>
            <ac:spMk id="19" creationId="{0F38DDCD-C635-98AD-E51B-50CA78872545}"/>
          </ac:spMkLst>
        </pc:spChg>
        <pc:spChg chg="mod">
          <ac:chgData name="Brisse, Claire" userId="62eb7f4f-25cd-442b-a170-fbc3de1c2968" providerId="ADAL" clId="{C42FFE8B-07AF-4E0C-9EAB-5ACBDEF89355}" dt="2024-07-01T13:41:09.098" v="173" actId="1076"/>
          <ac:spMkLst>
            <pc:docMk/>
            <pc:sldMk cId="3782680542" sldId="4339"/>
            <ac:spMk id="20" creationId="{31023325-1962-02E9-8268-A318CD7CA188}"/>
          </ac:spMkLst>
        </pc:spChg>
        <pc:spChg chg="mod">
          <ac:chgData name="Brisse, Claire" userId="62eb7f4f-25cd-442b-a170-fbc3de1c2968" providerId="ADAL" clId="{C42FFE8B-07AF-4E0C-9EAB-5ACBDEF89355}" dt="2024-07-01T13:44:06.243" v="210" actId="1076"/>
          <ac:spMkLst>
            <pc:docMk/>
            <pc:sldMk cId="3782680542" sldId="4339"/>
            <ac:spMk id="21" creationId="{6A368CA7-9663-0E76-679D-9065AA329769}"/>
          </ac:spMkLst>
        </pc:spChg>
        <pc:spChg chg="mod">
          <ac:chgData name="Brisse, Claire" userId="62eb7f4f-25cd-442b-a170-fbc3de1c2968" providerId="ADAL" clId="{C42FFE8B-07AF-4E0C-9EAB-5ACBDEF89355}" dt="2024-07-01T13:44:15.382" v="211" actId="1076"/>
          <ac:spMkLst>
            <pc:docMk/>
            <pc:sldMk cId="3782680542" sldId="4339"/>
            <ac:spMk id="27" creationId="{7323DE0D-8787-9E27-2810-3E94DFCA673B}"/>
          </ac:spMkLst>
        </pc:spChg>
        <pc:spChg chg="mod">
          <ac:chgData name="Brisse, Claire" userId="62eb7f4f-25cd-442b-a170-fbc3de1c2968" providerId="ADAL" clId="{C42FFE8B-07AF-4E0C-9EAB-5ACBDEF89355}" dt="2024-07-01T13:41:23.446" v="175" actId="1076"/>
          <ac:spMkLst>
            <pc:docMk/>
            <pc:sldMk cId="3782680542" sldId="4339"/>
            <ac:spMk id="35" creationId="{45117766-A916-D7D1-E084-784633B23297}"/>
          </ac:spMkLst>
        </pc:spChg>
        <pc:picChg chg="mod">
          <ac:chgData name="Brisse, Claire" userId="62eb7f4f-25cd-442b-a170-fbc3de1c2968" providerId="ADAL" clId="{C42FFE8B-07AF-4E0C-9EAB-5ACBDEF89355}" dt="2024-07-01T13:44:15.382" v="211" actId="1076"/>
          <ac:picMkLst>
            <pc:docMk/>
            <pc:sldMk cId="3782680542" sldId="4339"/>
            <ac:picMk id="28" creationId="{220B3CB9-B95F-0E5B-2F0C-920B69AA48B9}"/>
          </ac:picMkLst>
        </pc:picChg>
        <pc:picChg chg="mod">
          <ac:chgData name="Brisse, Claire" userId="62eb7f4f-25cd-442b-a170-fbc3de1c2968" providerId="ADAL" clId="{C42FFE8B-07AF-4E0C-9EAB-5ACBDEF89355}" dt="2024-07-01T13:43:18.256" v="199" actId="1076"/>
          <ac:picMkLst>
            <pc:docMk/>
            <pc:sldMk cId="3782680542" sldId="4339"/>
            <ac:picMk id="29" creationId="{CC8E97C1-C8D7-8BD8-C2A5-19DD0F11BF25}"/>
          </ac:picMkLst>
        </pc:picChg>
        <pc:picChg chg="mod">
          <ac:chgData name="Brisse, Claire" userId="62eb7f4f-25cd-442b-a170-fbc3de1c2968" providerId="ADAL" clId="{C42FFE8B-07AF-4E0C-9EAB-5ACBDEF89355}" dt="2024-07-01T13:40:39.023" v="166" actId="1076"/>
          <ac:picMkLst>
            <pc:docMk/>
            <pc:sldMk cId="3782680542" sldId="4339"/>
            <ac:picMk id="30" creationId="{5976E6BF-8F7E-94F0-D7F5-D1690997C819}"/>
          </ac:picMkLst>
        </pc:picChg>
        <pc:picChg chg="mod">
          <ac:chgData name="Brisse, Claire" userId="62eb7f4f-25cd-442b-a170-fbc3de1c2968" providerId="ADAL" clId="{C42FFE8B-07AF-4E0C-9EAB-5ACBDEF89355}" dt="2024-07-01T13:44:02.210" v="209" actId="1076"/>
          <ac:picMkLst>
            <pc:docMk/>
            <pc:sldMk cId="3782680542" sldId="4339"/>
            <ac:picMk id="31" creationId="{FDE58843-2C88-2E2F-DE99-37C0B1E153C3}"/>
          </ac:picMkLst>
        </pc:picChg>
        <pc:picChg chg="mod">
          <ac:chgData name="Brisse, Claire" userId="62eb7f4f-25cd-442b-a170-fbc3de1c2968" providerId="ADAL" clId="{C42FFE8B-07AF-4E0C-9EAB-5ACBDEF89355}" dt="2024-07-01T13:41:05.695" v="172" actId="1076"/>
          <ac:picMkLst>
            <pc:docMk/>
            <pc:sldMk cId="3782680542" sldId="4339"/>
            <ac:picMk id="32" creationId="{64AB4465-4E17-FB8B-8E4F-F3B09D6D8413}"/>
          </ac:picMkLst>
        </pc:picChg>
        <pc:picChg chg="mod">
          <ac:chgData name="Brisse, Claire" userId="62eb7f4f-25cd-442b-a170-fbc3de1c2968" providerId="ADAL" clId="{C42FFE8B-07AF-4E0C-9EAB-5ACBDEF89355}" dt="2024-07-01T13:41:12.942" v="174" actId="1076"/>
          <ac:picMkLst>
            <pc:docMk/>
            <pc:sldMk cId="3782680542" sldId="4339"/>
            <ac:picMk id="33" creationId="{4AC0A165-D3CE-8D87-229C-8EF5BC9E0B77}"/>
          </ac:picMkLst>
        </pc:picChg>
        <pc:cxnChg chg="mod">
          <ac:chgData name="Brisse, Claire" userId="62eb7f4f-25cd-442b-a170-fbc3de1c2968" providerId="ADAL" clId="{C42FFE8B-07AF-4E0C-9EAB-5ACBDEF89355}" dt="2024-07-01T13:43:22.482" v="200" actId="1076"/>
          <ac:cxnSpMkLst>
            <pc:docMk/>
            <pc:sldMk cId="3782680542" sldId="4339"/>
            <ac:cxnSpMk id="22" creationId="{F27C9888-522C-CC9E-0C6D-F8A4DE2E496C}"/>
          </ac:cxnSpMkLst>
        </pc:cxnChg>
        <pc:cxnChg chg="mod">
          <ac:chgData name="Brisse, Claire" userId="62eb7f4f-25cd-442b-a170-fbc3de1c2968" providerId="ADAL" clId="{C42FFE8B-07AF-4E0C-9EAB-5ACBDEF89355}" dt="2024-07-01T13:42:36.838" v="191" actId="14100"/>
          <ac:cxnSpMkLst>
            <pc:docMk/>
            <pc:sldMk cId="3782680542" sldId="4339"/>
            <ac:cxnSpMk id="23" creationId="{2DD61A0A-F5B1-9620-4D62-4E63A83A6F5B}"/>
          </ac:cxnSpMkLst>
        </pc:cxnChg>
        <pc:cxnChg chg="mod">
          <ac:chgData name="Brisse, Claire" userId="62eb7f4f-25cd-442b-a170-fbc3de1c2968" providerId="ADAL" clId="{C42FFE8B-07AF-4E0C-9EAB-5ACBDEF89355}" dt="2024-07-01T13:44:23.362" v="214" actId="14100"/>
          <ac:cxnSpMkLst>
            <pc:docMk/>
            <pc:sldMk cId="3782680542" sldId="4339"/>
            <ac:cxnSpMk id="24" creationId="{7FDF9AC7-A04B-AD9C-3537-C715B2150A38}"/>
          </ac:cxnSpMkLst>
        </pc:cxnChg>
        <pc:cxnChg chg="mod">
          <ac:chgData name="Brisse, Claire" userId="62eb7f4f-25cd-442b-a170-fbc3de1c2968" providerId="ADAL" clId="{C42FFE8B-07AF-4E0C-9EAB-5ACBDEF89355}" dt="2024-07-01T13:43:58.031" v="208" actId="14100"/>
          <ac:cxnSpMkLst>
            <pc:docMk/>
            <pc:sldMk cId="3782680542" sldId="4339"/>
            <ac:cxnSpMk id="25" creationId="{F41704B4-00B7-A889-F7F0-D416B6564D6C}"/>
          </ac:cxnSpMkLst>
        </pc:cxnChg>
        <pc:cxnChg chg="mod">
          <ac:chgData name="Brisse, Claire" userId="62eb7f4f-25cd-442b-a170-fbc3de1c2968" providerId="ADAL" clId="{C42FFE8B-07AF-4E0C-9EAB-5ACBDEF89355}" dt="2024-07-01T13:43:37.790" v="202" actId="14100"/>
          <ac:cxnSpMkLst>
            <pc:docMk/>
            <pc:sldMk cId="3782680542" sldId="4339"/>
            <ac:cxnSpMk id="26" creationId="{6CE66C55-B4F5-D3C1-E1FA-5CC5DA412CA4}"/>
          </ac:cxnSpMkLst>
        </pc:cxnChg>
        <pc:cxnChg chg="mod">
          <ac:chgData name="Brisse, Claire" userId="62eb7f4f-25cd-442b-a170-fbc3de1c2968" providerId="ADAL" clId="{C42FFE8B-07AF-4E0C-9EAB-5ACBDEF89355}" dt="2024-07-01T13:41:58.426" v="184" actId="14100"/>
          <ac:cxnSpMkLst>
            <pc:docMk/>
            <pc:sldMk cId="3782680542" sldId="4339"/>
            <ac:cxnSpMk id="34" creationId="{726B3A39-7E2F-0CC8-03B6-D55838030D11}"/>
          </ac:cxnSpMkLst>
        </pc:cxnChg>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C42FFE8B-07AF-4E0C-9EAB-5ACBDEF89355}" dt="2024-07-01T13:38:03.460" v="71"/>
              <pc2:cmMkLst xmlns:pc2="http://schemas.microsoft.com/office/powerpoint/2019/9/main/command">
                <pc:docMk/>
                <pc:sldMk cId="3782680542" sldId="4339"/>
                <pc2:cmMk id="{19BCD16D-95CB-461F-83F9-48197759E4ED}"/>
              </pc2:cmMkLst>
            </pc226:cmChg>
          </p:ext>
        </pc:extLst>
      </pc:sldChg>
      <pc:sldChg chg="addCm">
        <pc:chgData name="Brisse, Claire" userId="62eb7f4f-25cd-442b-a170-fbc3de1c2968" providerId="ADAL" clId="{C42FFE8B-07AF-4E0C-9EAB-5ACBDEF89355}" dt="2024-07-22T15:09:19.182" v="356"/>
        <pc:sldMkLst>
          <pc:docMk/>
          <pc:sldMk cId="1104781200" sldId="4342"/>
        </pc:sldMkLst>
        <pc:extLst>
          <p:ext xmlns:p="http://schemas.openxmlformats.org/presentationml/2006/main" uri="{D6D511B9-2390-475A-947B-AFAB55BFBCF1}">
            <pc226:cmChg xmlns:pc226="http://schemas.microsoft.com/office/powerpoint/2022/06/main/command" chg="add">
              <pc226:chgData name="Brisse, Claire" userId="62eb7f4f-25cd-442b-a170-fbc3de1c2968" providerId="ADAL" clId="{C42FFE8B-07AF-4E0C-9EAB-5ACBDEF89355}" dt="2024-07-10T20:39:27.993" v="268"/>
              <pc2:cmMkLst xmlns:pc2="http://schemas.microsoft.com/office/powerpoint/2019/9/main/command">
                <pc:docMk/>
                <pc:sldMk cId="1104781200" sldId="4342"/>
                <pc2:cmMk id="{910C4A1F-DDF2-419B-AD7E-9AA5898C0CAA}"/>
              </pc2:cmMkLst>
            </pc226:cmChg>
            <pc226:cmChg xmlns:pc226="http://schemas.microsoft.com/office/powerpoint/2022/06/main/command" chg="add">
              <pc226:chgData name="Brisse, Claire" userId="62eb7f4f-25cd-442b-a170-fbc3de1c2968" providerId="ADAL" clId="{C42FFE8B-07AF-4E0C-9EAB-5ACBDEF89355}" dt="2024-07-22T15:09:19.182" v="356"/>
              <pc2:cmMkLst xmlns:pc2="http://schemas.microsoft.com/office/powerpoint/2019/9/main/command">
                <pc:docMk/>
                <pc:sldMk cId="1104781200" sldId="4342"/>
                <pc2:cmMk id="{409BE52B-FF2B-4FE3-BACE-2E5075B97D4E}"/>
              </pc2:cmMkLst>
            </pc226:cmChg>
          </p:ext>
        </pc:extLst>
      </pc:sldChg>
      <pc:sldChg chg="delCm">
        <pc:chgData name="Brisse, Claire" userId="62eb7f4f-25cd-442b-a170-fbc3de1c2968" providerId="ADAL" clId="{C42FFE8B-07AF-4E0C-9EAB-5ACBDEF89355}" dt="2024-07-01T13:45:07.068" v="216"/>
        <pc:sldMkLst>
          <pc:docMk/>
          <pc:sldMk cId="2425292139" sldId="4346"/>
        </pc:sldMkLst>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C42FFE8B-07AF-4E0C-9EAB-5ACBDEF89355}" dt="2024-07-01T13:45:07.068" v="216"/>
              <pc2:cmMkLst xmlns:pc2="http://schemas.microsoft.com/office/powerpoint/2019/9/main/command">
                <pc:docMk/>
                <pc:sldMk cId="2425292139" sldId="4346"/>
                <pc2:cmMk id="{A2D62585-2DBA-477A-826E-2F99692BD814}"/>
              </pc2:cmMkLst>
            </pc226:cmChg>
          </p:ext>
        </pc:extLst>
      </pc:sldChg>
      <pc:sldChg chg="delCm">
        <pc:chgData name="Brisse, Claire" userId="62eb7f4f-25cd-442b-a170-fbc3de1c2968" providerId="ADAL" clId="{C42FFE8B-07AF-4E0C-9EAB-5ACBDEF89355}" dt="2024-07-01T13:45:21.521" v="217"/>
        <pc:sldMkLst>
          <pc:docMk/>
          <pc:sldMk cId="986422007" sldId="4347"/>
        </pc:sldMkLst>
        <pc:extLst>
          <p:ext xmlns:p="http://schemas.openxmlformats.org/presentationml/2006/main" uri="{D6D511B9-2390-475A-947B-AFAB55BFBCF1}">
            <pc226:cmChg xmlns:pc226="http://schemas.microsoft.com/office/powerpoint/2022/06/main/command" chg="del">
              <pc226:chgData name="Brisse, Claire" userId="62eb7f4f-25cd-442b-a170-fbc3de1c2968" providerId="ADAL" clId="{C42FFE8B-07AF-4E0C-9EAB-5ACBDEF89355}" dt="2024-07-01T13:45:21.521" v="217"/>
              <pc2:cmMkLst xmlns:pc2="http://schemas.microsoft.com/office/powerpoint/2019/9/main/command">
                <pc:docMk/>
                <pc:sldMk cId="986422007" sldId="4347"/>
                <pc2:cmMk id="{2A6998CE-9549-4EAD-A3A5-6B999CD5B7B9}"/>
              </pc2:cmMkLst>
            </pc226:cmChg>
          </p:ext>
        </pc:extLst>
      </pc:sldChg>
      <pc:sldChg chg="modSp mod addCm delCm modCm">
        <pc:chgData name="Brisse, Claire" userId="62eb7f4f-25cd-442b-a170-fbc3de1c2968" providerId="ADAL" clId="{C42FFE8B-07AF-4E0C-9EAB-5ACBDEF89355}" dt="2024-07-01T13:54:13.545" v="257"/>
        <pc:sldMkLst>
          <pc:docMk/>
          <pc:sldMk cId="2719306075" sldId="4348"/>
        </pc:sldMkLst>
        <pc:graphicFrameChg chg="mod modGraphic">
          <ac:chgData name="Brisse, Claire" userId="62eb7f4f-25cd-442b-a170-fbc3de1c2968" providerId="ADAL" clId="{C42FFE8B-07AF-4E0C-9EAB-5ACBDEF89355}" dt="2024-07-01T13:54:10.080" v="256" actId="20577"/>
          <ac:graphicFrameMkLst>
            <pc:docMk/>
            <pc:sldMk cId="2719306075" sldId="4348"/>
            <ac:graphicFrameMk id="4" creationId="{6AFB3D89-BCDE-0B43-101F-C477DF37B76E}"/>
          </ac:graphicFrameMkLst>
        </pc:graphicFrameChg>
        <pc:extLst>
          <p:ext xmlns:p="http://schemas.openxmlformats.org/presentationml/2006/main" uri="{D6D511B9-2390-475A-947B-AFAB55BFBCF1}">
            <pc226:cmChg xmlns:pc226="http://schemas.microsoft.com/office/powerpoint/2022/06/main/command" chg="add del mod">
              <pc226:chgData name="Brisse, Claire" userId="62eb7f4f-25cd-442b-a170-fbc3de1c2968" providerId="ADAL" clId="{C42FFE8B-07AF-4E0C-9EAB-5ACBDEF89355}" dt="2024-07-01T13:54:13.545" v="257"/>
              <pc2:cmMkLst xmlns:pc2="http://schemas.microsoft.com/office/powerpoint/2019/9/main/command">
                <pc:docMk/>
                <pc:sldMk cId="2719306075" sldId="4348"/>
                <pc2:cmMk id="{64B4FCAF-39ED-4460-9EE5-CBCE3F9216D6}"/>
              </pc2:cmMkLst>
            </pc226:cmChg>
          </p:ext>
        </pc:extLst>
      </pc:sldChg>
      <pc:sldChg chg="modSp mod">
        <pc:chgData name="Brisse, Claire" userId="62eb7f4f-25cd-442b-a170-fbc3de1c2968" providerId="ADAL" clId="{C42FFE8B-07AF-4E0C-9EAB-5ACBDEF89355}" dt="2024-07-01T13:47:12.201" v="222" actId="1076"/>
        <pc:sldMkLst>
          <pc:docMk/>
          <pc:sldMk cId="1090503946" sldId="4349"/>
        </pc:sldMkLst>
        <pc:spChg chg="mod">
          <ac:chgData name="Brisse, Claire" userId="62eb7f4f-25cd-442b-a170-fbc3de1c2968" providerId="ADAL" clId="{C42FFE8B-07AF-4E0C-9EAB-5ACBDEF89355}" dt="2024-07-01T13:47:12.201" v="222" actId="1076"/>
          <ac:spMkLst>
            <pc:docMk/>
            <pc:sldMk cId="1090503946" sldId="4349"/>
            <ac:spMk id="8" creationId="{4F0D123E-932B-0F51-3448-743CD44B54CC}"/>
          </ac:spMkLst>
        </pc:spChg>
        <pc:graphicFrameChg chg="mod">
          <ac:chgData name="Brisse, Claire" userId="62eb7f4f-25cd-442b-a170-fbc3de1c2968" providerId="ADAL" clId="{C42FFE8B-07AF-4E0C-9EAB-5ACBDEF89355}" dt="2024-07-01T13:47:07.892" v="221" actId="1076"/>
          <ac:graphicFrameMkLst>
            <pc:docMk/>
            <pc:sldMk cId="1090503946" sldId="4349"/>
            <ac:graphicFrameMk id="4" creationId="{6AFB3D89-BCDE-0B43-101F-C477DF37B76E}"/>
          </ac:graphicFrameMkLst>
        </pc:graphicFrameChg>
      </pc:sldChg>
      <pc:sldChg chg="modSp mod addCm delCm modCm">
        <pc:chgData name="Brisse, Claire" userId="62eb7f4f-25cd-442b-a170-fbc3de1c2968" providerId="ADAL" clId="{C42FFE8B-07AF-4E0C-9EAB-5ACBDEF89355}" dt="2024-07-22T15:10:13.370" v="357"/>
        <pc:sldMkLst>
          <pc:docMk/>
          <pc:sldMk cId="3090991073" sldId="4351"/>
        </pc:sldMkLst>
        <pc:spChg chg="mod">
          <ac:chgData name="Brisse, Claire" userId="62eb7f4f-25cd-442b-a170-fbc3de1c2968" providerId="ADAL" clId="{C42FFE8B-07AF-4E0C-9EAB-5ACBDEF89355}" dt="2024-07-22T14:57:06.729" v="355" actId="207"/>
          <ac:spMkLst>
            <pc:docMk/>
            <pc:sldMk cId="3090991073" sldId="4351"/>
            <ac:spMk id="3" creationId="{361CC249-FBD2-FABF-3EFC-AA9F5C95E8E2}"/>
          </ac:spMkLst>
        </pc:spChg>
        <pc:spChg chg="mod">
          <ac:chgData name="Brisse, Claire" userId="62eb7f4f-25cd-442b-a170-fbc3de1c2968" providerId="ADAL" clId="{C42FFE8B-07AF-4E0C-9EAB-5ACBDEF89355}" dt="2024-07-01T13:24:59.233" v="5" actId="20577"/>
          <ac:spMkLst>
            <pc:docMk/>
            <pc:sldMk cId="3090991073" sldId="4351"/>
            <ac:spMk id="6" creationId="{A600FB25-9881-9074-85E9-A07701D6957E}"/>
          </ac:spMkLst>
        </pc:spChg>
        <pc:extLst>
          <p:ext xmlns:p="http://schemas.openxmlformats.org/presentationml/2006/main" uri="{D6D511B9-2390-475A-947B-AFAB55BFBCF1}">
            <pc226:cmChg xmlns:pc226="http://schemas.microsoft.com/office/powerpoint/2022/06/main/command" chg="mod">
              <pc226:chgData name="Brisse, Claire" userId="62eb7f4f-25cd-442b-a170-fbc3de1c2968" providerId="ADAL" clId="{C42FFE8B-07AF-4E0C-9EAB-5ACBDEF89355}" dt="2024-07-22T14:56:50.979" v="353" actId="20577"/>
              <pc2:cmMkLst xmlns:pc2="http://schemas.microsoft.com/office/powerpoint/2019/9/main/command">
                <pc:docMk/>
                <pc:sldMk cId="3090991073" sldId="4351"/>
                <pc2:cmMk id="{4BED3122-AC9C-430F-884B-69CDB4E91FE9}"/>
              </pc2:cmMkLst>
            </pc226:cmChg>
            <pc226:cmChg xmlns:pc226="http://schemas.microsoft.com/office/powerpoint/2022/06/main/command" chg="add del mod">
              <pc226:chgData name="Brisse, Claire" userId="62eb7f4f-25cd-442b-a170-fbc3de1c2968" providerId="ADAL" clId="{C42FFE8B-07AF-4E0C-9EAB-5ACBDEF89355}" dt="2024-07-22T15:10:13.370" v="357"/>
              <pc2:cmMkLst xmlns:pc2="http://schemas.microsoft.com/office/powerpoint/2019/9/main/command">
                <pc:docMk/>
                <pc:sldMk cId="3090991073" sldId="4351"/>
                <pc2:cmMk id="{2918256E-1FBC-403D-A6DA-8AD87314FB7B}"/>
              </pc2:cmMkLst>
              <pc226:cmRplyChg chg="add">
                <pc226:chgData name="Brisse, Claire" userId="62eb7f4f-25cd-442b-a170-fbc3de1c2968" providerId="ADAL" clId="{C42FFE8B-07AF-4E0C-9EAB-5ACBDEF89355}" dt="2024-07-22T15:10:13.370" v="357"/>
                <pc2:cmRplyMkLst xmlns:pc2="http://schemas.microsoft.com/office/powerpoint/2019/9/main/command">
                  <pc:docMk/>
                  <pc:sldMk cId="3090991073" sldId="4351"/>
                  <pc2:cmMk id="{2918256E-1FBC-403D-A6DA-8AD87314FB7B}"/>
                  <pc2:cmRplyMk id="{A3891252-6B65-40BC-B9EE-69229310804D}"/>
                </pc2:cmRplyMkLst>
              </pc226:cmRplyChg>
              <pc226:cmRplyChg chg="add">
                <pc226:chgData name="Brisse, Claire" userId="62eb7f4f-25cd-442b-a170-fbc3de1c2968" providerId="ADAL" clId="{C42FFE8B-07AF-4E0C-9EAB-5ACBDEF89355}" dt="2024-07-11T17:18:48.429" v="269"/>
                <pc2:cmRplyMkLst xmlns:pc2="http://schemas.microsoft.com/office/powerpoint/2019/9/main/command">
                  <pc:docMk/>
                  <pc:sldMk cId="3090991073" sldId="4351"/>
                  <pc2:cmMk id="{2918256E-1FBC-403D-A6DA-8AD87314FB7B}"/>
                  <pc2:cmRplyMk id="{287ED79A-68DB-4128-BE57-F6D33970C7DA}"/>
                </pc2:cmRplyMkLst>
              </pc226:cmRplyChg>
            </pc226:cmChg>
            <pc226:cmChg xmlns:pc226="http://schemas.microsoft.com/office/powerpoint/2022/06/main/command" chg="mod">
              <pc226:chgData name="Brisse, Claire" userId="62eb7f4f-25cd-442b-a170-fbc3de1c2968" providerId="ADAL" clId="{C42FFE8B-07AF-4E0C-9EAB-5ACBDEF89355}" dt="2024-07-22T14:56:50.979" v="353" actId="20577"/>
              <pc2:cmMkLst xmlns:pc2="http://schemas.microsoft.com/office/powerpoint/2019/9/main/command">
                <pc:docMk/>
                <pc:sldMk cId="3090991073" sldId="4351"/>
                <pc2:cmMk id="{FCB872DD-02BD-49E1-A926-CFEFF887C51A}"/>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AD2637-EB8B-2D02-48BF-C65907AFCDD7}"/>
              </a:ext>
            </a:extLst>
          </p:cNvPr>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7632C8-3B45-1DEC-B677-D5374141DCFC}"/>
              </a:ext>
            </a:extLst>
          </p:cNvPr>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30E2889-2250-4435-9632-AF18A3CC5FDE}" type="datetimeFigureOut">
              <a:rPr lang="en-US" smtClean="0"/>
              <a:t>12/6/2024</a:t>
            </a:fld>
            <a:endParaRPr lang="en-US"/>
          </a:p>
        </p:txBody>
      </p:sp>
      <p:sp>
        <p:nvSpPr>
          <p:cNvPr id="4" name="Footer Placeholder 3">
            <a:extLst>
              <a:ext uri="{FF2B5EF4-FFF2-40B4-BE49-F238E27FC236}">
                <a16:creationId xmlns:a16="http://schemas.microsoft.com/office/drawing/2014/main" id="{BE814A17-12FD-F603-DCF2-CD756C9ACFF3}"/>
              </a:ext>
            </a:extLst>
          </p:cNvPr>
          <p:cNvSpPr>
            <a:spLocks noGrp="1"/>
          </p:cNvSpPr>
          <p:nvPr>
            <p:ph type="ftr" sz="quarter" idx="2"/>
          </p:nvPr>
        </p:nvSpPr>
        <p:spPr>
          <a:xfrm>
            <a:off x="0" y="8829968"/>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E27844-223A-10CF-11E6-E6BB10BF8D04}"/>
              </a:ext>
            </a:extLst>
          </p:cNvPr>
          <p:cNvSpPr>
            <a:spLocks noGrp="1"/>
          </p:cNvSpPr>
          <p:nvPr>
            <p:ph type="sldNum" sz="quarter" idx="3"/>
          </p:nvPr>
        </p:nvSpPr>
        <p:spPr>
          <a:xfrm>
            <a:off x="3884613" y="8829968"/>
            <a:ext cx="2971800" cy="466433"/>
          </a:xfrm>
          <a:prstGeom prst="rect">
            <a:avLst/>
          </a:prstGeom>
        </p:spPr>
        <p:txBody>
          <a:bodyPr vert="horz" lIns="91440" tIns="45720" rIns="91440" bIns="45720" rtlCol="0" anchor="b"/>
          <a:lstStyle>
            <a:lvl1pPr algn="r">
              <a:defRPr sz="1200"/>
            </a:lvl1pPr>
          </a:lstStyle>
          <a:p>
            <a:fld id="{4314F802-CA1D-4E6D-BCD1-31E9067A2FF4}" type="slidenum">
              <a:rPr lang="en-US" smtClean="0"/>
              <a:t>‹#›</a:t>
            </a:fld>
            <a:endParaRPr lang="en-US"/>
          </a:p>
        </p:txBody>
      </p:sp>
    </p:spTree>
    <p:extLst>
      <p:ext uri="{BB962C8B-B14F-4D97-AF65-F5344CB8AC3E}">
        <p14:creationId xmlns:p14="http://schemas.microsoft.com/office/powerpoint/2010/main" val="44476776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A0B9668D-2C8C-461F-BBE3-9C4FBB4CF1CB}" type="datetimeFigureOut">
              <a:rPr lang="en-US" smtClean="0"/>
              <a:t>12/6/2024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40" tIns="45720" rIns="91440" bIns="45720" rtlCol="0" anchor="b"/>
          <a:lstStyle>
            <a:lvl1pPr algn="r">
              <a:defRPr sz="1200"/>
            </a:lvl1pPr>
          </a:lstStyle>
          <a:p>
            <a:fld id="{5CB605FD-E7E3-42AD-B8F4-29429CCD9FA7}" type="slidenum">
              <a:rPr lang="en-US" smtClean="0"/>
              <a:t>‹#›</a:t>
            </a:fld>
            <a:endParaRPr lang="en-US"/>
          </a:p>
        </p:txBody>
      </p:sp>
    </p:spTree>
    <p:extLst>
      <p:ext uri="{BB962C8B-B14F-4D97-AF65-F5344CB8AC3E}">
        <p14:creationId xmlns:p14="http://schemas.microsoft.com/office/powerpoint/2010/main" val="254526195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b="0"/>
          </a:p>
        </p:txBody>
      </p:sp>
      <p:sp>
        <p:nvSpPr>
          <p:cNvPr id="6" name="Footer Placeholder 5">
            <a:extLst>
              <a:ext uri="{FF2B5EF4-FFF2-40B4-BE49-F238E27FC236}">
                <a16:creationId xmlns:a16="http://schemas.microsoft.com/office/drawing/2014/main" id="{3832AFA9-DC70-12AD-7DC4-CB3362B6B3E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19815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23D2FF9F-CCE0-138B-0C18-3C3FD0E3BAD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69493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23D2FF9F-CCE0-138B-0C18-3C3FD0E3BAD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79110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33516AD3-CB16-370F-CD50-39D8229E337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66487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b="0">
              <a:highlight>
                <a:srgbClr val="FFFF00"/>
              </a:highlight>
              <a:cs typeface="Calibri"/>
            </a:endParaRPr>
          </a:p>
        </p:txBody>
      </p:sp>
      <p:sp>
        <p:nvSpPr>
          <p:cNvPr id="6" name="Footer Placeholder 5">
            <a:extLst>
              <a:ext uri="{FF2B5EF4-FFF2-40B4-BE49-F238E27FC236}">
                <a16:creationId xmlns:a16="http://schemas.microsoft.com/office/drawing/2014/main" id="{CAB720D3-5E93-96FC-09DD-9A722E92C7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2387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b="0">
              <a:highlight>
                <a:srgbClr val="FFFF00"/>
              </a:highlight>
              <a:cs typeface="Calibri"/>
            </a:endParaRPr>
          </a:p>
        </p:txBody>
      </p:sp>
      <p:sp>
        <p:nvSpPr>
          <p:cNvPr id="6" name="Footer Placeholder 5">
            <a:extLst>
              <a:ext uri="{FF2B5EF4-FFF2-40B4-BE49-F238E27FC236}">
                <a16:creationId xmlns:a16="http://schemas.microsoft.com/office/drawing/2014/main" id="{CAB720D3-5E93-96FC-09DD-9A722E92C7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56589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b="0">
              <a:highlight>
                <a:srgbClr val="FFFF00"/>
              </a:highlight>
              <a:cs typeface="Calibri"/>
            </a:endParaRPr>
          </a:p>
        </p:txBody>
      </p:sp>
      <p:sp>
        <p:nvSpPr>
          <p:cNvPr id="6" name="Footer Placeholder 5">
            <a:extLst>
              <a:ext uri="{FF2B5EF4-FFF2-40B4-BE49-F238E27FC236}">
                <a16:creationId xmlns:a16="http://schemas.microsoft.com/office/drawing/2014/main" id="{CAB720D3-5E93-96FC-09DD-9A722E92C7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963129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b="0">
              <a:highlight>
                <a:srgbClr val="FFFF00"/>
              </a:highlight>
              <a:cs typeface="Calibri"/>
            </a:endParaRPr>
          </a:p>
        </p:txBody>
      </p:sp>
      <p:sp>
        <p:nvSpPr>
          <p:cNvPr id="6" name="Footer Placeholder 5">
            <a:extLst>
              <a:ext uri="{FF2B5EF4-FFF2-40B4-BE49-F238E27FC236}">
                <a16:creationId xmlns:a16="http://schemas.microsoft.com/office/drawing/2014/main" id="{CAB720D3-5E93-96FC-09DD-9A722E92C7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350870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b="0">
              <a:highlight>
                <a:srgbClr val="FFFF00"/>
              </a:highlight>
              <a:cs typeface="Calibri"/>
            </a:endParaRPr>
          </a:p>
        </p:txBody>
      </p:sp>
      <p:sp>
        <p:nvSpPr>
          <p:cNvPr id="6" name="Footer Placeholder 5">
            <a:extLst>
              <a:ext uri="{FF2B5EF4-FFF2-40B4-BE49-F238E27FC236}">
                <a16:creationId xmlns:a16="http://schemas.microsoft.com/office/drawing/2014/main" id="{CAB720D3-5E93-96FC-09DD-9A722E92C7C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866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b="0">
              <a:highlight>
                <a:srgbClr val="FFFF00"/>
              </a:highlight>
              <a:cs typeface="Calibri"/>
            </a:endParaRPr>
          </a:p>
        </p:txBody>
      </p:sp>
      <p:sp>
        <p:nvSpPr>
          <p:cNvPr id="6" name="Footer Placeholder 5">
            <a:extLst>
              <a:ext uri="{FF2B5EF4-FFF2-40B4-BE49-F238E27FC236}">
                <a16:creationId xmlns:a16="http://schemas.microsoft.com/office/drawing/2014/main" id="{CAB720D3-5E93-96FC-09DD-9A722E92C7C9}"/>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0433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b="0">
              <a:highlight>
                <a:srgbClr val="FFFF00"/>
              </a:highlight>
              <a:cs typeface="Calibri"/>
            </a:endParaRPr>
          </a:p>
        </p:txBody>
      </p:sp>
      <p:sp>
        <p:nvSpPr>
          <p:cNvPr id="6" name="Footer Placeholder 5">
            <a:extLst>
              <a:ext uri="{FF2B5EF4-FFF2-40B4-BE49-F238E27FC236}">
                <a16:creationId xmlns:a16="http://schemas.microsoft.com/office/drawing/2014/main" id="{CAB720D3-5E93-96FC-09DD-9A722E92C7C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605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33516AD3-CB16-370F-CD50-39D8229E337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7910969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b="1">
              <a:highlight>
                <a:srgbClr val="FFFF00"/>
              </a:highlight>
              <a:cs typeface="Calibri"/>
            </a:endParaRPr>
          </a:p>
          <a:p>
            <a:endParaRPr lang="en-US" b="1">
              <a:highlight>
                <a:srgbClr val="FFFF00"/>
              </a:highlight>
              <a:cs typeface="Calibri"/>
            </a:endParaRPr>
          </a:p>
          <a:p>
            <a:endParaRPr lang="en-US" b="1">
              <a:highlight>
                <a:srgbClr val="FFFF00"/>
              </a:highlight>
              <a:cs typeface="Calibri"/>
            </a:endParaRPr>
          </a:p>
        </p:txBody>
      </p:sp>
      <p:sp>
        <p:nvSpPr>
          <p:cNvPr id="6" name="Footer Placeholder 5">
            <a:extLst>
              <a:ext uri="{FF2B5EF4-FFF2-40B4-BE49-F238E27FC236}">
                <a16:creationId xmlns:a16="http://schemas.microsoft.com/office/drawing/2014/main" id="{CAB720D3-5E93-96FC-09DD-9A722E92C7C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876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74BF336C-D7DD-744F-44BB-91244DE1FEB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587372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74BF336C-D7DD-744F-44BB-91244DE1FEB2}"/>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56125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F8B54061-A982-22A6-4B7D-B8844FFD5E7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176073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33516AD3-CB16-370F-CD50-39D8229E337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357365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F8B54061-A982-22A6-4B7D-B8844FFD5E7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99046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F8B54061-A982-22A6-4B7D-B8844FFD5E7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4792262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F8B54061-A982-22A6-4B7D-B8844FFD5E7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272803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F8B54061-A982-22A6-4B7D-B8844FFD5E7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11906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33516AD3-CB16-370F-CD50-39D8229E337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496575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33516AD3-CB16-370F-CD50-39D8229E337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24457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23D2FF9F-CCE0-138B-0C18-3C3FD0E3BAD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491840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23D2FF9F-CCE0-138B-0C18-3C3FD0E3BAD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714111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23D2FF9F-CCE0-138B-0C18-3C3FD0E3BAD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0581170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b="0">
              <a:highlight>
                <a:srgbClr val="FFFF00"/>
              </a:highlight>
              <a:cs typeface="Calibri"/>
            </a:endParaRPr>
          </a:p>
        </p:txBody>
      </p:sp>
      <p:sp>
        <p:nvSpPr>
          <p:cNvPr id="6" name="Footer Placeholder 5">
            <a:extLst>
              <a:ext uri="{FF2B5EF4-FFF2-40B4-BE49-F238E27FC236}">
                <a16:creationId xmlns:a16="http://schemas.microsoft.com/office/drawing/2014/main" id="{CAB720D3-5E93-96FC-09DD-9A722E92C7C9}"/>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1014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F8B54061-A982-22A6-4B7D-B8844FFD5E7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44451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F8B54061-A982-22A6-4B7D-B8844FFD5E7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8404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05B38E75-D686-445F-FFCE-5EEF01B6727A}"/>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061558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endParaRPr lang="en-US" b="0"/>
          </a:p>
        </p:txBody>
      </p:sp>
      <p:sp>
        <p:nvSpPr>
          <p:cNvPr id="6" name="Footer Placeholder 5">
            <a:extLst>
              <a:ext uri="{FF2B5EF4-FFF2-40B4-BE49-F238E27FC236}">
                <a16:creationId xmlns:a16="http://schemas.microsoft.com/office/drawing/2014/main" id="{3832AFA9-DC70-12AD-7DC4-CB3362B6B3E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37688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23D2FF9F-CCE0-138B-0C18-3C3FD0E3BAD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6687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33516AD3-CB16-370F-CD50-39D8229E337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20982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33516AD3-CB16-370F-CD50-39D8229E3375}"/>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23387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23D2FF9F-CCE0-138B-0C18-3C3FD0E3BAD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0390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23D2FF9F-CCE0-138B-0C18-3C3FD0E3BAD3}"/>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165108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73163"/>
            <a:ext cx="5635625" cy="3170237"/>
          </a:xfrm>
        </p:spPr>
      </p:sp>
      <p:sp>
        <p:nvSpPr>
          <p:cNvPr id="3" name="Notes Placeholder 2"/>
          <p:cNvSpPr>
            <a:spLocks noGrp="1"/>
          </p:cNvSpPr>
          <p:nvPr>
            <p:ph type="body" idx="1"/>
          </p:nvPr>
        </p:nvSpPr>
        <p:spPr/>
        <p:txBody>
          <a:bodyPr/>
          <a:lstStyle/>
          <a:p>
            <a:pPr marL="0" indent="0">
              <a:buFontTx/>
              <a:buNone/>
            </a:pPr>
            <a:endParaRPr lang="en-US"/>
          </a:p>
        </p:txBody>
      </p:sp>
      <p:sp>
        <p:nvSpPr>
          <p:cNvPr id="6" name="Footer Placeholder 5">
            <a:extLst>
              <a:ext uri="{FF2B5EF4-FFF2-40B4-BE49-F238E27FC236}">
                <a16:creationId xmlns:a16="http://schemas.microsoft.com/office/drawing/2014/main" id="{9BB6D4BE-22EF-4450-BD1E-99C61F391F04}"/>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256784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C4672-44C7-DB38-663D-1DCD8E745B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7070BB-94E2-F507-C6AA-9F1B811807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CE1A0C-40F7-C6C0-EA29-3644C4313069}"/>
              </a:ext>
            </a:extLst>
          </p:cNvPr>
          <p:cNvSpPr>
            <a:spLocks noGrp="1"/>
          </p:cNvSpPr>
          <p:nvPr>
            <p:ph type="dt" sz="half" idx="10"/>
          </p:nvPr>
        </p:nvSpPr>
        <p:spPr/>
        <p:txBody>
          <a:bodyPr/>
          <a:lstStyle/>
          <a:p>
            <a:fld id="{2CB1B9FD-A8AC-4A33-85F2-02D60566A1B2}" type="datetime1">
              <a:rPr lang="en-US" smtClean="0"/>
              <a:t>12/6/2024</a:t>
            </a:fld>
            <a:endParaRPr lang="en-US"/>
          </a:p>
        </p:txBody>
      </p:sp>
      <p:sp>
        <p:nvSpPr>
          <p:cNvPr id="5" name="Footer Placeholder 4">
            <a:extLst>
              <a:ext uri="{FF2B5EF4-FFF2-40B4-BE49-F238E27FC236}">
                <a16:creationId xmlns:a16="http://schemas.microsoft.com/office/drawing/2014/main" id="{90BDC73C-B0E5-23D0-2346-78308C9D9C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F17E0-002B-1B8E-4562-DFA12B3860DA}"/>
              </a:ext>
            </a:extLst>
          </p:cNvPr>
          <p:cNvSpPr>
            <a:spLocks noGrp="1"/>
          </p:cNvSpPr>
          <p:nvPr>
            <p:ph type="sldNum" sz="quarter" idx="12"/>
          </p:nvPr>
        </p:nvSpPr>
        <p:spPr/>
        <p:txBody>
          <a:bodyPr/>
          <a:lstStyle/>
          <a:p>
            <a:fld id="{ACBDC6EC-530F-461E-8CF5-EA4DCCAB86E9}" type="slidenum">
              <a:rPr lang="en-US" smtClean="0"/>
              <a:t>‹#›</a:t>
            </a:fld>
            <a:endParaRPr lang="en-US"/>
          </a:p>
        </p:txBody>
      </p:sp>
    </p:spTree>
    <p:extLst>
      <p:ext uri="{BB962C8B-B14F-4D97-AF65-F5344CB8AC3E}">
        <p14:creationId xmlns:p14="http://schemas.microsoft.com/office/powerpoint/2010/main" val="192085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2CD5-28E6-91D0-FE85-0F06516474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979F63-58E3-CCF6-754C-B25069B2E8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83AF95-4E0B-9A41-54C6-B192666B9E7E}"/>
              </a:ext>
            </a:extLst>
          </p:cNvPr>
          <p:cNvSpPr>
            <a:spLocks noGrp="1"/>
          </p:cNvSpPr>
          <p:nvPr>
            <p:ph type="dt" sz="half" idx="10"/>
          </p:nvPr>
        </p:nvSpPr>
        <p:spPr/>
        <p:txBody>
          <a:bodyPr/>
          <a:lstStyle/>
          <a:p>
            <a:fld id="{AC2BF93F-1ABD-4EEE-BA76-F7D8EAD022C9}" type="datetime1">
              <a:rPr lang="en-US" smtClean="0"/>
              <a:t>12/6/2024</a:t>
            </a:fld>
            <a:endParaRPr lang="en-US"/>
          </a:p>
        </p:txBody>
      </p:sp>
      <p:sp>
        <p:nvSpPr>
          <p:cNvPr id="5" name="Footer Placeholder 4">
            <a:extLst>
              <a:ext uri="{FF2B5EF4-FFF2-40B4-BE49-F238E27FC236}">
                <a16:creationId xmlns:a16="http://schemas.microsoft.com/office/drawing/2014/main" id="{41CA8F41-23A3-22AF-EE65-3C4DEBF88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4FBE73-A44D-72A2-EFFB-63C599EC2EE3}"/>
              </a:ext>
            </a:extLst>
          </p:cNvPr>
          <p:cNvSpPr>
            <a:spLocks noGrp="1"/>
          </p:cNvSpPr>
          <p:nvPr>
            <p:ph type="sldNum" sz="quarter" idx="12"/>
          </p:nvPr>
        </p:nvSpPr>
        <p:spPr/>
        <p:txBody>
          <a:bodyPr/>
          <a:lstStyle/>
          <a:p>
            <a:fld id="{ACBDC6EC-530F-461E-8CF5-EA4DCCAB86E9}" type="slidenum">
              <a:rPr lang="en-US" smtClean="0"/>
              <a:t>‹#›</a:t>
            </a:fld>
            <a:endParaRPr lang="en-US"/>
          </a:p>
        </p:txBody>
      </p:sp>
    </p:spTree>
    <p:extLst>
      <p:ext uri="{BB962C8B-B14F-4D97-AF65-F5344CB8AC3E}">
        <p14:creationId xmlns:p14="http://schemas.microsoft.com/office/powerpoint/2010/main" val="3072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586B3A-0921-07DF-720F-B55118B054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2190F1-51BF-2FCA-CDDD-972B67CDC4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5A868-DDA3-B318-561E-17E0EB7AE96C}"/>
              </a:ext>
            </a:extLst>
          </p:cNvPr>
          <p:cNvSpPr>
            <a:spLocks noGrp="1"/>
          </p:cNvSpPr>
          <p:nvPr>
            <p:ph type="dt" sz="half" idx="10"/>
          </p:nvPr>
        </p:nvSpPr>
        <p:spPr/>
        <p:txBody>
          <a:bodyPr/>
          <a:lstStyle/>
          <a:p>
            <a:fld id="{E95FD63E-3A5F-4745-A6D3-994DA7F4A09D}" type="datetime1">
              <a:rPr lang="en-US" smtClean="0"/>
              <a:t>12/6/2024</a:t>
            </a:fld>
            <a:endParaRPr lang="en-US"/>
          </a:p>
        </p:txBody>
      </p:sp>
      <p:sp>
        <p:nvSpPr>
          <p:cNvPr id="5" name="Footer Placeholder 4">
            <a:extLst>
              <a:ext uri="{FF2B5EF4-FFF2-40B4-BE49-F238E27FC236}">
                <a16:creationId xmlns:a16="http://schemas.microsoft.com/office/drawing/2014/main" id="{862EE811-2D9E-C1AE-2469-A134E57382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C25A2-8060-F4B3-512C-3C07886B95E6}"/>
              </a:ext>
            </a:extLst>
          </p:cNvPr>
          <p:cNvSpPr>
            <a:spLocks noGrp="1"/>
          </p:cNvSpPr>
          <p:nvPr>
            <p:ph type="sldNum" sz="quarter" idx="12"/>
          </p:nvPr>
        </p:nvSpPr>
        <p:spPr/>
        <p:txBody>
          <a:bodyPr/>
          <a:lstStyle/>
          <a:p>
            <a:fld id="{ACBDC6EC-530F-461E-8CF5-EA4DCCAB86E9}" type="slidenum">
              <a:rPr lang="en-US" smtClean="0"/>
              <a:t>‹#›</a:t>
            </a:fld>
            <a:endParaRPr lang="en-US"/>
          </a:p>
        </p:txBody>
      </p:sp>
    </p:spTree>
    <p:extLst>
      <p:ext uri="{BB962C8B-B14F-4D97-AF65-F5344CB8AC3E}">
        <p14:creationId xmlns:p14="http://schemas.microsoft.com/office/powerpoint/2010/main" val="2460950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FA4EF-F935-4342-8DCD-1DEC370A75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FA2E28-0A64-4110-B700-B58167748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355AE0-5880-4845-BE34-5BC984DCD72C}"/>
              </a:ext>
            </a:extLst>
          </p:cNvPr>
          <p:cNvSpPr>
            <a:spLocks noGrp="1"/>
          </p:cNvSpPr>
          <p:nvPr>
            <p:ph type="dt" sz="half" idx="10"/>
          </p:nvPr>
        </p:nvSpPr>
        <p:spPr/>
        <p:txBody>
          <a:bodyPr/>
          <a:lstStyle/>
          <a:p>
            <a:fld id="{812237FC-4AD5-4B40-AF1C-B85DBFA9CC5B}" type="datetime1">
              <a:rPr lang="en-US" smtClean="0"/>
              <a:t>12/6/2024</a:t>
            </a:fld>
            <a:endParaRPr lang="en-US"/>
          </a:p>
        </p:txBody>
      </p:sp>
      <p:sp>
        <p:nvSpPr>
          <p:cNvPr id="5" name="Footer Placeholder 4">
            <a:extLst>
              <a:ext uri="{FF2B5EF4-FFF2-40B4-BE49-F238E27FC236}">
                <a16:creationId xmlns:a16="http://schemas.microsoft.com/office/drawing/2014/main" id="{CD20DDC4-2585-468A-B34A-C7368298388E}"/>
              </a:ext>
            </a:extLst>
          </p:cNvPr>
          <p:cNvSpPr>
            <a:spLocks noGrp="1"/>
          </p:cNvSpPr>
          <p:nvPr>
            <p:ph type="ftr" sz="quarter" idx="11"/>
          </p:nvPr>
        </p:nvSpPr>
        <p:spPr/>
        <p:txBody>
          <a:bodyPr/>
          <a:lstStyle/>
          <a:p>
            <a:endParaRPr lang="en-US" sz="1200" b="1">
              <a:solidFill>
                <a:srgbClr val="C00000"/>
              </a:solidFill>
            </a:endParaRPr>
          </a:p>
        </p:txBody>
      </p:sp>
      <p:sp>
        <p:nvSpPr>
          <p:cNvPr id="6" name="Slide Number Placeholder 5">
            <a:extLst>
              <a:ext uri="{FF2B5EF4-FFF2-40B4-BE49-F238E27FC236}">
                <a16:creationId xmlns:a16="http://schemas.microsoft.com/office/drawing/2014/main" id="{0F38C1ED-0907-4B9B-BC24-2755D9AC4CB5}"/>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3311816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C07D-1C64-4F91-9682-25B265F21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BE952-8537-4026-B097-165F42246F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CAD0E-E35D-470A-B632-3064E00CF314}"/>
              </a:ext>
            </a:extLst>
          </p:cNvPr>
          <p:cNvSpPr>
            <a:spLocks noGrp="1"/>
          </p:cNvSpPr>
          <p:nvPr>
            <p:ph type="dt" sz="half" idx="10"/>
          </p:nvPr>
        </p:nvSpPr>
        <p:spPr/>
        <p:txBody>
          <a:bodyPr/>
          <a:lstStyle/>
          <a:p>
            <a:fld id="{E620C51E-9557-4ADA-A348-0437BC11999A}" type="datetime1">
              <a:rPr lang="en-US" smtClean="0"/>
              <a:t>12/6/2024</a:t>
            </a:fld>
            <a:endParaRPr lang="en-US"/>
          </a:p>
        </p:txBody>
      </p:sp>
      <p:sp>
        <p:nvSpPr>
          <p:cNvPr id="5" name="Footer Placeholder 4">
            <a:extLst>
              <a:ext uri="{FF2B5EF4-FFF2-40B4-BE49-F238E27FC236}">
                <a16:creationId xmlns:a16="http://schemas.microsoft.com/office/drawing/2014/main" id="{012FC02E-5C8D-465A-A9BA-FCDBCA0A4C98}"/>
              </a:ext>
            </a:extLst>
          </p:cNvPr>
          <p:cNvSpPr>
            <a:spLocks noGrp="1"/>
          </p:cNvSpPr>
          <p:nvPr>
            <p:ph type="ftr" sz="quarter" idx="11"/>
          </p:nvPr>
        </p:nvSpPr>
        <p:spPr/>
        <p:txBody>
          <a:bodyPr/>
          <a:lstStyle/>
          <a:p>
            <a:endParaRPr lang="en-US" sz="1200" b="1">
              <a:solidFill>
                <a:srgbClr val="C00000"/>
              </a:solidFill>
            </a:endParaRPr>
          </a:p>
        </p:txBody>
      </p:sp>
      <p:sp>
        <p:nvSpPr>
          <p:cNvPr id="6" name="Slide Number Placeholder 5">
            <a:extLst>
              <a:ext uri="{FF2B5EF4-FFF2-40B4-BE49-F238E27FC236}">
                <a16:creationId xmlns:a16="http://schemas.microsoft.com/office/drawing/2014/main" id="{16B71029-9E4B-412B-AA51-EE108F7D7807}"/>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154758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D3900-7487-4908-9730-245F30AE1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EB37CF-5F89-42EC-8F04-927111C55E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A4ADA-B1EF-4641-A665-8898F090B417}"/>
              </a:ext>
            </a:extLst>
          </p:cNvPr>
          <p:cNvSpPr>
            <a:spLocks noGrp="1"/>
          </p:cNvSpPr>
          <p:nvPr>
            <p:ph type="dt" sz="half" idx="10"/>
          </p:nvPr>
        </p:nvSpPr>
        <p:spPr/>
        <p:txBody>
          <a:bodyPr/>
          <a:lstStyle/>
          <a:p>
            <a:fld id="{4C14CA56-9360-4173-BBBB-2DE892213D38}" type="datetime1">
              <a:rPr lang="en-US" smtClean="0"/>
              <a:t>12/6/2024</a:t>
            </a:fld>
            <a:endParaRPr lang="en-US"/>
          </a:p>
        </p:txBody>
      </p:sp>
      <p:sp>
        <p:nvSpPr>
          <p:cNvPr id="5" name="Footer Placeholder 4">
            <a:extLst>
              <a:ext uri="{FF2B5EF4-FFF2-40B4-BE49-F238E27FC236}">
                <a16:creationId xmlns:a16="http://schemas.microsoft.com/office/drawing/2014/main" id="{29FF2DC3-36B0-4E4F-87C6-AFE89EC755B5}"/>
              </a:ext>
            </a:extLst>
          </p:cNvPr>
          <p:cNvSpPr>
            <a:spLocks noGrp="1"/>
          </p:cNvSpPr>
          <p:nvPr>
            <p:ph type="ftr" sz="quarter" idx="11"/>
          </p:nvPr>
        </p:nvSpPr>
        <p:spPr/>
        <p:txBody>
          <a:bodyPr/>
          <a:lstStyle/>
          <a:p>
            <a:endParaRPr lang="en-US" sz="1200" b="1">
              <a:solidFill>
                <a:srgbClr val="C00000"/>
              </a:solidFill>
            </a:endParaRPr>
          </a:p>
        </p:txBody>
      </p:sp>
      <p:sp>
        <p:nvSpPr>
          <p:cNvPr id="6" name="Slide Number Placeholder 5">
            <a:extLst>
              <a:ext uri="{FF2B5EF4-FFF2-40B4-BE49-F238E27FC236}">
                <a16:creationId xmlns:a16="http://schemas.microsoft.com/office/drawing/2014/main" id="{F528E37A-48A9-4947-820F-ABD704F8E898}"/>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83144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EE29-331F-42E8-B037-033CF38C25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C0BD4D-2F6A-4A99-B6BC-2D09C8181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A92CF8-6CE0-4E60-B0DD-3B10F3A661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0D4C24-060A-4326-8B35-E7D4CAE36CBC}"/>
              </a:ext>
            </a:extLst>
          </p:cNvPr>
          <p:cNvSpPr>
            <a:spLocks noGrp="1"/>
          </p:cNvSpPr>
          <p:nvPr>
            <p:ph type="dt" sz="half" idx="10"/>
          </p:nvPr>
        </p:nvSpPr>
        <p:spPr/>
        <p:txBody>
          <a:bodyPr/>
          <a:lstStyle/>
          <a:p>
            <a:fld id="{839D7286-827C-4074-9B1E-136F9FFDF6C6}" type="datetime1">
              <a:rPr lang="en-US" smtClean="0"/>
              <a:t>12/6/2024</a:t>
            </a:fld>
            <a:endParaRPr lang="en-US"/>
          </a:p>
        </p:txBody>
      </p:sp>
      <p:sp>
        <p:nvSpPr>
          <p:cNvPr id="6" name="Footer Placeholder 5">
            <a:extLst>
              <a:ext uri="{FF2B5EF4-FFF2-40B4-BE49-F238E27FC236}">
                <a16:creationId xmlns:a16="http://schemas.microsoft.com/office/drawing/2014/main" id="{AC438685-EE80-474B-B891-B0CFD7BB95B2}"/>
              </a:ext>
            </a:extLst>
          </p:cNvPr>
          <p:cNvSpPr>
            <a:spLocks noGrp="1"/>
          </p:cNvSpPr>
          <p:nvPr>
            <p:ph type="ftr" sz="quarter" idx="11"/>
          </p:nvPr>
        </p:nvSpPr>
        <p:spPr/>
        <p:txBody>
          <a:bodyPr/>
          <a:lstStyle/>
          <a:p>
            <a:endParaRPr lang="en-US" sz="1200" b="1">
              <a:solidFill>
                <a:srgbClr val="C00000"/>
              </a:solidFill>
            </a:endParaRPr>
          </a:p>
        </p:txBody>
      </p:sp>
      <p:sp>
        <p:nvSpPr>
          <p:cNvPr id="7" name="Slide Number Placeholder 6">
            <a:extLst>
              <a:ext uri="{FF2B5EF4-FFF2-40B4-BE49-F238E27FC236}">
                <a16:creationId xmlns:a16="http://schemas.microsoft.com/office/drawing/2014/main" id="{D92451F8-F8A2-4813-BD57-6B689F74431C}"/>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1913602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85C80-8DFB-4CB3-905D-94AC1B931C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F902F2-2E97-41EE-8165-02A32BA1F9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5482E0-63EF-4557-8EC0-AD7D1CAA8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04751-75B6-4E2B-A0E7-B1FD8EC45B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9B863-773A-4D9E-937D-41853CBCE4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2D2503-066E-4D28-9A8A-BC6D12AA8A5D}"/>
              </a:ext>
            </a:extLst>
          </p:cNvPr>
          <p:cNvSpPr>
            <a:spLocks noGrp="1"/>
          </p:cNvSpPr>
          <p:nvPr>
            <p:ph type="dt" sz="half" idx="10"/>
          </p:nvPr>
        </p:nvSpPr>
        <p:spPr/>
        <p:txBody>
          <a:bodyPr/>
          <a:lstStyle/>
          <a:p>
            <a:fld id="{5B7EAF47-C906-4D34-8861-7B18F30113A3}" type="datetime1">
              <a:rPr lang="en-US" smtClean="0"/>
              <a:t>12/6/2024</a:t>
            </a:fld>
            <a:endParaRPr lang="en-US"/>
          </a:p>
        </p:txBody>
      </p:sp>
      <p:sp>
        <p:nvSpPr>
          <p:cNvPr id="8" name="Footer Placeholder 7">
            <a:extLst>
              <a:ext uri="{FF2B5EF4-FFF2-40B4-BE49-F238E27FC236}">
                <a16:creationId xmlns:a16="http://schemas.microsoft.com/office/drawing/2014/main" id="{2D0CABAD-6905-47BE-80F7-BCF5AD6D5B13}"/>
              </a:ext>
            </a:extLst>
          </p:cNvPr>
          <p:cNvSpPr>
            <a:spLocks noGrp="1"/>
          </p:cNvSpPr>
          <p:nvPr>
            <p:ph type="ftr" sz="quarter" idx="11"/>
          </p:nvPr>
        </p:nvSpPr>
        <p:spPr/>
        <p:txBody>
          <a:bodyPr/>
          <a:lstStyle/>
          <a:p>
            <a:endParaRPr lang="en-US" sz="1200" b="1">
              <a:solidFill>
                <a:srgbClr val="C00000"/>
              </a:solidFill>
            </a:endParaRPr>
          </a:p>
        </p:txBody>
      </p:sp>
      <p:sp>
        <p:nvSpPr>
          <p:cNvPr id="9" name="Slide Number Placeholder 8">
            <a:extLst>
              <a:ext uri="{FF2B5EF4-FFF2-40B4-BE49-F238E27FC236}">
                <a16:creationId xmlns:a16="http://schemas.microsoft.com/office/drawing/2014/main" id="{A61FA256-C767-4661-9B8E-D805637FCC25}"/>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1096784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EA7F-C6B1-4FB8-8733-75D38B7480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A0F77E-752C-4791-BE34-B6B594C03DF2}"/>
              </a:ext>
            </a:extLst>
          </p:cNvPr>
          <p:cNvSpPr>
            <a:spLocks noGrp="1"/>
          </p:cNvSpPr>
          <p:nvPr>
            <p:ph type="dt" sz="half" idx="10"/>
          </p:nvPr>
        </p:nvSpPr>
        <p:spPr/>
        <p:txBody>
          <a:bodyPr/>
          <a:lstStyle/>
          <a:p>
            <a:fld id="{0E72E909-EFCE-4567-A7F3-638312DE6F49}" type="datetime1">
              <a:rPr lang="en-US" smtClean="0"/>
              <a:t>12/6/2024</a:t>
            </a:fld>
            <a:endParaRPr lang="en-US"/>
          </a:p>
        </p:txBody>
      </p:sp>
      <p:sp>
        <p:nvSpPr>
          <p:cNvPr id="4" name="Footer Placeholder 3">
            <a:extLst>
              <a:ext uri="{FF2B5EF4-FFF2-40B4-BE49-F238E27FC236}">
                <a16:creationId xmlns:a16="http://schemas.microsoft.com/office/drawing/2014/main" id="{69471D02-4C8F-4421-8FFE-EB5725F16231}"/>
              </a:ext>
            </a:extLst>
          </p:cNvPr>
          <p:cNvSpPr>
            <a:spLocks noGrp="1"/>
          </p:cNvSpPr>
          <p:nvPr>
            <p:ph type="ftr" sz="quarter" idx="11"/>
          </p:nvPr>
        </p:nvSpPr>
        <p:spPr/>
        <p:txBody>
          <a:bodyPr/>
          <a:lstStyle/>
          <a:p>
            <a:endParaRPr lang="en-US" sz="1200" b="1">
              <a:solidFill>
                <a:srgbClr val="C00000"/>
              </a:solidFill>
            </a:endParaRPr>
          </a:p>
        </p:txBody>
      </p:sp>
      <p:sp>
        <p:nvSpPr>
          <p:cNvPr id="5" name="Slide Number Placeholder 4">
            <a:extLst>
              <a:ext uri="{FF2B5EF4-FFF2-40B4-BE49-F238E27FC236}">
                <a16:creationId xmlns:a16="http://schemas.microsoft.com/office/drawing/2014/main" id="{2D11E09B-7980-4810-B874-F3BC158BCF5E}"/>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564686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0136A9-5081-4575-9010-BFB417637CE7}"/>
              </a:ext>
            </a:extLst>
          </p:cNvPr>
          <p:cNvSpPr>
            <a:spLocks noGrp="1"/>
          </p:cNvSpPr>
          <p:nvPr>
            <p:ph type="dt" sz="half" idx="10"/>
          </p:nvPr>
        </p:nvSpPr>
        <p:spPr/>
        <p:txBody>
          <a:bodyPr/>
          <a:lstStyle/>
          <a:p>
            <a:fld id="{8CF7DB56-7A5F-4D37-8473-5FB39A259C5B}" type="datetime1">
              <a:rPr lang="en-US" smtClean="0"/>
              <a:t>12/6/2024</a:t>
            </a:fld>
            <a:endParaRPr lang="en-US"/>
          </a:p>
        </p:txBody>
      </p:sp>
      <p:sp>
        <p:nvSpPr>
          <p:cNvPr id="3" name="Footer Placeholder 2">
            <a:extLst>
              <a:ext uri="{FF2B5EF4-FFF2-40B4-BE49-F238E27FC236}">
                <a16:creationId xmlns:a16="http://schemas.microsoft.com/office/drawing/2014/main" id="{D1CA7D92-F2CD-4BCC-9CD9-68E45E6D79E2}"/>
              </a:ext>
            </a:extLst>
          </p:cNvPr>
          <p:cNvSpPr>
            <a:spLocks noGrp="1"/>
          </p:cNvSpPr>
          <p:nvPr>
            <p:ph type="ftr" sz="quarter" idx="11"/>
          </p:nvPr>
        </p:nvSpPr>
        <p:spPr/>
        <p:txBody>
          <a:bodyPr/>
          <a:lstStyle/>
          <a:p>
            <a:endParaRPr lang="en-US" sz="1200" b="1">
              <a:solidFill>
                <a:srgbClr val="C00000"/>
              </a:solidFill>
            </a:endParaRPr>
          </a:p>
        </p:txBody>
      </p:sp>
      <p:sp>
        <p:nvSpPr>
          <p:cNvPr id="4" name="Slide Number Placeholder 3">
            <a:extLst>
              <a:ext uri="{FF2B5EF4-FFF2-40B4-BE49-F238E27FC236}">
                <a16:creationId xmlns:a16="http://schemas.microsoft.com/office/drawing/2014/main" id="{F695307F-8C29-4BDA-8118-C01DC914E280}"/>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1992696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304FC-81FB-439A-BD07-3D883311D0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683ED-9B53-4CD2-B8DC-F4671E2F7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FEEFFC-7F4F-41F4-898D-D72F2C68C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78423C-DADF-4700-A8FE-0A3C00FED147}"/>
              </a:ext>
            </a:extLst>
          </p:cNvPr>
          <p:cNvSpPr>
            <a:spLocks noGrp="1"/>
          </p:cNvSpPr>
          <p:nvPr>
            <p:ph type="dt" sz="half" idx="10"/>
          </p:nvPr>
        </p:nvSpPr>
        <p:spPr/>
        <p:txBody>
          <a:bodyPr/>
          <a:lstStyle/>
          <a:p>
            <a:fld id="{068A8E18-7AFB-4B50-AC6F-BE3C1C90B478}" type="datetime1">
              <a:rPr lang="en-US" smtClean="0"/>
              <a:t>12/6/2024</a:t>
            </a:fld>
            <a:endParaRPr lang="en-US"/>
          </a:p>
        </p:txBody>
      </p:sp>
      <p:sp>
        <p:nvSpPr>
          <p:cNvPr id="6" name="Footer Placeholder 5">
            <a:extLst>
              <a:ext uri="{FF2B5EF4-FFF2-40B4-BE49-F238E27FC236}">
                <a16:creationId xmlns:a16="http://schemas.microsoft.com/office/drawing/2014/main" id="{48FC783D-7813-45DA-AE88-B77263266DA7}"/>
              </a:ext>
            </a:extLst>
          </p:cNvPr>
          <p:cNvSpPr>
            <a:spLocks noGrp="1"/>
          </p:cNvSpPr>
          <p:nvPr>
            <p:ph type="ftr" sz="quarter" idx="11"/>
          </p:nvPr>
        </p:nvSpPr>
        <p:spPr/>
        <p:txBody>
          <a:bodyPr/>
          <a:lstStyle/>
          <a:p>
            <a:endParaRPr lang="en-US" sz="1200" b="1">
              <a:solidFill>
                <a:srgbClr val="C00000"/>
              </a:solidFill>
            </a:endParaRPr>
          </a:p>
        </p:txBody>
      </p:sp>
      <p:sp>
        <p:nvSpPr>
          <p:cNvPr id="7" name="Slide Number Placeholder 6">
            <a:extLst>
              <a:ext uri="{FF2B5EF4-FFF2-40B4-BE49-F238E27FC236}">
                <a16:creationId xmlns:a16="http://schemas.microsoft.com/office/drawing/2014/main" id="{B875BC67-AA37-4916-9AE3-B03CED17241F}"/>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222014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82A1C-4427-9596-DF65-1676CFFEA3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07BF69-E0F7-C4B4-379B-DF428D2042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EA719-66EE-1D1D-EA93-14C0A23AB091}"/>
              </a:ext>
            </a:extLst>
          </p:cNvPr>
          <p:cNvSpPr>
            <a:spLocks noGrp="1"/>
          </p:cNvSpPr>
          <p:nvPr>
            <p:ph type="dt" sz="half" idx="10"/>
          </p:nvPr>
        </p:nvSpPr>
        <p:spPr/>
        <p:txBody>
          <a:bodyPr/>
          <a:lstStyle/>
          <a:p>
            <a:fld id="{EAD88DDF-6E32-4A83-86E2-1019125A3D9A}" type="datetime1">
              <a:rPr lang="en-US" smtClean="0"/>
              <a:t>12/6/2024</a:t>
            </a:fld>
            <a:endParaRPr lang="en-US"/>
          </a:p>
        </p:txBody>
      </p:sp>
      <p:sp>
        <p:nvSpPr>
          <p:cNvPr id="5" name="Footer Placeholder 4">
            <a:extLst>
              <a:ext uri="{FF2B5EF4-FFF2-40B4-BE49-F238E27FC236}">
                <a16:creationId xmlns:a16="http://schemas.microsoft.com/office/drawing/2014/main" id="{9F41939A-7480-35D8-4C59-208AB0AAF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66BA2-FF76-064D-DF04-7926CEDE63AA}"/>
              </a:ext>
            </a:extLst>
          </p:cNvPr>
          <p:cNvSpPr>
            <a:spLocks noGrp="1"/>
          </p:cNvSpPr>
          <p:nvPr>
            <p:ph type="sldNum" sz="quarter" idx="12"/>
          </p:nvPr>
        </p:nvSpPr>
        <p:spPr/>
        <p:txBody>
          <a:bodyPr/>
          <a:lstStyle/>
          <a:p>
            <a:fld id="{ACBDC6EC-530F-461E-8CF5-EA4DCCAB86E9}" type="slidenum">
              <a:rPr lang="en-US" smtClean="0"/>
              <a:t>‹#›</a:t>
            </a:fld>
            <a:endParaRPr lang="en-US"/>
          </a:p>
        </p:txBody>
      </p:sp>
    </p:spTree>
    <p:extLst>
      <p:ext uri="{BB962C8B-B14F-4D97-AF65-F5344CB8AC3E}">
        <p14:creationId xmlns:p14="http://schemas.microsoft.com/office/powerpoint/2010/main" val="3558674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78B8-108D-48E9-B4FB-C140E3CEB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D9E7AA-16DA-4C26-8ABD-01023CCA1A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F22FBC-7823-40C6-A2B1-D7D123CD5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E1E7CC-9CD5-4B33-A9E1-CB93D2E2E2BF}"/>
              </a:ext>
            </a:extLst>
          </p:cNvPr>
          <p:cNvSpPr>
            <a:spLocks noGrp="1"/>
          </p:cNvSpPr>
          <p:nvPr>
            <p:ph type="dt" sz="half" idx="10"/>
          </p:nvPr>
        </p:nvSpPr>
        <p:spPr/>
        <p:txBody>
          <a:bodyPr/>
          <a:lstStyle/>
          <a:p>
            <a:fld id="{96BDB1E4-8BEE-493E-93A8-EAF527E63DB7}" type="datetime1">
              <a:rPr lang="en-US" smtClean="0"/>
              <a:t>12/6/2024</a:t>
            </a:fld>
            <a:endParaRPr lang="en-US"/>
          </a:p>
        </p:txBody>
      </p:sp>
      <p:sp>
        <p:nvSpPr>
          <p:cNvPr id="6" name="Footer Placeholder 5">
            <a:extLst>
              <a:ext uri="{FF2B5EF4-FFF2-40B4-BE49-F238E27FC236}">
                <a16:creationId xmlns:a16="http://schemas.microsoft.com/office/drawing/2014/main" id="{AE9BA0B4-476C-40C5-BE4F-4E262115AB78}"/>
              </a:ext>
            </a:extLst>
          </p:cNvPr>
          <p:cNvSpPr>
            <a:spLocks noGrp="1"/>
          </p:cNvSpPr>
          <p:nvPr>
            <p:ph type="ftr" sz="quarter" idx="11"/>
          </p:nvPr>
        </p:nvSpPr>
        <p:spPr/>
        <p:txBody>
          <a:bodyPr/>
          <a:lstStyle/>
          <a:p>
            <a:endParaRPr lang="en-US" sz="1200" b="1">
              <a:solidFill>
                <a:srgbClr val="C00000"/>
              </a:solidFill>
            </a:endParaRPr>
          </a:p>
        </p:txBody>
      </p:sp>
      <p:sp>
        <p:nvSpPr>
          <p:cNvPr id="7" name="Slide Number Placeholder 6">
            <a:extLst>
              <a:ext uri="{FF2B5EF4-FFF2-40B4-BE49-F238E27FC236}">
                <a16:creationId xmlns:a16="http://schemas.microsoft.com/office/drawing/2014/main" id="{405186E1-5F7E-4267-89BF-951793D2DCCA}"/>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580528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CA4D-104A-40C5-B24F-C36AB822878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4CBE86-5A92-4C4C-A4F1-425E73A4F2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CC974-447F-4C6A-ADF2-DCE246102D7A}"/>
              </a:ext>
            </a:extLst>
          </p:cNvPr>
          <p:cNvSpPr>
            <a:spLocks noGrp="1"/>
          </p:cNvSpPr>
          <p:nvPr>
            <p:ph type="dt" sz="half" idx="10"/>
          </p:nvPr>
        </p:nvSpPr>
        <p:spPr/>
        <p:txBody>
          <a:bodyPr/>
          <a:lstStyle/>
          <a:p>
            <a:fld id="{5C346EF0-35A5-47A4-9B9A-41901D9BAA1F}" type="datetime1">
              <a:rPr lang="en-US" smtClean="0"/>
              <a:t>12/6/2024</a:t>
            </a:fld>
            <a:endParaRPr lang="en-US"/>
          </a:p>
        </p:txBody>
      </p:sp>
      <p:sp>
        <p:nvSpPr>
          <p:cNvPr id="5" name="Footer Placeholder 4">
            <a:extLst>
              <a:ext uri="{FF2B5EF4-FFF2-40B4-BE49-F238E27FC236}">
                <a16:creationId xmlns:a16="http://schemas.microsoft.com/office/drawing/2014/main" id="{6DDB383B-6443-48BA-88E0-61A5DDDD46EA}"/>
              </a:ext>
            </a:extLst>
          </p:cNvPr>
          <p:cNvSpPr>
            <a:spLocks noGrp="1"/>
          </p:cNvSpPr>
          <p:nvPr>
            <p:ph type="ftr" sz="quarter" idx="11"/>
          </p:nvPr>
        </p:nvSpPr>
        <p:spPr/>
        <p:txBody>
          <a:bodyPr/>
          <a:lstStyle/>
          <a:p>
            <a:endParaRPr lang="en-US" sz="1200" b="1">
              <a:solidFill>
                <a:srgbClr val="C00000"/>
              </a:solidFill>
            </a:endParaRPr>
          </a:p>
        </p:txBody>
      </p:sp>
      <p:sp>
        <p:nvSpPr>
          <p:cNvPr id="6" name="Slide Number Placeholder 5">
            <a:extLst>
              <a:ext uri="{FF2B5EF4-FFF2-40B4-BE49-F238E27FC236}">
                <a16:creationId xmlns:a16="http://schemas.microsoft.com/office/drawing/2014/main" id="{1C051287-A733-4409-8045-3D6BEA61C864}"/>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1226862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59C92-3B76-4254-8856-1735888EBC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25886C-A33A-4D53-A938-16E362A60A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0DEE5-5183-4CD9-952B-5FE5CEE93568}"/>
              </a:ext>
            </a:extLst>
          </p:cNvPr>
          <p:cNvSpPr>
            <a:spLocks noGrp="1"/>
          </p:cNvSpPr>
          <p:nvPr>
            <p:ph type="dt" sz="half" idx="10"/>
          </p:nvPr>
        </p:nvSpPr>
        <p:spPr/>
        <p:txBody>
          <a:bodyPr/>
          <a:lstStyle/>
          <a:p>
            <a:fld id="{2998B85D-32B2-42A6-B861-C544D3480726}" type="datetime1">
              <a:rPr lang="en-US" smtClean="0"/>
              <a:t>12/6/2024</a:t>
            </a:fld>
            <a:endParaRPr lang="en-US"/>
          </a:p>
        </p:txBody>
      </p:sp>
      <p:sp>
        <p:nvSpPr>
          <p:cNvPr id="5" name="Footer Placeholder 4">
            <a:extLst>
              <a:ext uri="{FF2B5EF4-FFF2-40B4-BE49-F238E27FC236}">
                <a16:creationId xmlns:a16="http://schemas.microsoft.com/office/drawing/2014/main" id="{C9385725-2370-427C-A253-B5BA393CE134}"/>
              </a:ext>
            </a:extLst>
          </p:cNvPr>
          <p:cNvSpPr>
            <a:spLocks noGrp="1"/>
          </p:cNvSpPr>
          <p:nvPr>
            <p:ph type="ftr" sz="quarter" idx="11"/>
          </p:nvPr>
        </p:nvSpPr>
        <p:spPr/>
        <p:txBody>
          <a:bodyPr/>
          <a:lstStyle/>
          <a:p>
            <a:endParaRPr lang="en-US" sz="1200" b="1">
              <a:solidFill>
                <a:srgbClr val="C00000"/>
              </a:solidFill>
            </a:endParaRPr>
          </a:p>
        </p:txBody>
      </p:sp>
      <p:sp>
        <p:nvSpPr>
          <p:cNvPr id="6" name="Slide Number Placeholder 5">
            <a:extLst>
              <a:ext uri="{FF2B5EF4-FFF2-40B4-BE49-F238E27FC236}">
                <a16:creationId xmlns:a16="http://schemas.microsoft.com/office/drawing/2014/main" id="{5CA6325B-3E56-4223-9367-98D7E902FFDF}"/>
              </a:ext>
            </a:extLst>
          </p:cNvPr>
          <p:cNvSpPr>
            <a:spLocks noGrp="1"/>
          </p:cNvSpPr>
          <p:nvPr>
            <p:ph type="sldNum" sz="quarter" idx="12"/>
          </p:nvPr>
        </p:nvSpPr>
        <p:spPr/>
        <p:txBody>
          <a:bodyPr/>
          <a:lstStyle/>
          <a:p>
            <a:fld id="{A0678034-1553-42D3-8F41-00DF5023F3D5}" type="slidenum">
              <a:rPr lang="en-US" smtClean="0"/>
              <a:t>‹#›</a:t>
            </a:fld>
            <a:endParaRPr lang="en-US"/>
          </a:p>
        </p:txBody>
      </p:sp>
    </p:spTree>
    <p:extLst>
      <p:ext uri="{BB962C8B-B14F-4D97-AF65-F5344CB8AC3E}">
        <p14:creationId xmlns:p14="http://schemas.microsoft.com/office/powerpoint/2010/main" val="1024310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12192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844800" y="1676400"/>
            <a:ext cx="65024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914400" y="2286000"/>
            <a:ext cx="103632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fld id="{202764A9-BBF3-44C5-B9C9-B6F950861763}" type="datetime1">
              <a:rPr lang="en-US" smtClean="0"/>
              <a:t>12/6/2024</a:t>
            </a:fld>
            <a:endParaRPr lang="en-US"/>
          </a:p>
        </p:txBody>
      </p:sp>
      <p:sp>
        <p:nvSpPr>
          <p:cNvPr id="7" name="Rectangle 6"/>
          <p:cNvSpPr>
            <a:spLocks noGrp="1" noChangeArrowheads="1"/>
          </p:cNvSpPr>
          <p:nvPr>
            <p:ph type="ftr" sz="quarter" idx="11"/>
          </p:nvPr>
        </p:nvSpPr>
        <p:spPr>
          <a:xfrm>
            <a:off x="3556000" y="6248400"/>
            <a:ext cx="5080000" cy="457200"/>
          </a:xfrm>
        </p:spPr>
        <p:txBody>
          <a:bodyPr/>
          <a:lstStyle>
            <a:lvl1pPr>
              <a:defRPr sz="140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80C74538-3841-4C4F-9073-76C0892EEFE1}" type="slidenum">
              <a:rPr lang="en-US"/>
              <a:pPr>
                <a:defRPr/>
              </a:pPr>
              <a:t>‹#›</a:t>
            </a:fld>
            <a:endParaRPr lang="en-US"/>
          </a:p>
        </p:txBody>
      </p:sp>
    </p:spTree>
    <p:extLst>
      <p:ext uri="{BB962C8B-B14F-4D97-AF65-F5344CB8AC3E}">
        <p14:creationId xmlns:p14="http://schemas.microsoft.com/office/powerpoint/2010/main" val="1754069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BF115E8-7B1E-4050-9C96-59F1B903D23E}" type="datetime1">
              <a:rPr lang="en-US" smtClean="0"/>
              <a:t>12/6/2024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62758C-EA2A-4A50-A1AD-522D04F03B5C}" type="slidenum">
              <a:rPr lang="en-US"/>
              <a:pPr>
                <a:defRPr/>
              </a:pPr>
              <a:t>‹#›</a:t>
            </a:fld>
            <a:endParaRPr lang="en-US"/>
          </a:p>
        </p:txBody>
      </p:sp>
    </p:spTree>
    <p:extLst>
      <p:ext uri="{BB962C8B-B14F-4D97-AF65-F5344CB8AC3E}">
        <p14:creationId xmlns:p14="http://schemas.microsoft.com/office/powerpoint/2010/main" val="3003192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CE17B5-58A0-428C-9BCE-55A7ED214F65}" type="datetime1">
              <a:rPr lang="en-US" smtClean="0"/>
              <a:t>12/6/2024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00365D-9A16-4BA3-9AD6-7A8C631444CE}" type="slidenum">
              <a:rPr lang="en-US"/>
              <a:pPr>
                <a:defRPr/>
              </a:pPr>
              <a:t>‹#›</a:t>
            </a:fld>
            <a:endParaRPr lang="en-US"/>
          </a:p>
        </p:txBody>
      </p:sp>
    </p:spTree>
    <p:extLst>
      <p:ext uri="{BB962C8B-B14F-4D97-AF65-F5344CB8AC3E}">
        <p14:creationId xmlns:p14="http://schemas.microsoft.com/office/powerpoint/2010/main" val="3227347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667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E781FD7D-07A1-4079-AD04-2A9B66EF5219}" type="datetime1">
              <a:rPr lang="en-US" smtClean="0"/>
              <a:t>12/6/2024</a:t>
            </a:fld>
            <a:endParaRPr lang="en-US"/>
          </a:p>
        </p:txBody>
      </p:sp>
      <p:sp>
        <p:nvSpPr>
          <p:cNvPr id="7" name="Footer Placeholder 5"/>
          <p:cNvSpPr>
            <a:spLocks noGrp="1"/>
          </p:cNvSpPr>
          <p:nvPr>
            <p:ph type="ftr" sz="quarter" idx="11"/>
          </p:nvPr>
        </p:nvSpPr>
        <p:spPr/>
        <p:txBody>
          <a:bodyPr/>
          <a:lstStyle>
            <a:lvl1pPr>
              <a:defRPr sz="140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AF971EA-3782-4166-97C8-AAADCADF9795}" type="slidenum">
              <a:rPr lang="en-US"/>
              <a:pPr>
                <a:defRPr/>
              </a:pPr>
              <a:t>‹#›</a:t>
            </a:fld>
            <a:endParaRPr lang="en-US"/>
          </a:p>
        </p:txBody>
      </p:sp>
    </p:spTree>
    <p:extLst>
      <p:ext uri="{BB962C8B-B14F-4D97-AF65-F5344CB8AC3E}">
        <p14:creationId xmlns:p14="http://schemas.microsoft.com/office/powerpoint/2010/main" val="1682750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fld id="{4F96739E-4AD0-4451-90BA-0D0282E1B120}" type="datetime1">
              <a:rPr lang="en-US" smtClean="0"/>
              <a:t>12/6/2024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AD51E4C4-E1CA-4E1E-A27C-9DD523AE10DE}" type="slidenum">
              <a:rPr lang="en-US"/>
              <a:pPr>
                <a:defRPr/>
              </a:pPr>
              <a:t>‹#›</a:t>
            </a:fld>
            <a:endParaRPr lang="en-US"/>
          </a:p>
        </p:txBody>
      </p:sp>
    </p:spTree>
    <p:extLst>
      <p:ext uri="{BB962C8B-B14F-4D97-AF65-F5344CB8AC3E}">
        <p14:creationId xmlns:p14="http://schemas.microsoft.com/office/powerpoint/2010/main" val="281759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E068A745-3698-4292-9B8E-1BF982128E32}" type="datetime1">
              <a:rPr lang="en-US" smtClean="0"/>
              <a:t>12/6/2024</a:t>
            </a:fld>
            <a:endParaRPr lang="en-US"/>
          </a:p>
        </p:txBody>
      </p:sp>
      <p:sp>
        <p:nvSpPr>
          <p:cNvPr id="5" name="Footer Placeholder 3"/>
          <p:cNvSpPr>
            <a:spLocks noGrp="1"/>
          </p:cNvSpPr>
          <p:nvPr>
            <p:ph type="ftr" sz="quarter" idx="11"/>
          </p:nvPr>
        </p:nvSpPr>
        <p:spPr/>
        <p:txBody>
          <a:bodyPr/>
          <a:lstStyle>
            <a:lvl1pPr>
              <a:defRPr sz="1400"/>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8891955-BFE2-427A-A4AD-7D48EE5E674C}" type="slidenum">
              <a:rPr lang="en-US"/>
              <a:pPr>
                <a:defRPr/>
              </a:pPr>
              <a:t>‹#›</a:t>
            </a:fld>
            <a:endParaRPr lang="en-US"/>
          </a:p>
        </p:txBody>
      </p:sp>
    </p:spTree>
    <p:extLst>
      <p:ext uri="{BB962C8B-B14F-4D97-AF65-F5344CB8AC3E}">
        <p14:creationId xmlns:p14="http://schemas.microsoft.com/office/powerpoint/2010/main" val="3035478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89195E6E-4027-4DFA-801E-433D7136190B}" type="datetime1">
              <a:rPr lang="en-US" smtClean="0"/>
              <a:t>12/6/2024</a:t>
            </a:fld>
            <a:endParaRPr lang="en-US"/>
          </a:p>
        </p:txBody>
      </p:sp>
      <p:sp>
        <p:nvSpPr>
          <p:cNvPr id="4" name="Footer Placeholder 2"/>
          <p:cNvSpPr>
            <a:spLocks noGrp="1"/>
          </p:cNvSpPr>
          <p:nvPr>
            <p:ph type="ftr" sz="quarter" idx="11"/>
          </p:nvPr>
        </p:nvSpPr>
        <p:spPr/>
        <p:txBody>
          <a:bodyPr/>
          <a:lstStyle>
            <a:lvl1pPr>
              <a:defRPr sz="1400"/>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74A308EA-B5F5-4132-A87F-968ACDDED2A8}" type="slidenum">
              <a:rPr lang="en-US"/>
              <a:pPr>
                <a:defRPr/>
              </a:pPr>
              <a:t>‹#›</a:t>
            </a:fld>
            <a:endParaRPr lang="en-US"/>
          </a:p>
        </p:txBody>
      </p:sp>
    </p:spTree>
    <p:extLst>
      <p:ext uri="{BB962C8B-B14F-4D97-AF65-F5344CB8AC3E}">
        <p14:creationId xmlns:p14="http://schemas.microsoft.com/office/powerpoint/2010/main" val="96066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4E6D-9926-1576-54FA-1A67CBA9E1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CE2E57-1935-02F7-23FD-EBEA4ACCB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DBC31E-021E-08C2-66DF-F0CE5929AD4B}"/>
              </a:ext>
            </a:extLst>
          </p:cNvPr>
          <p:cNvSpPr>
            <a:spLocks noGrp="1"/>
          </p:cNvSpPr>
          <p:nvPr>
            <p:ph type="dt" sz="half" idx="10"/>
          </p:nvPr>
        </p:nvSpPr>
        <p:spPr/>
        <p:txBody>
          <a:bodyPr/>
          <a:lstStyle/>
          <a:p>
            <a:fld id="{6FA9E9BF-8C3B-4B86-86A2-DB2EDDB4CDB3}" type="datetime1">
              <a:rPr lang="en-US" smtClean="0"/>
              <a:t>12/6/2024</a:t>
            </a:fld>
            <a:endParaRPr lang="en-US"/>
          </a:p>
        </p:txBody>
      </p:sp>
      <p:sp>
        <p:nvSpPr>
          <p:cNvPr id="5" name="Footer Placeholder 4">
            <a:extLst>
              <a:ext uri="{FF2B5EF4-FFF2-40B4-BE49-F238E27FC236}">
                <a16:creationId xmlns:a16="http://schemas.microsoft.com/office/drawing/2014/main" id="{BF24AA47-751D-60FD-FBE4-FE869791B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E6C76-A76A-474F-F92E-8DF713639D89}"/>
              </a:ext>
            </a:extLst>
          </p:cNvPr>
          <p:cNvSpPr>
            <a:spLocks noGrp="1"/>
          </p:cNvSpPr>
          <p:nvPr>
            <p:ph type="sldNum" sz="quarter" idx="12"/>
          </p:nvPr>
        </p:nvSpPr>
        <p:spPr/>
        <p:txBody>
          <a:bodyPr/>
          <a:lstStyle/>
          <a:p>
            <a:fld id="{ACBDC6EC-530F-461E-8CF5-EA4DCCAB86E9}" type="slidenum">
              <a:rPr lang="en-US" smtClean="0"/>
              <a:t>‹#›</a:t>
            </a:fld>
            <a:endParaRPr lang="en-US"/>
          </a:p>
        </p:txBody>
      </p:sp>
    </p:spTree>
    <p:extLst>
      <p:ext uri="{BB962C8B-B14F-4D97-AF65-F5344CB8AC3E}">
        <p14:creationId xmlns:p14="http://schemas.microsoft.com/office/powerpoint/2010/main" val="12716100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B59287B1-FC91-46A9-B865-52338934A2B1}" type="datetime1">
              <a:rPr lang="en-US" smtClean="0"/>
              <a:t>12/6/2024</a:t>
            </a:fld>
            <a:endParaRPr lang="en-US"/>
          </a:p>
        </p:txBody>
      </p:sp>
      <p:sp>
        <p:nvSpPr>
          <p:cNvPr id="7" name="Footer Placeholder 5"/>
          <p:cNvSpPr>
            <a:spLocks noGrp="1"/>
          </p:cNvSpPr>
          <p:nvPr>
            <p:ph type="ftr" sz="quarter" idx="11"/>
          </p:nvPr>
        </p:nvSpPr>
        <p:spPr/>
        <p:txBody>
          <a:bodyPr/>
          <a:lstStyle>
            <a:lvl1pPr>
              <a:defRPr sz="140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6ACAB35-060F-452B-B5C6-17062077CD93}" type="slidenum">
              <a:rPr lang="en-US"/>
              <a:pPr>
                <a:defRPr/>
              </a:pPr>
              <a:t>‹#›</a:t>
            </a:fld>
            <a:endParaRPr lang="en-US"/>
          </a:p>
        </p:txBody>
      </p:sp>
    </p:spTree>
    <p:extLst>
      <p:ext uri="{BB962C8B-B14F-4D97-AF65-F5344CB8AC3E}">
        <p14:creationId xmlns:p14="http://schemas.microsoft.com/office/powerpoint/2010/main" val="1844740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55651DEB-A4E2-4892-B911-1DF363BA3F3B}" type="datetime1">
              <a:rPr lang="en-US" smtClean="0"/>
              <a:t>12/6/2024</a:t>
            </a:fld>
            <a:endParaRPr lang="en-US"/>
          </a:p>
        </p:txBody>
      </p:sp>
      <p:sp>
        <p:nvSpPr>
          <p:cNvPr id="7" name="Footer Placeholder 5"/>
          <p:cNvSpPr>
            <a:spLocks noGrp="1"/>
          </p:cNvSpPr>
          <p:nvPr>
            <p:ph type="ftr" sz="quarter" idx="11"/>
          </p:nvPr>
        </p:nvSpPr>
        <p:spPr/>
        <p:txBody>
          <a:bodyPr/>
          <a:lstStyle>
            <a:lvl1pPr>
              <a:defRPr sz="140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4FA2131-E1E1-4E5A-98F8-FEF9892E302F}" type="slidenum">
              <a:rPr lang="en-US"/>
              <a:pPr>
                <a:defRPr/>
              </a:pPr>
              <a:t>‹#›</a:t>
            </a:fld>
            <a:endParaRPr lang="en-US"/>
          </a:p>
        </p:txBody>
      </p:sp>
    </p:spTree>
    <p:extLst>
      <p:ext uri="{BB962C8B-B14F-4D97-AF65-F5344CB8AC3E}">
        <p14:creationId xmlns:p14="http://schemas.microsoft.com/office/powerpoint/2010/main" val="3662808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a:t>
            </a:r>
            <a:r>
              <a:rPr lang="en-US" err="1"/>
              <a:t>lev</a:t>
            </a:r>
            <a:endParaRPr lang="en-US"/>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874AA29-7EC8-4963-A50C-FA8FD8D127B9}" type="datetime1">
              <a:rPr lang="en-US" smtClean="0"/>
              <a:t>12/6/2024</a:t>
            </a:fld>
            <a:endParaRPr lang="en-US"/>
          </a:p>
        </p:txBody>
      </p:sp>
      <p:sp>
        <p:nvSpPr>
          <p:cNvPr id="6" name="Footer Placeholder 4"/>
          <p:cNvSpPr>
            <a:spLocks noGrp="1"/>
          </p:cNvSpPr>
          <p:nvPr>
            <p:ph type="ftr" sz="quarter" idx="11"/>
          </p:nvPr>
        </p:nvSpPr>
        <p:spPr/>
        <p:txBody>
          <a:bodyPr/>
          <a:lstStyle>
            <a:lvl1pPr>
              <a:defRPr sz="140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95A38E-3003-4321-B09D-20158E2EC377}" type="slidenum">
              <a:rPr lang="en-US"/>
              <a:pPr>
                <a:defRPr/>
              </a:pPr>
              <a:t>‹#›</a:t>
            </a:fld>
            <a:endParaRPr lang="en-US"/>
          </a:p>
        </p:txBody>
      </p:sp>
    </p:spTree>
    <p:extLst>
      <p:ext uri="{BB962C8B-B14F-4D97-AF65-F5344CB8AC3E}">
        <p14:creationId xmlns:p14="http://schemas.microsoft.com/office/powerpoint/2010/main" val="51691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Vertical Title 1"/>
          <p:cNvSpPr>
            <a:spLocks noGrp="1"/>
          </p:cNvSpPr>
          <p:nvPr>
            <p:ph type="title" orient="vert"/>
          </p:nvPr>
        </p:nvSpPr>
        <p:spPr>
          <a:xfrm>
            <a:off x="8686800" y="1600200"/>
            <a:ext cx="25908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600200"/>
            <a:ext cx="75692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EC9B62D-815A-41B7-AA76-A0A921DD8D9D}" type="datetime1">
              <a:rPr lang="en-US" smtClean="0"/>
              <a:t>12/6/2024</a:t>
            </a:fld>
            <a:endParaRPr lang="en-US"/>
          </a:p>
        </p:txBody>
      </p:sp>
      <p:sp>
        <p:nvSpPr>
          <p:cNvPr id="6" name="Footer Placeholder 4"/>
          <p:cNvSpPr>
            <a:spLocks noGrp="1"/>
          </p:cNvSpPr>
          <p:nvPr>
            <p:ph type="ftr" sz="quarter" idx="11"/>
          </p:nvPr>
        </p:nvSpPr>
        <p:spPr/>
        <p:txBody>
          <a:bodyPr/>
          <a:lstStyle>
            <a:lvl1pPr>
              <a:defRPr sz="140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1FE007-90AC-4F41-A5D3-ABE5E9385C9E}" type="slidenum">
              <a:rPr lang="en-US"/>
              <a:pPr>
                <a:defRPr/>
              </a:pPr>
              <a:t>‹#›</a:t>
            </a:fld>
            <a:endParaRPr lang="en-US"/>
          </a:p>
        </p:txBody>
      </p:sp>
    </p:spTree>
    <p:extLst>
      <p:ext uri="{BB962C8B-B14F-4D97-AF65-F5344CB8AC3E}">
        <p14:creationId xmlns:p14="http://schemas.microsoft.com/office/powerpoint/2010/main" val="9034310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ClipArt Placeholder 2"/>
          <p:cNvSpPr>
            <a:spLocks noGrp="1"/>
          </p:cNvSpPr>
          <p:nvPr>
            <p:ph type="clipArt" sz="half" idx="1"/>
          </p:nvPr>
        </p:nvSpPr>
        <p:spPr>
          <a:xfrm>
            <a:off x="914400" y="2667000"/>
            <a:ext cx="5080000" cy="3429000"/>
          </a:xfrm>
        </p:spPr>
        <p:txBody>
          <a:bodyPr/>
          <a:lstStyle/>
          <a:p>
            <a:pPr lvl="0"/>
            <a:endParaRPr lang="en-US" noProof="0"/>
          </a:p>
        </p:txBody>
      </p:sp>
      <p:sp>
        <p:nvSpPr>
          <p:cNvPr id="4" name="Text Placeholder 3"/>
          <p:cNvSpPr>
            <a:spLocks noGrp="1"/>
          </p:cNvSpPr>
          <p:nvPr>
            <p:ph type="body" sz="half" idx="2"/>
          </p:nvPr>
        </p:nvSpPr>
        <p:spPr>
          <a:xfrm>
            <a:off x="61976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2568D6B2-32A2-4C8A-8506-B2562D7E738A}" type="datetime1">
              <a:rPr lang="en-US" smtClean="0"/>
              <a:t>12/6/2024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02E36FD-AA11-4579-A8DE-5C6C4BDBFCA9}" type="slidenum">
              <a:rPr lang="en-US"/>
              <a:pPr>
                <a:defRPr/>
              </a:pPr>
              <a:t>‹#›</a:t>
            </a:fld>
            <a:endParaRPr lang="en-US"/>
          </a:p>
        </p:txBody>
      </p:sp>
    </p:spTree>
    <p:extLst>
      <p:ext uri="{BB962C8B-B14F-4D97-AF65-F5344CB8AC3E}">
        <p14:creationId xmlns:p14="http://schemas.microsoft.com/office/powerpoint/2010/main" val="17993934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SmartArt Placeholder 2"/>
          <p:cNvSpPr>
            <a:spLocks noGrp="1"/>
          </p:cNvSpPr>
          <p:nvPr>
            <p:ph type="dgm" idx="1"/>
          </p:nvPr>
        </p:nvSpPr>
        <p:spPr>
          <a:xfrm>
            <a:off x="914400" y="2667000"/>
            <a:ext cx="10363200" cy="3429000"/>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B289FFA1-066B-48EA-A7C2-0367A8331E9F}" type="datetime1">
              <a:rPr lang="en-US" smtClean="0"/>
              <a:t>12/6/2024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4A3811-04C1-4EEA-B968-7D9A6FFA3FE9}" type="slidenum">
              <a:rPr lang="en-US"/>
              <a:pPr>
                <a:defRPr/>
              </a:pPr>
              <a:t>‹#›</a:t>
            </a:fld>
            <a:endParaRPr lang="en-US"/>
          </a:p>
        </p:txBody>
      </p:sp>
    </p:spTree>
    <p:extLst>
      <p:ext uri="{BB962C8B-B14F-4D97-AF65-F5344CB8AC3E}">
        <p14:creationId xmlns:p14="http://schemas.microsoft.com/office/powerpoint/2010/main" val="937116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Text Placeholder 2"/>
          <p:cNvSpPr>
            <a:spLocks noGrp="1"/>
          </p:cNvSpPr>
          <p:nvPr>
            <p:ph type="body" sz="half" idx="1"/>
          </p:nvPr>
        </p:nvSpPr>
        <p:spPr>
          <a:xfrm>
            <a:off x="9144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C852F111-D2B5-4B5B-8973-872CEFBF01B5}" type="datetime1">
              <a:rPr lang="en-US" smtClean="0"/>
              <a:t>12/6/2024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EA99C86-7C3B-48AC-AC32-0E94A552F8B3}" type="slidenum">
              <a:rPr lang="en-US"/>
              <a:pPr>
                <a:defRPr/>
              </a:pPr>
              <a:t>‹#›</a:t>
            </a:fld>
            <a:endParaRPr lang="en-US"/>
          </a:p>
        </p:txBody>
      </p:sp>
    </p:spTree>
    <p:extLst>
      <p:ext uri="{BB962C8B-B14F-4D97-AF65-F5344CB8AC3E}">
        <p14:creationId xmlns:p14="http://schemas.microsoft.com/office/powerpoint/2010/main" val="4016813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Content Placeholder 1"/>
          <p:cNvSpPr>
            <a:spLocks noGrp="1"/>
          </p:cNvSpPr>
          <p:nvPr>
            <p:ph/>
          </p:nvPr>
        </p:nvSpPr>
        <p:spPr>
          <a:xfrm>
            <a:off x="914400" y="1600200"/>
            <a:ext cx="10363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a:lvl1pPr>
          </a:lstStyle>
          <a:p>
            <a:pPr>
              <a:defRPr/>
            </a:pPr>
            <a:fld id="{16D4CAD7-3C9A-4BC9-BFB0-E543BFEDDA2D}" type="datetime1">
              <a:rPr lang="en-US" smtClean="0"/>
              <a:t>12/6/2024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DBB8F25-1BF6-4DE0-A386-D9D9F0B3C42D}" type="slidenum">
              <a:rPr lang="en-US"/>
              <a:pPr>
                <a:defRPr/>
              </a:pPr>
              <a:t>‹#›</a:t>
            </a:fld>
            <a:endParaRPr lang="en-US"/>
          </a:p>
        </p:txBody>
      </p:sp>
    </p:spTree>
    <p:extLst>
      <p:ext uri="{BB962C8B-B14F-4D97-AF65-F5344CB8AC3E}">
        <p14:creationId xmlns:p14="http://schemas.microsoft.com/office/powerpoint/2010/main" val="218924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8" name="Line 2"/>
          <p:cNvSpPr>
            <a:spLocks noChangeShapeType="1"/>
          </p:cNvSpPr>
          <p:nvPr userDrawn="1"/>
        </p:nvSpPr>
        <p:spPr bwMode="auto">
          <a:xfrm>
            <a:off x="0" y="914400"/>
            <a:ext cx="12192000" cy="0"/>
          </a:xfrm>
          <a:prstGeom prst="line">
            <a:avLst/>
          </a:prstGeom>
          <a:noFill/>
          <a:ln w="635000">
            <a:solidFill>
              <a:srgbClr val="3D52B9"/>
            </a:solidFill>
            <a:round/>
            <a:headEnd/>
            <a:tailEnd/>
          </a:ln>
        </p:spPr>
        <p:txBody>
          <a:bodyPr/>
          <a:lstStyle/>
          <a:p>
            <a:endParaRPr lang="en-US" sz="1800"/>
          </a:p>
        </p:txBody>
      </p:sp>
      <p:sp>
        <p:nvSpPr>
          <p:cNvPr id="9" name="Line 4"/>
          <p:cNvSpPr>
            <a:spLocks noChangeShapeType="1"/>
          </p:cNvSpPr>
          <p:nvPr userDrawn="1"/>
        </p:nvSpPr>
        <p:spPr bwMode="auto">
          <a:xfrm>
            <a:off x="0" y="304800"/>
            <a:ext cx="12192000" cy="0"/>
          </a:xfrm>
          <a:prstGeom prst="line">
            <a:avLst/>
          </a:prstGeom>
          <a:noFill/>
          <a:ln w="635000">
            <a:solidFill>
              <a:srgbClr val="3D52B9"/>
            </a:solidFill>
            <a:round/>
            <a:headEnd/>
            <a:tailEnd/>
          </a:ln>
        </p:spPr>
        <p:txBody>
          <a:bodyPr/>
          <a:lstStyle/>
          <a:p>
            <a:endParaRPr lang="en-US" sz="1800"/>
          </a:p>
        </p:txBody>
      </p:sp>
      <p:sp>
        <p:nvSpPr>
          <p:cNvPr id="10" name="Line 11"/>
          <p:cNvSpPr>
            <a:spLocks noChangeShapeType="1"/>
          </p:cNvSpPr>
          <p:nvPr userDrawn="1"/>
        </p:nvSpPr>
        <p:spPr bwMode="auto">
          <a:xfrm>
            <a:off x="0" y="1524000"/>
            <a:ext cx="12192000" cy="0"/>
          </a:xfrm>
          <a:prstGeom prst="line">
            <a:avLst/>
          </a:prstGeom>
          <a:noFill/>
          <a:ln w="635000">
            <a:solidFill>
              <a:srgbClr val="3D52B9"/>
            </a:solidFill>
            <a:round/>
            <a:headEnd/>
            <a:tailEnd/>
          </a:ln>
        </p:spPr>
        <p:txBody>
          <a:bodyPr/>
          <a:lstStyle/>
          <a:p>
            <a:endParaRPr lang="en-US" sz="1800"/>
          </a:p>
        </p:txBody>
      </p:sp>
      <p:sp>
        <p:nvSpPr>
          <p:cNvPr id="11" name="Line 12"/>
          <p:cNvSpPr>
            <a:spLocks noChangeShapeType="1"/>
          </p:cNvSpPr>
          <p:nvPr userDrawn="1"/>
        </p:nvSpPr>
        <p:spPr bwMode="auto">
          <a:xfrm>
            <a:off x="0" y="2057400"/>
            <a:ext cx="12192000" cy="0"/>
          </a:xfrm>
          <a:prstGeom prst="line">
            <a:avLst/>
          </a:prstGeom>
          <a:noFill/>
          <a:ln w="635000">
            <a:solidFill>
              <a:srgbClr val="3D52B9"/>
            </a:solidFill>
            <a:round/>
            <a:headEnd/>
            <a:tailEnd/>
          </a:ln>
        </p:spPr>
        <p:txBody>
          <a:bodyPr/>
          <a:lstStyle/>
          <a:p>
            <a:endParaRPr lang="en-US" sz="1800"/>
          </a:p>
        </p:txBody>
      </p:sp>
      <p:sp>
        <p:nvSpPr>
          <p:cNvPr id="13" name="Line 10"/>
          <p:cNvSpPr>
            <a:spLocks noChangeShapeType="1"/>
          </p:cNvSpPr>
          <p:nvPr userDrawn="1"/>
        </p:nvSpPr>
        <p:spPr bwMode="auto">
          <a:xfrm>
            <a:off x="508000" y="838200"/>
            <a:ext cx="0" cy="1219200"/>
          </a:xfrm>
          <a:prstGeom prst="line">
            <a:avLst/>
          </a:prstGeom>
          <a:noFill/>
          <a:ln w="76200">
            <a:solidFill>
              <a:schemeClr val="folHlink"/>
            </a:solidFill>
            <a:round/>
            <a:headEnd/>
            <a:tailEnd/>
          </a:ln>
        </p:spPr>
        <p:txBody>
          <a:bodyPr/>
          <a:lstStyle/>
          <a:p>
            <a:endParaRPr lang="en-US" sz="1800"/>
          </a:p>
        </p:txBody>
      </p:sp>
      <p:sp>
        <p:nvSpPr>
          <p:cNvPr id="37" name="Line 28"/>
          <p:cNvSpPr>
            <a:spLocks noChangeShapeType="1"/>
          </p:cNvSpPr>
          <p:nvPr userDrawn="1"/>
        </p:nvSpPr>
        <p:spPr bwMode="auto">
          <a:xfrm flipV="1">
            <a:off x="508000" y="5676900"/>
            <a:ext cx="0" cy="381000"/>
          </a:xfrm>
          <a:prstGeom prst="line">
            <a:avLst/>
          </a:prstGeom>
          <a:noFill/>
          <a:ln w="76200">
            <a:solidFill>
              <a:schemeClr val="folHlink"/>
            </a:solidFill>
            <a:round/>
            <a:headEnd/>
            <a:tailEnd/>
          </a:ln>
        </p:spPr>
        <p:txBody>
          <a:bodyPr/>
          <a:lstStyle/>
          <a:p>
            <a:endParaRPr lang="en-US" sz="1800"/>
          </a:p>
        </p:txBody>
      </p:sp>
      <p:grpSp>
        <p:nvGrpSpPr>
          <p:cNvPr id="2" name="Group 40"/>
          <p:cNvGrpSpPr/>
          <p:nvPr userDrawn="1"/>
        </p:nvGrpSpPr>
        <p:grpSpPr>
          <a:xfrm>
            <a:off x="0" y="5638800"/>
            <a:ext cx="12192000" cy="1143000"/>
            <a:chOff x="0" y="5638800"/>
            <a:chExt cx="9144000" cy="1143000"/>
          </a:xfrm>
        </p:grpSpPr>
        <p:grpSp>
          <p:nvGrpSpPr>
            <p:cNvPr id="3" name="Group 15"/>
            <p:cNvGrpSpPr/>
            <p:nvPr/>
          </p:nvGrpSpPr>
          <p:grpSpPr>
            <a:xfrm>
              <a:off x="0" y="5638800"/>
              <a:ext cx="9144000" cy="1143000"/>
              <a:chOff x="0" y="5638800"/>
              <a:chExt cx="9144000" cy="1143000"/>
            </a:xfrm>
          </p:grpSpPr>
          <p:grpSp>
            <p:nvGrpSpPr>
              <p:cNvPr id="4" name="Group 14"/>
              <p:cNvGrpSpPr/>
              <p:nvPr/>
            </p:nvGrpSpPr>
            <p:grpSpPr>
              <a:xfrm>
                <a:off x="0" y="5638800"/>
                <a:ext cx="9144000" cy="1143000"/>
                <a:chOff x="0" y="5638800"/>
                <a:chExt cx="9144000" cy="1143000"/>
              </a:xfrm>
            </p:grpSpPr>
            <p:sp>
              <p:nvSpPr>
                <p:cNvPr id="46" name="Line 19"/>
                <p:cNvSpPr>
                  <a:spLocks noChangeShapeType="1"/>
                </p:cNvSpPr>
                <p:nvPr/>
              </p:nvSpPr>
              <p:spPr bwMode="auto">
                <a:xfrm>
                  <a:off x="0" y="6248400"/>
                  <a:ext cx="9144000" cy="0"/>
                </a:xfrm>
                <a:prstGeom prst="line">
                  <a:avLst/>
                </a:prstGeom>
                <a:noFill/>
                <a:ln w="523875">
                  <a:solidFill>
                    <a:srgbClr val="3D52B9"/>
                  </a:solidFill>
                  <a:round/>
                  <a:headEnd/>
                  <a:tailEnd/>
                </a:ln>
              </p:spPr>
              <p:txBody>
                <a:bodyPr/>
                <a:lstStyle/>
                <a:p>
                  <a:endParaRPr lang="en-US" sz="1800"/>
                </a:p>
              </p:txBody>
            </p:sp>
            <p:sp>
              <p:nvSpPr>
                <p:cNvPr id="47" name="Oval 20"/>
                <p:cNvSpPr>
                  <a:spLocks noChangeArrowheads="1"/>
                </p:cNvSpPr>
                <p:nvPr/>
              </p:nvSpPr>
              <p:spPr bwMode="auto">
                <a:xfrm>
                  <a:off x="152400" y="5638800"/>
                  <a:ext cx="1219200" cy="1143000"/>
                </a:xfrm>
                <a:prstGeom prst="ellipse">
                  <a:avLst/>
                </a:prstGeom>
                <a:solidFill>
                  <a:schemeClr val="bg1"/>
                </a:solidFill>
                <a:ln w="31750">
                  <a:noFill/>
                  <a:round/>
                  <a:headEnd/>
                  <a:tailEnd/>
                </a:ln>
              </p:spPr>
              <p:txBody>
                <a:bodyPr wrap="none" anchor="ctr"/>
                <a:lstStyle/>
                <a:p>
                  <a:endParaRPr lang="en-US" sz="1800"/>
                </a:p>
              </p:txBody>
            </p:sp>
            <p:pic>
              <p:nvPicPr>
                <p:cNvPr id="48" name="Picture 21" descr="epa_logo"/>
                <p:cNvPicPr>
                  <a:picLocks noChangeAspect="1" noChangeArrowheads="1"/>
                </p:cNvPicPr>
                <p:nvPr/>
              </p:nvPicPr>
              <p:blipFill>
                <a:blip r:embed="rId2" cstate="print"/>
                <a:srcRect/>
                <a:stretch>
                  <a:fillRect/>
                </a:stretch>
              </p:blipFill>
              <p:spPr bwMode="auto">
                <a:xfrm>
                  <a:off x="201613" y="5638800"/>
                  <a:ext cx="1093788" cy="1143000"/>
                </a:xfrm>
                <a:prstGeom prst="rect">
                  <a:avLst/>
                </a:prstGeom>
                <a:noFill/>
                <a:ln w="9525">
                  <a:noFill/>
                  <a:miter lim="800000"/>
                  <a:headEnd/>
                  <a:tailEnd/>
                </a:ln>
              </p:spPr>
            </p:pic>
            <p:sp>
              <p:nvSpPr>
                <p:cNvPr id="49" name="Oval 22"/>
                <p:cNvSpPr>
                  <a:spLocks noChangeArrowheads="1"/>
                </p:cNvSpPr>
                <p:nvPr/>
              </p:nvSpPr>
              <p:spPr bwMode="auto">
                <a:xfrm>
                  <a:off x="134938" y="5638800"/>
                  <a:ext cx="1233488" cy="1143000"/>
                </a:xfrm>
                <a:prstGeom prst="ellipse">
                  <a:avLst/>
                </a:prstGeom>
                <a:noFill/>
                <a:ln w="38735">
                  <a:solidFill>
                    <a:srgbClr val="3D52B9"/>
                  </a:solidFill>
                  <a:round/>
                  <a:headEnd/>
                  <a:tailEnd/>
                </a:ln>
              </p:spPr>
              <p:txBody>
                <a:bodyPr wrap="none" anchor="ctr"/>
                <a:lstStyle/>
                <a:p>
                  <a:endParaRPr lang="en-US" sz="1800"/>
                </a:p>
              </p:txBody>
            </p:sp>
          </p:grpSp>
          <p:sp>
            <p:nvSpPr>
              <p:cNvPr id="45" name="Rectangle 23"/>
              <p:cNvSpPr>
                <a:spLocks noChangeArrowheads="1"/>
              </p:cNvSpPr>
              <p:nvPr/>
            </p:nvSpPr>
            <p:spPr bwMode="auto">
              <a:xfrm>
                <a:off x="3362325" y="6038850"/>
                <a:ext cx="5181600" cy="369332"/>
              </a:xfrm>
              <a:prstGeom prst="rect">
                <a:avLst/>
              </a:prstGeom>
              <a:noFill/>
              <a:ln w="9525">
                <a:noFill/>
                <a:miter lim="800000"/>
                <a:headEnd/>
                <a:tailEnd/>
              </a:ln>
            </p:spPr>
            <p:txBody>
              <a:bodyPr wrap="square">
                <a:spAutoFit/>
              </a:bodyPr>
              <a:lstStyle/>
              <a:p>
                <a:pPr algn="r"/>
                <a:r>
                  <a:rPr lang="en-US" sz="1800" baseline="0">
                    <a:solidFill>
                      <a:schemeClr val="bg1"/>
                    </a:solidFill>
                    <a:latin typeface="+mj-lt"/>
                  </a:rPr>
                  <a:t>Office of Pollution Prevention and Toxics</a:t>
                </a:r>
                <a:endParaRPr lang="en-US" sz="2000" b="1" baseline="0">
                  <a:solidFill>
                    <a:schemeClr val="bg1"/>
                  </a:solidFill>
                  <a:latin typeface="+mj-lt"/>
                </a:endParaRPr>
              </a:p>
            </p:txBody>
          </p:sp>
        </p:grpSp>
        <p:sp>
          <p:nvSpPr>
            <p:cNvPr id="43" name="Line 26"/>
            <p:cNvSpPr>
              <a:spLocks noChangeShapeType="1"/>
            </p:cNvSpPr>
            <p:nvPr/>
          </p:nvSpPr>
          <p:spPr bwMode="auto">
            <a:xfrm>
              <a:off x="8591550" y="6096000"/>
              <a:ext cx="0" cy="304800"/>
            </a:xfrm>
            <a:prstGeom prst="line">
              <a:avLst/>
            </a:prstGeom>
            <a:noFill/>
            <a:ln w="76200">
              <a:solidFill>
                <a:schemeClr val="folHlink"/>
              </a:solidFill>
              <a:round/>
              <a:headEnd/>
              <a:tailEnd/>
            </a:ln>
          </p:spPr>
          <p:txBody>
            <a:bodyPr/>
            <a:lstStyle/>
            <a:p>
              <a:endParaRPr lang="en-US" sz="1800"/>
            </a:p>
          </p:txBody>
        </p:sp>
      </p:grpSp>
      <p:sp>
        <p:nvSpPr>
          <p:cNvPr id="51" name="Title 50"/>
          <p:cNvSpPr>
            <a:spLocks noGrp="1"/>
          </p:cNvSpPr>
          <p:nvPr>
            <p:ph type="title"/>
          </p:nvPr>
        </p:nvSpPr>
        <p:spPr>
          <a:xfrm>
            <a:off x="609600" y="914400"/>
            <a:ext cx="10972800" cy="1143000"/>
          </a:xfrm>
          <a:prstGeom prst="rect">
            <a:avLst/>
          </a:prstGeom>
        </p:spPr>
        <p:txBody>
          <a:bodyPr/>
          <a:lstStyle>
            <a:lvl1pPr algn="l">
              <a:defRPr sz="44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Arial" pitchFamily="34" charset="0"/>
              </a:defRPr>
            </a:lvl1pPr>
          </a:lstStyle>
          <a:p>
            <a:r>
              <a:rPr lang="en-US"/>
              <a:t>Click to edit Master title style</a:t>
            </a:r>
          </a:p>
        </p:txBody>
      </p:sp>
      <p:sp>
        <p:nvSpPr>
          <p:cNvPr id="53" name="Text Placeholder 52"/>
          <p:cNvSpPr>
            <a:spLocks noGrp="1"/>
          </p:cNvSpPr>
          <p:nvPr>
            <p:ph type="body" sz="quarter" idx="10"/>
          </p:nvPr>
        </p:nvSpPr>
        <p:spPr>
          <a:xfrm>
            <a:off x="6604000" y="5105400"/>
            <a:ext cx="5384800" cy="609600"/>
          </a:xfrm>
          <a:prstGeom prst="rect">
            <a:avLst/>
          </a:prstGeom>
        </p:spPr>
        <p:txBody>
          <a:bodyPr/>
          <a:lstStyle>
            <a:lvl1pPr algn="r">
              <a:buNone/>
              <a:defRPr sz="2800">
                <a:solidFill>
                  <a:schemeClr val="accent6"/>
                </a:solidFill>
                <a:latin typeface="+mj-lt"/>
                <a:cs typeface="Arial" pitchFamily="34" charset="0"/>
              </a:defRPr>
            </a:lvl1pPr>
            <a:lvl2pPr algn="r">
              <a:buNone/>
              <a:defRPr sz="2500" baseline="0">
                <a:solidFill>
                  <a:schemeClr val="accent6"/>
                </a:solidFill>
                <a:latin typeface="Arial" pitchFamily="34" charset="0"/>
                <a:cs typeface="Arial" pitchFamily="34" charset="0"/>
              </a:defRPr>
            </a:lvl2pPr>
          </a:lstStyle>
          <a:p>
            <a:pPr lvl="0"/>
            <a:r>
              <a:rPr lang="en-US"/>
              <a:t>Click to edit Master text </a:t>
            </a:r>
          </a:p>
        </p:txBody>
      </p:sp>
    </p:spTree>
    <p:extLst>
      <p:ext uri="{BB962C8B-B14F-4D97-AF65-F5344CB8AC3E}">
        <p14:creationId xmlns:p14="http://schemas.microsoft.com/office/powerpoint/2010/main" val="3223182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12192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844800" y="1676400"/>
            <a:ext cx="65024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914400" y="2286000"/>
            <a:ext cx="103632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fld id="{C60B4AEE-B081-48A9-8967-5F9ED8D38B9C}" type="datetime1">
              <a:rPr lang="en-US" smtClean="0"/>
              <a:t>12/6/2024</a:t>
            </a:fld>
            <a:endParaRPr lang="en-US"/>
          </a:p>
        </p:txBody>
      </p:sp>
      <p:sp>
        <p:nvSpPr>
          <p:cNvPr id="7" name="Rectangle 6"/>
          <p:cNvSpPr>
            <a:spLocks noGrp="1" noChangeArrowheads="1"/>
          </p:cNvSpPr>
          <p:nvPr>
            <p:ph type="ftr" sz="quarter" idx="11"/>
          </p:nvPr>
        </p:nvSpPr>
        <p:spPr>
          <a:xfrm>
            <a:off x="3556000" y="6248400"/>
            <a:ext cx="5080000" cy="457200"/>
          </a:xfrm>
        </p:spPr>
        <p:txBody>
          <a:bodyPr/>
          <a:lstStyle>
            <a:lvl1pPr>
              <a:defRPr sz="140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80C74538-3841-4C4F-9073-76C0892EEFE1}" type="slidenum">
              <a:rPr lang="en-US"/>
              <a:pPr>
                <a:defRPr/>
              </a:pPr>
              <a:t>‹#›</a:t>
            </a:fld>
            <a:endParaRPr lang="en-US"/>
          </a:p>
        </p:txBody>
      </p:sp>
    </p:spTree>
    <p:extLst>
      <p:ext uri="{BB962C8B-B14F-4D97-AF65-F5344CB8AC3E}">
        <p14:creationId xmlns:p14="http://schemas.microsoft.com/office/powerpoint/2010/main" val="381574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F40A-4D5E-DD3A-A81D-503E475512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F1CBE4-435E-451C-FE72-5465C043C8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4180B1-CB28-A2C4-6038-AFB8818DEC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F2956B-C033-28E3-78FE-662434FBEDBC}"/>
              </a:ext>
            </a:extLst>
          </p:cNvPr>
          <p:cNvSpPr>
            <a:spLocks noGrp="1"/>
          </p:cNvSpPr>
          <p:nvPr>
            <p:ph type="dt" sz="half" idx="10"/>
          </p:nvPr>
        </p:nvSpPr>
        <p:spPr/>
        <p:txBody>
          <a:bodyPr/>
          <a:lstStyle/>
          <a:p>
            <a:fld id="{5F106076-BE23-49F5-BDD3-12BA36C78665}" type="datetime1">
              <a:rPr lang="en-US" smtClean="0"/>
              <a:t>12/6/2024</a:t>
            </a:fld>
            <a:endParaRPr lang="en-US"/>
          </a:p>
        </p:txBody>
      </p:sp>
      <p:sp>
        <p:nvSpPr>
          <p:cNvPr id="6" name="Footer Placeholder 5">
            <a:extLst>
              <a:ext uri="{FF2B5EF4-FFF2-40B4-BE49-F238E27FC236}">
                <a16:creationId xmlns:a16="http://schemas.microsoft.com/office/drawing/2014/main" id="{19747434-1904-7F80-A297-E7EC5593C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B9BDD-7903-AD0B-02F4-C3125CB77839}"/>
              </a:ext>
            </a:extLst>
          </p:cNvPr>
          <p:cNvSpPr>
            <a:spLocks noGrp="1"/>
          </p:cNvSpPr>
          <p:nvPr>
            <p:ph type="sldNum" sz="quarter" idx="12"/>
          </p:nvPr>
        </p:nvSpPr>
        <p:spPr/>
        <p:txBody>
          <a:bodyPr/>
          <a:lstStyle/>
          <a:p>
            <a:fld id="{ACBDC6EC-530F-461E-8CF5-EA4DCCAB86E9}" type="slidenum">
              <a:rPr lang="en-US" smtClean="0"/>
              <a:t>‹#›</a:t>
            </a:fld>
            <a:endParaRPr lang="en-US"/>
          </a:p>
        </p:txBody>
      </p:sp>
    </p:spTree>
    <p:extLst>
      <p:ext uri="{BB962C8B-B14F-4D97-AF65-F5344CB8AC3E}">
        <p14:creationId xmlns:p14="http://schemas.microsoft.com/office/powerpoint/2010/main" val="3927289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829489E-6EE7-4F5E-9F8A-E792B94C24F0}" type="datetime1">
              <a:rPr lang="en-US" smtClean="0"/>
              <a:t>12/6/2024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62758C-EA2A-4A50-A1AD-522D04F03B5C}" type="slidenum">
              <a:rPr lang="en-US"/>
              <a:pPr>
                <a:defRPr/>
              </a:pPr>
              <a:t>‹#›</a:t>
            </a:fld>
            <a:endParaRPr lang="en-US"/>
          </a:p>
        </p:txBody>
      </p:sp>
    </p:spTree>
    <p:extLst>
      <p:ext uri="{BB962C8B-B14F-4D97-AF65-F5344CB8AC3E}">
        <p14:creationId xmlns:p14="http://schemas.microsoft.com/office/powerpoint/2010/main" val="3406129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D10350-59AC-4A70-9D1A-9686F93328E5}" type="datetime1">
              <a:rPr lang="en-US" smtClean="0"/>
              <a:t>12/6/2024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00365D-9A16-4BA3-9AD6-7A8C631444CE}" type="slidenum">
              <a:rPr lang="en-US"/>
              <a:pPr>
                <a:defRPr/>
              </a:pPr>
              <a:t>‹#›</a:t>
            </a:fld>
            <a:endParaRPr lang="en-US"/>
          </a:p>
        </p:txBody>
      </p:sp>
    </p:spTree>
    <p:extLst>
      <p:ext uri="{BB962C8B-B14F-4D97-AF65-F5344CB8AC3E}">
        <p14:creationId xmlns:p14="http://schemas.microsoft.com/office/powerpoint/2010/main" val="2319800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667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06B24FAD-B33A-4FBE-8BF7-94EEE0FEC0AF}" type="datetime1">
              <a:rPr lang="en-US" smtClean="0"/>
              <a:t>12/6/2024</a:t>
            </a:fld>
            <a:endParaRPr lang="en-US"/>
          </a:p>
        </p:txBody>
      </p:sp>
      <p:sp>
        <p:nvSpPr>
          <p:cNvPr id="7" name="Footer Placeholder 5"/>
          <p:cNvSpPr>
            <a:spLocks noGrp="1"/>
          </p:cNvSpPr>
          <p:nvPr>
            <p:ph type="ftr" sz="quarter" idx="11"/>
          </p:nvPr>
        </p:nvSpPr>
        <p:spPr/>
        <p:txBody>
          <a:bodyPr/>
          <a:lstStyle>
            <a:lvl1pPr>
              <a:defRPr sz="140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AF971EA-3782-4166-97C8-AAADCADF9795}" type="slidenum">
              <a:rPr lang="en-US"/>
              <a:pPr>
                <a:defRPr/>
              </a:pPr>
              <a:t>‹#›</a:t>
            </a:fld>
            <a:endParaRPr lang="en-US"/>
          </a:p>
        </p:txBody>
      </p:sp>
    </p:spTree>
    <p:extLst>
      <p:ext uri="{BB962C8B-B14F-4D97-AF65-F5344CB8AC3E}">
        <p14:creationId xmlns:p14="http://schemas.microsoft.com/office/powerpoint/2010/main" val="308227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a:lvl1pPr>
          </a:lstStyle>
          <a:p>
            <a:pPr>
              <a:defRPr/>
            </a:pPr>
            <a:fld id="{10BF96BD-EBFA-4DFE-A2A0-DF3BF331F9A3}" type="datetime1">
              <a:rPr lang="en-US" smtClean="0"/>
              <a:t>12/6/2024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AD51E4C4-E1CA-4E1E-A27C-9DD523AE10DE}" type="slidenum">
              <a:rPr lang="en-US"/>
              <a:pPr>
                <a:defRPr/>
              </a:pPr>
              <a:t>‹#›</a:t>
            </a:fld>
            <a:endParaRPr lang="en-US"/>
          </a:p>
        </p:txBody>
      </p:sp>
    </p:spTree>
    <p:extLst>
      <p:ext uri="{BB962C8B-B14F-4D97-AF65-F5344CB8AC3E}">
        <p14:creationId xmlns:p14="http://schemas.microsoft.com/office/powerpoint/2010/main" val="802863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fld id="{00DEDEAE-119B-4397-9B5F-489AEBBEF81E}" type="datetime1">
              <a:rPr lang="en-US" smtClean="0"/>
              <a:t>12/6/2024</a:t>
            </a:fld>
            <a:endParaRPr lang="en-US"/>
          </a:p>
        </p:txBody>
      </p:sp>
      <p:sp>
        <p:nvSpPr>
          <p:cNvPr id="5" name="Footer Placeholder 3"/>
          <p:cNvSpPr>
            <a:spLocks noGrp="1"/>
          </p:cNvSpPr>
          <p:nvPr>
            <p:ph type="ftr" sz="quarter" idx="11"/>
          </p:nvPr>
        </p:nvSpPr>
        <p:spPr/>
        <p:txBody>
          <a:bodyPr/>
          <a:lstStyle>
            <a:lvl1pPr>
              <a:defRPr sz="1400"/>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8891955-BFE2-427A-A4AD-7D48EE5E674C}" type="slidenum">
              <a:rPr lang="en-US"/>
              <a:pPr>
                <a:defRPr/>
              </a:pPr>
              <a:t>‹#›</a:t>
            </a:fld>
            <a:endParaRPr lang="en-US"/>
          </a:p>
        </p:txBody>
      </p:sp>
    </p:spTree>
    <p:extLst>
      <p:ext uri="{BB962C8B-B14F-4D97-AF65-F5344CB8AC3E}">
        <p14:creationId xmlns:p14="http://schemas.microsoft.com/office/powerpoint/2010/main" val="1656629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a:lvl1pPr>
          </a:lstStyle>
          <a:p>
            <a:pPr>
              <a:defRPr/>
            </a:pPr>
            <a:fld id="{320DA18D-C512-4E6C-B2A2-5E05EB64849B}" type="datetime1">
              <a:rPr lang="en-US" smtClean="0"/>
              <a:t>12/6/2024</a:t>
            </a:fld>
            <a:endParaRPr lang="en-US"/>
          </a:p>
        </p:txBody>
      </p:sp>
      <p:sp>
        <p:nvSpPr>
          <p:cNvPr id="4" name="Footer Placeholder 2"/>
          <p:cNvSpPr>
            <a:spLocks noGrp="1"/>
          </p:cNvSpPr>
          <p:nvPr>
            <p:ph type="ftr" sz="quarter" idx="11"/>
          </p:nvPr>
        </p:nvSpPr>
        <p:spPr/>
        <p:txBody>
          <a:bodyPr/>
          <a:lstStyle>
            <a:lvl1pPr>
              <a:defRPr sz="1400"/>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74A308EA-B5F5-4132-A87F-968ACDDED2A8}" type="slidenum">
              <a:rPr lang="en-US"/>
              <a:pPr>
                <a:defRPr/>
              </a:pPr>
              <a:t>‹#›</a:t>
            </a:fld>
            <a:endParaRPr lang="en-US"/>
          </a:p>
        </p:txBody>
      </p:sp>
    </p:spTree>
    <p:extLst>
      <p:ext uri="{BB962C8B-B14F-4D97-AF65-F5344CB8AC3E}">
        <p14:creationId xmlns:p14="http://schemas.microsoft.com/office/powerpoint/2010/main" val="27768152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EBDF095E-A1C9-48CF-A1D1-EC7FB0C85BEC}" type="datetime1">
              <a:rPr lang="en-US" smtClean="0"/>
              <a:t>12/6/2024</a:t>
            </a:fld>
            <a:endParaRPr lang="en-US"/>
          </a:p>
        </p:txBody>
      </p:sp>
      <p:sp>
        <p:nvSpPr>
          <p:cNvPr id="7" name="Footer Placeholder 5"/>
          <p:cNvSpPr>
            <a:spLocks noGrp="1"/>
          </p:cNvSpPr>
          <p:nvPr>
            <p:ph type="ftr" sz="quarter" idx="11"/>
          </p:nvPr>
        </p:nvSpPr>
        <p:spPr/>
        <p:txBody>
          <a:bodyPr/>
          <a:lstStyle>
            <a:lvl1pPr>
              <a:defRPr sz="140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6ACAB35-060F-452B-B5C6-17062077CD93}" type="slidenum">
              <a:rPr lang="en-US"/>
              <a:pPr>
                <a:defRPr/>
              </a:pPr>
              <a:t>‹#›</a:t>
            </a:fld>
            <a:endParaRPr lang="en-US"/>
          </a:p>
        </p:txBody>
      </p:sp>
    </p:spTree>
    <p:extLst>
      <p:ext uri="{BB962C8B-B14F-4D97-AF65-F5344CB8AC3E}">
        <p14:creationId xmlns:p14="http://schemas.microsoft.com/office/powerpoint/2010/main" val="20469346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fld id="{1C33A287-B34C-476B-9539-EDA60EC5A173}" type="datetime1">
              <a:rPr lang="en-US" smtClean="0"/>
              <a:t>12/6/2024</a:t>
            </a:fld>
            <a:endParaRPr lang="en-US"/>
          </a:p>
        </p:txBody>
      </p:sp>
      <p:sp>
        <p:nvSpPr>
          <p:cNvPr id="7" name="Footer Placeholder 5"/>
          <p:cNvSpPr>
            <a:spLocks noGrp="1"/>
          </p:cNvSpPr>
          <p:nvPr>
            <p:ph type="ftr" sz="quarter" idx="11"/>
          </p:nvPr>
        </p:nvSpPr>
        <p:spPr/>
        <p:txBody>
          <a:bodyPr/>
          <a:lstStyle>
            <a:lvl1pPr>
              <a:defRPr sz="140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4FA2131-E1E1-4E5A-98F8-FEF9892E302F}" type="slidenum">
              <a:rPr lang="en-US"/>
              <a:pPr>
                <a:defRPr/>
              </a:pPr>
              <a:t>‹#›</a:t>
            </a:fld>
            <a:endParaRPr lang="en-US"/>
          </a:p>
        </p:txBody>
      </p:sp>
    </p:spTree>
    <p:extLst>
      <p:ext uri="{BB962C8B-B14F-4D97-AF65-F5344CB8AC3E}">
        <p14:creationId xmlns:p14="http://schemas.microsoft.com/office/powerpoint/2010/main" val="3773147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a:t>
            </a:r>
            <a:r>
              <a:rPr lang="en-US" err="1"/>
              <a:t>lev</a:t>
            </a:r>
            <a:endParaRPr lang="en-US"/>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A0F64CD-ABB2-43D1-A6FB-0AF2FFF4F0FA}" type="datetime1">
              <a:rPr lang="en-US" smtClean="0"/>
              <a:t>12/6/2024</a:t>
            </a:fld>
            <a:endParaRPr lang="en-US"/>
          </a:p>
        </p:txBody>
      </p:sp>
      <p:sp>
        <p:nvSpPr>
          <p:cNvPr id="6" name="Footer Placeholder 4"/>
          <p:cNvSpPr>
            <a:spLocks noGrp="1"/>
          </p:cNvSpPr>
          <p:nvPr>
            <p:ph type="ftr" sz="quarter" idx="11"/>
          </p:nvPr>
        </p:nvSpPr>
        <p:spPr/>
        <p:txBody>
          <a:bodyPr/>
          <a:lstStyle>
            <a:lvl1pPr>
              <a:defRPr sz="140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95A38E-3003-4321-B09D-20158E2EC377}" type="slidenum">
              <a:rPr lang="en-US"/>
              <a:pPr>
                <a:defRPr/>
              </a:pPr>
              <a:t>‹#›</a:t>
            </a:fld>
            <a:endParaRPr lang="en-US"/>
          </a:p>
        </p:txBody>
      </p:sp>
    </p:spTree>
    <p:extLst>
      <p:ext uri="{BB962C8B-B14F-4D97-AF65-F5344CB8AC3E}">
        <p14:creationId xmlns:p14="http://schemas.microsoft.com/office/powerpoint/2010/main" val="31559645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Vertical Title 1"/>
          <p:cNvSpPr>
            <a:spLocks noGrp="1"/>
          </p:cNvSpPr>
          <p:nvPr>
            <p:ph type="title" orient="vert"/>
          </p:nvPr>
        </p:nvSpPr>
        <p:spPr>
          <a:xfrm>
            <a:off x="8686800" y="1600200"/>
            <a:ext cx="25908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600200"/>
            <a:ext cx="75692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0F5136E-EBC7-4E16-BE26-0F1C7BC6420A}" type="datetime1">
              <a:rPr lang="en-US" smtClean="0"/>
              <a:t>12/6/2024</a:t>
            </a:fld>
            <a:endParaRPr lang="en-US"/>
          </a:p>
        </p:txBody>
      </p:sp>
      <p:sp>
        <p:nvSpPr>
          <p:cNvPr id="6" name="Footer Placeholder 4"/>
          <p:cNvSpPr>
            <a:spLocks noGrp="1"/>
          </p:cNvSpPr>
          <p:nvPr>
            <p:ph type="ftr" sz="quarter" idx="11"/>
          </p:nvPr>
        </p:nvSpPr>
        <p:spPr/>
        <p:txBody>
          <a:bodyPr/>
          <a:lstStyle>
            <a:lvl1pPr>
              <a:defRPr sz="140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1FE007-90AC-4F41-A5D3-ABE5E9385C9E}" type="slidenum">
              <a:rPr lang="en-US"/>
              <a:pPr>
                <a:defRPr/>
              </a:pPr>
              <a:t>‹#›</a:t>
            </a:fld>
            <a:endParaRPr lang="en-US"/>
          </a:p>
        </p:txBody>
      </p:sp>
    </p:spTree>
    <p:extLst>
      <p:ext uri="{BB962C8B-B14F-4D97-AF65-F5344CB8AC3E}">
        <p14:creationId xmlns:p14="http://schemas.microsoft.com/office/powerpoint/2010/main" val="59793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7CE12-96D0-853D-610B-1B30F44D9B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3E610E-53DE-528B-047B-0BF46F366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AA604F-8C0E-BF81-9F90-809CDB2905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D24D19-26EA-3498-9A5E-8FA8632673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1FDEE9-40A2-4354-9D7C-129A11A7F0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1DCEA0-DE70-ED11-AB65-186E62A18D85}"/>
              </a:ext>
            </a:extLst>
          </p:cNvPr>
          <p:cNvSpPr>
            <a:spLocks noGrp="1"/>
          </p:cNvSpPr>
          <p:nvPr>
            <p:ph type="dt" sz="half" idx="10"/>
          </p:nvPr>
        </p:nvSpPr>
        <p:spPr/>
        <p:txBody>
          <a:bodyPr/>
          <a:lstStyle/>
          <a:p>
            <a:fld id="{BDF64D7A-9041-42BE-8F32-CCC2DC8FC17F}" type="datetime1">
              <a:rPr lang="en-US" smtClean="0"/>
              <a:t>12/6/2024</a:t>
            </a:fld>
            <a:endParaRPr lang="en-US"/>
          </a:p>
        </p:txBody>
      </p:sp>
      <p:sp>
        <p:nvSpPr>
          <p:cNvPr id="8" name="Footer Placeholder 7">
            <a:extLst>
              <a:ext uri="{FF2B5EF4-FFF2-40B4-BE49-F238E27FC236}">
                <a16:creationId xmlns:a16="http://schemas.microsoft.com/office/drawing/2014/main" id="{CACFE31B-4D9E-A87F-F632-36AF0F038F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759F65-1DDC-C694-F538-3C89B0C168CB}"/>
              </a:ext>
            </a:extLst>
          </p:cNvPr>
          <p:cNvSpPr>
            <a:spLocks noGrp="1"/>
          </p:cNvSpPr>
          <p:nvPr>
            <p:ph type="sldNum" sz="quarter" idx="12"/>
          </p:nvPr>
        </p:nvSpPr>
        <p:spPr/>
        <p:txBody>
          <a:bodyPr/>
          <a:lstStyle/>
          <a:p>
            <a:fld id="{ACBDC6EC-530F-461E-8CF5-EA4DCCAB86E9}" type="slidenum">
              <a:rPr lang="en-US" smtClean="0"/>
              <a:t>‹#›</a:t>
            </a:fld>
            <a:endParaRPr lang="en-US"/>
          </a:p>
        </p:txBody>
      </p:sp>
    </p:spTree>
    <p:extLst>
      <p:ext uri="{BB962C8B-B14F-4D97-AF65-F5344CB8AC3E}">
        <p14:creationId xmlns:p14="http://schemas.microsoft.com/office/powerpoint/2010/main" val="39319606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ClipArt Placeholder 2"/>
          <p:cNvSpPr>
            <a:spLocks noGrp="1"/>
          </p:cNvSpPr>
          <p:nvPr>
            <p:ph type="clipArt" sz="half" idx="1"/>
          </p:nvPr>
        </p:nvSpPr>
        <p:spPr>
          <a:xfrm>
            <a:off x="914400" y="2667000"/>
            <a:ext cx="5080000" cy="3429000"/>
          </a:xfrm>
        </p:spPr>
        <p:txBody>
          <a:bodyPr/>
          <a:lstStyle/>
          <a:p>
            <a:pPr lvl="0"/>
            <a:endParaRPr lang="en-US" noProof="0"/>
          </a:p>
        </p:txBody>
      </p:sp>
      <p:sp>
        <p:nvSpPr>
          <p:cNvPr id="4" name="Text Placeholder 3"/>
          <p:cNvSpPr>
            <a:spLocks noGrp="1"/>
          </p:cNvSpPr>
          <p:nvPr>
            <p:ph type="body" sz="half" idx="2"/>
          </p:nvPr>
        </p:nvSpPr>
        <p:spPr>
          <a:xfrm>
            <a:off x="61976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FDAE0B5D-2F40-4B10-BAFF-ECD6086F1DE3}" type="datetime1">
              <a:rPr lang="en-US" smtClean="0"/>
              <a:t>12/6/2024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D02E36FD-AA11-4579-A8DE-5C6C4BDBFCA9}" type="slidenum">
              <a:rPr lang="en-US"/>
              <a:pPr>
                <a:defRPr/>
              </a:pPr>
              <a:t>‹#›</a:t>
            </a:fld>
            <a:endParaRPr lang="en-US"/>
          </a:p>
        </p:txBody>
      </p:sp>
    </p:spTree>
    <p:extLst>
      <p:ext uri="{BB962C8B-B14F-4D97-AF65-F5344CB8AC3E}">
        <p14:creationId xmlns:p14="http://schemas.microsoft.com/office/powerpoint/2010/main" val="28980967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SmartArt Placeholder 2"/>
          <p:cNvSpPr>
            <a:spLocks noGrp="1"/>
          </p:cNvSpPr>
          <p:nvPr>
            <p:ph type="dgm" idx="1"/>
          </p:nvPr>
        </p:nvSpPr>
        <p:spPr>
          <a:xfrm>
            <a:off x="914400" y="2667000"/>
            <a:ext cx="10363200" cy="3429000"/>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587D6557-480D-4082-BCD2-1D99040A7583}" type="datetime1">
              <a:rPr lang="en-US" smtClean="0"/>
              <a:t>12/6/2024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4A3811-04C1-4EEA-B968-7D9A6FFA3FE9}" type="slidenum">
              <a:rPr lang="en-US"/>
              <a:pPr>
                <a:defRPr/>
              </a:pPr>
              <a:t>‹#›</a:t>
            </a:fld>
            <a:endParaRPr lang="en-US"/>
          </a:p>
        </p:txBody>
      </p:sp>
    </p:spTree>
    <p:extLst>
      <p:ext uri="{BB962C8B-B14F-4D97-AF65-F5344CB8AC3E}">
        <p14:creationId xmlns:p14="http://schemas.microsoft.com/office/powerpoint/2010/main" val="2515231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Title 1"/>
          <p:cNvSpPr>
            <a:spLocks noGrp="1"/>
          </p:cNvSpPr>
          <p:nvPr>
            <p:ph type="title"/>
          </p:nvPr>
        </p:nvSpPr>
        <p:spPr>
          <a:xfrm>
            <a:off x="1016000" y="1600200"/>
            <a:ext cx="10160000" cy="990600"/>
          </a:xfrm>
        </p:spPr>
        <p:txBody>
          <a:bodyPr/>
          <a:lstStyle/>
          <a:p>
            <a:r>
              <a:rPr lang="en-US"/>
              <a:t>Click to edit Master title style</a:t>
            </a:r>
          </a:p>
        </p:txBody>
      </p:sp>
      <p:sp>
        <p:nvSpPr>
          <p:cNvPr id="3" name="Text Placeholder 2"/>
          <p:cNvSpPr>
            <a:spLocks noGrp="1"/>
          </p:cNvSpPr>
          <p:nvPr>
            <p:ph type="body" sz="half" idx="1"/>
          </p:nvPr>
        </p:nvSpPr>
        <p:spPr>
          <a:xfrm>
            <a:off x="9144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6670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lstStyle>
          <a:p>
            <a:pPr>
              <a:defRPr/>
            </a:pPr>
            <a:fld id="{EC542BC9-CF68-4742-AB45-C4F9F52AB44C}" type="datetime1">
              <a:rPr lang="en-US" smtClean="0"/>
              <a:t>12/6/2024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EA99C86-7C3B-48AC-AC32-0E94A552F8B3}" type="slidenum">
              <a:rPr lang="en-US"/>
              <a:pPr>
                <a:defRPr/>
              </a:pPr>
              <a:t>‹#›</a:t>
            </a:fld>
            <a:endParaRPr lang="en-US"/>
          </a:p>
        </p:txBody>
      </p:sp>
    </p:spTree>
    <p:extLst>
      <p:ext uri="{BB962C8B-B14F-4D97-AF65-F5344CB8AC3E}">
        <p14:creationId xmlns:p14="http://schemas.microsoft.com/office/powerpoint/2010/main" val="1458530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8737600" y="76200"/>
            <a:ext cx="1320800" cy="990600"/>
          </a:xfrm>
          <a:prstGeom prst="rect">
            <a:avLst/>
          </a:prstGeom>
          <a:noFill/>
          <a:ln w="9525">
            <a:noFill/>
            <a:miter lim="800000"/>
            <a:headEnd/>
            <a:tailEnd/>
          </a:ln>
        </p:spPr>
      </p:pic>
      <p:sp>
        <p:nvSpPr>
          <p:cNvPr id="2" name="Content Placeholder 1"/>
          <p:cNvSpPr>
            <a:spLocks noGrp="1"/>
          </p:cNvSpPr>
          <p:nvPr>
            <p:ph/>
          </p:nvPr>
        </p:nvSpPr>
        <p:spPr>
          <a:xfrm>
            <a:off x="914400" y="1600200"/>
            <a:ext cx="103632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a:lvl1pPr>
          </a:lstStyle>
          <a:p>
            <a:pPr>
              <a:defRPr/>
            </a:pPr>
            <a:fld id="{742FFFBF-A80E-4DC1-AA0A-C393E3DF0C72}" type="datetime1">
              <a:rPr lang="en-US" smtClean="0"/>
              <a:t>12/6/2024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5DBB8F25-1BF6-4DE0-A386-D9D9F0B3C42D}" type="slidenum">
              <a:rPr lang="en-US"/>
              <a:pPr>
                <a:defRPr/>
              </a:pPr>
              <a:t>‹#›</a:t>
            </a:fld>
            <a:endParaRPr lang="en-US"/>
          </a:p>
        </p:txBody>
      </p:sp>
    </p:spTree>
    <p:extLst>
      <p:ext uri="{BB962C8B-B14F-4D97-AF65-F5344CB8AC3E}">
        <p14:creationId xmlns:p14="http://schemas.microsoft.com/office/powerpoint/2010/main" val="25842431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8" name="Line 2"/>
          <p:cNvSpPr>
            <a:spLocks noChangeShapeType="1"/>
          </p:cNvSpPr>
          <p:nvPr userDrawn="1"/>
        </p:nvSpPr>
        <p:spPr bwMode="auto">
          <a:xfrm>
            <a:off x="0" y="914400"/>
            <a:ext cx="12192000" cy="0"/>
          </a:xfrm>
          <a:prstGeom prst="line">
            <a:avLst/>
          </a:prstGeom>
          <a:noFill/>
          <a:ln w="635000">
            <a:solidFill>
              <a:srgbClr val="3D52B9"/>
            </a:solidFill>
            <a:round/>
            <a:headEnd/>
            <a:tailEnd/>
          </a:ln>
        </p:spPr>
        <p:txBody>
          <a:bodyPr/>
          <a:lstStyle/>
          <a:p>
            <a:endParaRPr lang="en-US" sz="1800"/>
          </a:p>
        </p:txBody>
      </p:sp>
      <p:sp>
        <p:nvSpPr>
          <p:cNvPr id="9" name="Line 4"/>
          <p:cNvSpPr>
            <a:spLocks noChangeShapeType="1"/>
          </p:cNvSpPr>
          <p:nvPr userDrawn="1"/>
        </p:nvSpPr>
        <p:spPr bwMode="auto">
          <a:xfrm>
            <a:off x="0" y="304800"/>
            <a:ext cx="12192000" cy="0"/>
          </a:xfrm>
          <a:prstGeom prst="line">
            <a:avLst/>
          </a:prstGeom>
          <a:noFill/>
          <a:ln w="635000">
            <a:solidFill>
              <a:srgbClr val="3D52B9"/>
            </a:solidFill>
            <a:round/>
            <a:headEnd/>
            <a:tailEnd/>
          </a:ln>
        </p:spPr>
        <p:txBody>
          <a:bodyPr/>
          <a:lstStyle/>
          <a:p>
            <a:endParaRPr lang="en-US" sz="1800"/>
          </a:p>
        </p:txBody>
      </p:sp>
      <p:sp>
        <p:nvSpPr>
          <p:cNvPr id="10" name="Line 11"/>
          <p:cNvSpPr>
            <a:spLocks noChangeShapeType="1"/>
          </p:cNvSpPr>
          <p:nvPr userDrawn="1"/>
        </p:nvSpPr>
        <p:spPr bwMode="auto">
          <a:xfrm>
            <a:off x="0" y="1524000"/>
            <a:ext cx="12192000" cy="0"/>
          </a:xfrm>
          <a:prstGeom prst="line">
            <a:avLst/>
          </a:prstGeom>
          <a:noFill/>
          <a:ln w="635000">
            <a:solidFill>
              <a:srgbClr val="3D52B9"/>
            </a:solidFill>
            <a:round/>
            <a:headEnd/>
            <a:tailEnd/>
          </a:ln>
        </p:spPr>
        <p:txBody>
          <a:bodyPr/>
          <a:lstStyle/>
          <a:p>
            <a:endParaRPr lang="en-US" sz="1800"/>
          </a:p>
        </p:txBody>
      </p:sp>
      <p:sp>
        <p:nvSpPr>
          <p:cNvPr id="11" name="Line 12"/>
          <p:cNvSpPr>
            <a:spLocks noChangeShapeType="1"/>
          </p:cNvSpPr>
          <p:nvPr userDrawn="1"/>
        </p:nvSpPr>
        <p:spPr bwMode="auto">
          <a:xfrm>
            <a:off x="0" y="2057400"/>
            <a:ext cx="12192000" cy="0"/>
          </a:xfrm>
          <a:prstGeom prst="line">
            <a:avLst/>
          </a:prstGeom>
          <a:noFill/>
          <a:ln w="635000">
            <a:solidFill>
              <a:srgbClr val="3D52B9"/>
            </a:solidFill>
            <a:round/>
            <a:headEnd/>
            <a:tailEnd/>
          </a:ln>
        </p:spPr>
        <p:txBody>
          <a:bodyPr/>
          <a:lstStyle/>
          <a:p>
            <a:endParaRPr lang="en-US" sz="1800"/>
          </a:p>
        </p:txBody>
      </p:sp>
      <p:sp>
        <p:nvSpPr>
          <p:cNvPr id="13" name="Line 10"/>
          <p:cNvSpPr>
            <a:spLocks noChangeShapeType="1"/>
          </p:cNvSpPr>
          <p:nvPr userDrawn="1"/>
        </p:nvSpPr>
        <p:spPr bwMode="auto">
          <a:xfrm>
            <a:off x="508000" y="838200"/>
            <a:ext cx="0" cy="1219200"/>
          </a:xfrm>
          <a:prstGeom prst="line">
            <a:avLst/>
          </a:prstGeom>
          <a:noFill/>
          <a:ln w="76200">
            <a:solidFill>
              <a:schemeClr val="folHlink"/>
            </a:solidFill>
            <a:round/>
            <a:headEnd/>
            <a:tailEnd/>
          </a:ln>
        </p:spPr>
        <p:txBody>
          <a:bodyPr/>
          <a:lstStyle/>
          <a:p>
            <a:endParaRPr lang="en-US" sz="1800"/>
          </a:p>
        </p:txBody>
      </p:sp>
      <p:sp>
        <p:nvSpPr>
          <p:cNvPr id="37" name="Line 28"/>
          <p:cNvSpPr>
            <a:spLocks noChangeShapeType="1"/>
          </p:cNvSpPr>
          <p:nvPr userDrawn="1"/>
        </p:nvSpPr>
        <p:spPr bwMode="auto">
          <a:xfrm flipV="1">
            <a:off x="508000" y="5676900"/>
            <a:ext cx="0" cy="381000"/>
          </a:xfrm>
          <a:prstGeom prst="line">
            <a:avLst/>
          </a:prstGeom>
          <a:noFill/>
          <a:ln w="76200">
            <a:solidFill>
              <a:schemeClr val="folHlink"/>
            </a:solidFill>
            <a:round/>
            <a:headEnd/>
            <a:tailEnd/>
          </a:ln>
        </p:spPr>
        <p:txBody>
          <a:bodyPr/>
          <a:lstStyle/>
          <a:p>
            <a:endParaRPr lang="en-US" sz="1800"/>
          </a:p>
        </p:txBody>
      </p:sp>
      <p:grpSp>
        <p:nvGrpSpPr>
          <p:cNvPr id="2" name="Group 40"/>
          <p:cNvGrpSpPr/>
          <p:nvPr userDrawn="1"/>
        </p:nvGrpSpPr>
        <p:grpSpPr>
          <a:xfrm>
            <a:off x="0" y="5638800"/>
            <a:ext cx="12192000" cy="1143000"/>
            <a:chOff x="0" y="5638800"/>
            <a:chExt cx="9144000" cy="1143000"/>
          </a:xfrm>
        </p:grpSpPr>
        <p:grpSp>
          <p:nvGrpSpPr>
            <p:cNvPr id="3" name="Group 15"/>
            <p:cNvGrpSpPr/>
            <p:nvPr/>
          </p:nvGrpSpPr>
          <p:grpSpPr>
            <a:xfrm>
              <a:off x="0" y="5638800"/>
              <a:ext cx="9144000" cy="1143000"/>
              <a:chOff x="0" y="5638800"/>
              <a:chExt cx="9144000" cy="1143000"/>
            </a:xfrm>
          </p:grpSpPr>
          <p:grpSp>
            <p:nvGrpSpPr>
              <p:cNvPr id="4" name="Group 14"/>
              <p:cNvGrpSpPr/>
              <p:nvPr/>
            </p:nvGrpSpPr>
            <p:grpSpPr>
              <a:xfrm>
                <a:off x="0" y="5638800"/>
                <a:ext cx="9144000" cy="1143000"/>
                <a:chOff x="0" y="5638800"/>
                <a:chExt cx="9144000" cy="1143000"/>
              </a:xfrm>
            </p:grpSpPr>
            <p:sp>
              <p:nvSpPr>
                <p:cNvPr id="46" name="Line 19"/>
                <p:cNvSpPr>
                  <a:spLocks noChangeShapeType="1"/>
                </p:cNvSpPr>
                <p:nvPr/>
              </p:nvSpPr>
              <p:spPr bwMode="auto">
                <a:xfrm>
                  <a:off x="0" y="6248400"/>
                  <a:ext cx="9144000" cy="0"/>
                </a:xfrm>
                <a:prstGeom prst="line">
                  <a:avLst/>
                </a:prstGeom>
                <a:noFill/>
                <a:ln w="523875">
                  <a:solidFill>
                    <a:srgbClr val="3D52B9"/>
                  </a:solidFill>
                  <a:round/>
                  <a:headEnd/>
                  <a:tailEnd/>
                </a:ln>
              </p:spPr>
              <p:txBody>
                <a:bodyPr/>
                <a:lstStyle/>
                <a:p>
                  <a:endParaRPr lang="en-US" sz="1800"/>
                </a:p>
              </p:txBody>
            </p:sp>
            <p:sp>
              <p:nvSpPr>
                <p:cNvPr id="47" name="Oval 20"/>
                <p:cNvSpPr>
                  <a:spLocks noChangeArrowheads="1"/>
                </p:cNvSpPr>
                <p:nvPr/>
              </p:nvSpPr>
              <p:spPr bwMode="auto">
                <a:xfrm>
                  <a:off x="152400" y="5638800"/>
                  <a:ext cx="1219200" cy="1143000"/>
                </a:xfrm>
                <a:prstGeom prst="ellipse">
                  <a:avLst/>
                </a:prstGeom>
                <a:solidFill>
                  <a:schemeClr val="bg1"/>
                </a:solidFill>
                <a:ln w="31750">
                  <a:noFill/>
                  <a:round/>
                  <a:headEnd/>
                  <a:tailEnd/>
                </a:ln>
              </p:spPr>
              <p:txBody>
                <a:bodyPr wrap="none" anchor="ctr"/>
                <a:lstStyle/>
                <a:p>
                  <a:endParaRPr lang="en-US" sz="1800"/>
                </a:p>
              </p:txBody>
            </p:sp>
            <p:pic>
              <p:nvPicPr>
                <p:cNvPr id="48" name="Picture 21" descr="epa_logo"/>
                <p:cNvPicPr>
                  <a:picLocks noChangeAspect="1" noChangeArrowheads="1"/>
                </p:cNvPicPr>
                <p:nvPr/>
              </p:nvPicPr>
              <p:blipFill>
                <a:blip r:embed="rId2" cstate="print"/>
                <a:srcRect/>
                <a:stretch>
                  <a:fillRect/>
                </a:stretch>
              </p:blipFill>
              <p:spPr bwMode="auto">
                <a:xfrm>
                  <a:off x="201613" y="5638800"/>
                  <a:ext cx="1093788" cy="1143000"/>
                </a:xfrm>
                <a:prstGeom prst="rect">
                  <a:avLst/>
                </a:prstGeom>
                <a:noFill/>
                <a:ln w="9525">
                  <a:noFill/>
                  <a:miter lim="800000"/>
                  <a:headEnd/>
                  <a:tailEnd/>
                </a:ln>
              </p:spPr>
            </p:pic>
            <p:sp>
              <p:nvSpPr>
                <p:cNvPr id="49" name="Oval 22"/>
                <p:cNvSpPr>
                  <a:spLocks noChangeArrowheads="1"/>
                </p:cNvSpPr>
                <p:nvPr/>
              </p:nvSpPr>
              <p:spPr bwMode="auto">
                <a:xfrm>
                  <a:off x="134938" y="5638800"/>
                  <a:ext cx="1233488" cy="1143000"/>
                </a:xfrm>
                <a:prstGeom prst="ellipse">
                  <a:avLst/>
                </a:prstGeom>
                <a:noFill/>
                <a:ln w="38735">
                  <a:solidFill>
                    <a:srgbClr val="3D52B9"/>
                  </a:solidFill>
                  <a:round/>
                  <a:headEnd/>
                  <a:tailEnd/>
                </a:ln>
              </p:spPr>
              <p:txBody>
                <a:bodyPr wrap="none" anchor="ctr"/>
                <a:lstStyle/>
                <a:p>
                  <a:endParaRPr lang="en-US" sz="1800"/>
                </a:p>
              </p:txBody>
            </p:sp>
          </p:grpSp>
          <p:sp>
            <p:nvSpPr>
              <p:cNvPr id="45" name="Rectangle 23"/>
              <p:cNvSpPr>
                <a:spLocks noChangeArrowheads="1"/>
              </p:cNvSpPr>
              <p:nvPr/>
            </p:nvSpPr>
            <p:spPr bwMode="auto">
              <a:xfrm>
                <a:off x="3362325" y="6038850"/>
                <a:ext cx="5181600" cy="369332"/>
              </a:xfrm>
              <a:prstGeom prst="rect">
                <a:avLst/>
              </a:prstGeom>
              <a:noFill/>
              <a:ln w="9525">
                <a:noFill/>
                <a:miter lim="800000"/>
                <a:headEnd/>
                <a:tailEnd/>
              </a:ln>
            </p:spPr>
            <p:txBody>
              <a:bodyPr wrap="square">
                <a:spAutoFit/>
              </a:bodyPr>
              <a:lstStyle/>
              <a:p>
                <a:pPr algn="r"/>
                <a:r>
                  <a:rPr lang="en-US" sz="1800" baseline="0">
                    <a:solidFill>
                      <a:schemeClr val="bg1"/>
                    </a:solidFill>
                    <a:latin typeface="+mj-lt"/>
                  </a:rPr>
                  <a:t>Office of Pollution Prevention and Toxics</a:t>
                </a:r>
                <a:endParaRPr lang="en-US" sz="2000" b="1" baseline="0">
                  <a:solidFill>
                    <a:schemeClr val="bg1"/>
                  </a:solidFill>
                  <a:latin typeface="+mj-lt"/>
                </a:endParaRPr>
              </a:p>
            </p:txBody>
          </p:sp>
        </p:grpSp>
        <p:sp>
          <p:nvSpPr>
            <p:cNvPr id="43" name="Line 26"/>
            <p:cNvSpPr>
              <a:spLocks noChangeShapeType="1"/>
            </p:cNvSpPr>
            <p:nvPr/>
          </p:nvSpPr>
          <p:spPr bwMode="auto">
            <a:xfrm>
              <a:off x="8591550" y="6096000"/>
              <a:ext cx="0" cy="304800"/>
            </a:xfrm>
            <a:prstGeom prst="line">
              <a:avLst/>
            </a:prstGeom>
            <a:noFill/>
            <a:ln w="76200">
              <a:solidFill>
                <a:schemeClr val="folHlink"/>
              </a:solidFill>
              <a:round/>
              <a:headEnd/>
              <a:tailEnd/>
            </a:ln>
          </p:spPr>
          <p:txBody>
            <a:bodyPr/>
            <a:lstStyle/>
            <a:p>
              <a:endParaRPr lang="en-US" sz="1800"/>
            </a:p>
          </p:txBody>
        </p:sp>
      </p:grpSp>
      <p:sp>
        <p:nvSpPr>
          <p:cNvPr id="51" name="Title 50"/>
          <p:cNvSpPr>
            <a:spLocks noGrp="1"/>
          </p:cNvSpPr>
          <p:nvPr>
            <p:ph type="title"/>
          </p:nvPr>
        </p:nvSpPr>
        <p:spPr>
          <a:xfrm>
            <a:off x="609600" y="914400"/>
            <a:ext cx="10972800" cy="1143000"/>
          </a:xfrm>
          <a:prstGeom prst="rect">
            <a:avLst/>
          </a:prstGeom>
        </p:spPr>
        <p:txBody>
          <a:bodyPr/>
          <a:lstStyle>
            <a:lvl1pPr algn="l">
              <a:defRPr sz="4400"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Arial" pitchFamily="34" charset="0"/>
              </a:defRPr>
            </a:lvl1pPr>
          </a:lstStyle>
          <a:p>
            <a:r>
              <a:rPr lang="en-US"/>
              <a:t>Click to edit Master title style</a:t>
            </a:r>
          </a:p>
        </p:txBody>
      </p:sp>
      <p:sp>
        <p:nvSpPr>
          <p:cNvPr id="53" name="Text Placeholder 52"/>
          <p:cNvSpPr>
            <a:spLocks noGrp="1"/>
          </p:cNvSpPr>
          <p:nvPr>
            <p:ph type="body" sz="quarter" idx="10"/>
          </p:nvPr>
        </p:nvSpPr>
        <p:spPr>
          <a:xfrm>
            <a:off x="6604000" y="5105400"/>
            <a:ext cx="5384800" cy="609600"/>
          </a:xfrm>
          <a:prstGeom prst="rect">
            <a:avLst/>
          </a:prstGeom>
        </p:spPr>
        <p:txBody>
          <a:bodyPr/>
          <a:lstStyle>
            <a:lvl1pPr algn="r">
              <a:buNone/>
              <a:defRPr sz="2800">
                <a:solidFill>
                  <a:schemeClr val="accent6"/>
                </a:solidFill>
                <a:latin typeface="+mj-lt"/>
                <a:cs typeface="Arial" pitchFamily="34" charset="0"/>
              </a:defRPr>
            </a:lvl1pPr>
            <a:lvl2pPr algn="r">
              <a:buNone/>
              <a:defRPr sz="2500" baseline="0">
                <a:solidFill>
                  <a:schemeClr val="accent6"/>
                </a:solidFill>
                <a:latin typeface="Arial" pitchFamily="34" charset="0"/>
                <a:cs typeface="Arial" pitchFamily="34" charset="0"/>
              </a:defRPr>
            </a:lvl2pPr>
          </a:lstStyle>
          <a:p>
            <a:pPr lvl="0"/>
            <a:r>
              <a:rPr lang="en-US"/>
              <a:t>Click to edit Master text </a:t>
            </a:r>
          </a:p>
        </p:txBody>
      </p:sp>
    </p:spTree>
    <p:extLst>
      <p:ext uri="{BB962C8B-B14F-4D97-AF65-F5344CB8AC3E}">
        <p14:creationId xmlns:p14="http://schemas.microsoft.com/office/powerpoint/2010/main" val="189339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B908-F02C-6CFA-783F-0E177CCAD1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0258B-509C-C1F0-D8F0-97693CF65618}"/>
              </a:ext>
            </a:extLst>
          </p:cNvPr>
          <p:cNvSpPr>
            <a:spLocks noGrp="1"/>
          </p:cNvSpPr>
          <p:nvPr>
            <p:ph type="dt" sz="half" idx="10"/>
          </p:nvPr>
        </p:nvSpPr>
        <p:spPr/>
        <p:txBody>
          <a:bodyPr/>
          <a:lstStyle/>
          <a:p>
            <a:fld id="{C2A22EC9-1B0A-49BE-A242-DE843E8A4DDF}" type="datetime1">
              <a:rPr lang="en-US" smtClean="0"/>
              <a:t>12/6/2024</a:t>
            </a:fld>
            <a:endParaRPr lang="en-US"/>
          </a:p>
        </p:txBody>
      </p:sp>
      <p:sp>
        <p:nvSpPr>
          <p:cNvPr id="4" name="Footer Placeholder 3">
            <a:extLst>
              <a:ext uri="{FF2B5EF4-FFF2-40B4-BE49-F238E27FC236}">
                <a16:creationId xmlns:a16="http://schemas.microsoft.com/office/drawing/2014/main" id="{D0D6B5CE-F32C-4E68-CBBE-96BABAE35B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6B22E5-0AE9-D3C6-7924-74F1F5B8290E}"/>
              </a:ext>
            </a:extLst>
          </p:cNvPr>
          <p:cNvSpPr>
            <a:spLocks noGrp="1"/>
          </p:cNvSpPr>
          <p:nvPr>
            <p:ph type="sldNum" sz="quarter" idx="12"/>
          </p:nvPr>
        </p:nvSpPr>
        <p:spPr/>
        <p:txBody>
          <a:bodyPr/>
          <a:lstStyle/>
          <a:p>
            <a:fld id="{ACBDC6EC-530F-461E-8CF5-EA4DCCAB86E9}" type="slidenum">
              <a:rPr lang="en-US" smtClean="0"/>
              <a:t>‹#›</a:t>
            </a:fld>
            <a:endParaRPr lang="en-US"/>
          </a:p>
        </p:txBody>
      </p:sp>
    </p:spTree>
    <p:extLst>
      <p:ext uri="{BB962C8B-B14F-4D97-AF65-F5344CB8AC3E}">
        <p14:creationId xmlns:p14="http://schemas.microsoft.com/office/powerpoint/2010/main" val="93000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142B9-6340-F2A3-BC83-E5B1FC6CFEE5}"/>
              </a:ext>
            </a:extLst>
          </p:cNvPr>
          <p:cNvSpPr>
            <a:spLocks noGrp="1"/>
          </p:cNvSpPr>
          <p:nvPr>
            <p:ph type="dt" sz="half" idx="10"/>
          </p:nvPr>
        </p:nvSpPr>
        <p:spPr/>
        <p:txBody>
          <a:bodyPr/>
          <a:lstStyle/>
          <a:p>
            <a:fld id="{49241414-5DEE-4302-AEE1-D2AD8F283844}" type="datetime1">
              <a:rPr lang="en-US" smtClean="0"/>
              <a:t>12/6/2024</a:t>
            </a:fld>
            <a:endParaRPr lang="en-US"/>
          </a:p>
        </p:txBody>
      </p:sp>
      <p:sp>
        <p:nvSpPr>
          <p:cNvPr id="3" name="Footer Placeholder 2">
            <a:extLst>
              <a:ext uri="{FF2B5EF4-FFF2-40B4-BE49-F238E27FC236}">
                <a16:creationId xmlns:a16="http://schemas.microsoft.com/office/drawing/2014/main" id="{098F0E70-5A65-6C38-FB49-F1A70373DA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F4392E-BE9A-43CE-2FBC-A82B9D28823F}"/>
              </a:ext>
            </a:extLst>
          </p:cNvPr>
          <p:cNvSpPr>
            <a:spLocks noGrp="1"/>
          </p:cNvSpPr>
          <p:nvPr>
            <p:ph type="sldNum" sz="quarter" idx="12"/>
          </p:nvPr>
        </p:nvSpPr>
        <p:spPr/>
        <p:txBody>
          <a:bodyPr/>
          <a:lstStyle/>
          <a:p>
            <a:fld id="{ACBDC6EC-530F-461E-8CF5-EA4DCCAB86E9}" type="slidenum">
              <a:rPr lang="en-US" smtClean="0"/>
              <a:t>‹#›</a:t>
            </a:fld>
            <a:endParaRPr lang="en-US"/>
          </a:p>
        </p:txBody>
      </p:sp>
    </p:spTree>
    <p:extLst>
      <p:ext uri="{BB962C8B-B14F-4D97-AF65-F5344CB8AC3E}">
        <p14:creationId xmlns:p14="http://schemas.microsoft.com/office/powerpoint/2010/main" val="64368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5BD1-4014-3F82-CE14-647C8905E6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FCD2DC-A669-ADA0-7B69-D2B17DECF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E92E81-3184-1250-61B8-5D44C0C3C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890C0-A485-7AE8-0CC9-A0BEC3949D14}"/>
              </a:ext>
            </a:extLst>
          </p:cNvPr>
          <p:cNvSpPr>
            <a:spLocks noGrp="1"/>
          </p:cNvSpPr>
          <p:nvPr>
            <p:ph type="dt" sz="half" idx="10"/>
          </p:nvPr>
        </p:nvSpPr>
        <p:spPr/>
        <p:txBody>
          <a:bodyPr/>
          <a:lstStyle/>
          <a:p>
            <a:fld id="{98CC3BBD-9286-47A9-A8B4-98A7022D6A74}" type="datetime1">
              <a:rPr lang="en-US" smtClean="0"/>
              <a:t>12/6/2024</a:t>
            </a:fld>
            <a:endParaRPr lang="en-US"/>
          </a:p>
        </p:txBody>
      </p:sp>
      <p:sp>
        <p:nvSpPr>
          <p:cNvPr id="6" name="Footer Placeholder 5">
            <a:extLst>
              <a:ext uri="{FF2B5EF4-FFF2-40B4-BE49-F238E27FC236}">
                <a16:creationId xmlns:a16="http://schemas.microsoft.com/office/drawing/2014/main" id="{AB6903FB-D640-FBE7-9121-732F4D013C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C819A-1A0F-C05F-79A7-057DFCCAFBD2}"/>
              </a:ext>
            </a:extLst>
          </p:cNvPr>
          <p:cNvSpPr>
            <a:spLocks noGrp="1"/>
          </p:cNvSpPr>
          <p:nvPr>
            <p:ph type="sldNum" sz="quarter" idx="12"/>
          </p:nvPr>
        </p:nvSpPr>
        <p:spPr/>
        <p:txBody>
          <a:bodyPr/>
          <a:lstStyle/>
          <a:p>
            <a:fld id="{ACBDC6EC-530F-461E-8CF5-EA4DCCAB86E9}" type="slidenum">
              <a:rPr lang="en-US" smtClean="0"/>
              <a:t>‹#›</a:t>
            </a:fld>
            <a:endParaRPr lang="en-US"/>
          </a:p>
        </p:txBody>
      </p:sp>
    </p:spTree>
    <p:extLst>
      <p:ext uri="{BB962C8B-B14F-4D97-AF65-F5344CB8AC3E}">
        <p14:creationId xmlns:p14="http://schemas.microsoft.com/office/powerpoint/2010/main" val="1597720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E990-7A52-6DEA-4DBD-676F08FC44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2EFDFA-2342-90CD-3C77-73C2A6F6F0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73FA31-793C-2EFE-397C-959754BFF7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49F3C-C7DC-6452-FD84-1084DDEE1FEC}"/>
              </a:ext>
            </a:extLst>
          </p:cNvPr>
          <p:cNvSpPr>
            <a:spLocks noGrp="1"/>
          </p:cNvSpPr>
          <p:nvPr>
            <p:ph type="dt" sz="half" idx="10"/>
          </p:nvPr>
        </p:nvSpPr>
        <p:spPr/>
        <p:txBody>
          <a:bodyPr/>
          <a:lstStyle/>
          <a:p>
            <a:fld id="{68160189-790E-4E8C-98D7-DD5F0A5ACEE3}" type="datetime1">
              <a:rPr lang="en-US" smtClean="0"/>
              <a:t>12/6/2024</a:t>
            </a:fld>
            <a:endParaRPr lang="en-US"/>
          </a:p>
        </p:txBody>
      </p:sp>
      <p:sp>
        <p:nvSpPr>
          <p:cNvPr id="6" name="Footer Placeholder 5">
            <a:extLst>
              <a:ext uri="{FF2B5EF4-FFF2-40B4-BE49-F238E27FC236}">
                <a16:creationId xmlns:a16="http://schemas.microsoft.com/office/drawing/2014/main" id="{B0A7B6A7-5DDA-0988-D6B7-E2044DAF8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19D7B-C1B3-7B96-8CFE-C8141BAB28AD}"/>
              </a:ext>
            </a:extLst>
          </p:cNvPr>
          <p:cNvSpPr>
            <a:spLocks noGrp="1"/>
          </p:cNvSpPr>
          <p:nvPr>
            <p:ph type="sldNum" sz="quarter" idx="12"/>
          </p:nvPr>
        </p:nvSpPr>
        <p:spPr/>
        <p:txBody>
          <a:bodyPr/>
          <a:lstStyle/>
          <a:p>
            <a:fld id="{ACBDC6EC-530F-461E-8CF5-EA4DCCAB86E9}" type="slidenum">
              <a:rPr lang="en-US" smtClean="0"/>
              <a:t>‹#›</a:t>
            </a:fld>
            <a:endParaRPr lang="en-US"/>
          </a:p>
        </p:txBody>
      </p:sp>
    </p:spTree>
    <p:extLst>
      <p:ext uri="{BB962C8B-B14F-4D97-AF65-F5344CB8AC3E}">
        <p14:creationId xmlns:p14="http://schemas.microsoft.com/office/powerpoint/2010/main" val="3360253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E1039-5877-7A1C-71A0-68AE928E23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6FF4C1-DCAF-96F0-84BB-0501058D8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F90FCB-7487-9E2A-B60F-C56E2E1DB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5A791-3F97-4A28-8FDC-135FB5B7DDAA}" type="datetime1">
              <a:rPr lang="en-US" smtClean="0"/>
              <a:t>12/6/2024</a:t>
            </a:fld>
            <a:endParaRPr lang="en-US"/>
          </a:p>
        </p:txBody>
      </p:sp>
      <p:sp>
        <p:nvSpPr>
          <p:cNvPr id="5" name="Footer Placeholder 4">
            <a:extLst>
              <a:ext uri="{FF2B5EF4-FFF2-40B4-BE49-F238E27FC236}">
                <a16:creationId xmlns:a16="http://schemas.microsoft.com/office/drawing/2014/main" id="{AB87067B-1CBA-A300-92CE-12C6B4C22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F1A59C-BEEE-A7AF-850B-D4174A82F0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DC6EC-530F-461E-8CF5-EA4DCCAB86E9}" type="slidenum">
              <a:rPr lang="en-US" smtClean="0"/>
              <a:t>‹#›</a:t>
            </a:fld>
            <a:endParaRPr lang="en-US"/>
          </a:p>
        </p:txBody>
      </p:sp>
    </p:spTree>
    <p:extLst>
      <p:ext uri="{BB962C8B-B14F-4D97-AF65-F5344CB8AC3E}">
        <p14:creationId xmlns:p14="http://schemas.microsoft.com/office/powerpoint/2010/main" val="2556369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632D4-7C1F-4AE8-BB12-872504DD25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DE6656-671E-43DF-AF35-C0DA57EF36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8C4A7-6657-432A-AB23-2393EA186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B0C01-AD3E-4636-8D68-687CE7857F27}" type="datetime1">
              <a:rPr lang="en-US" smtClean="0"/>
              <a:t>12/6/2024</a:t>
            </a:fld>
            <a:endParaRPr lang="en-US"/>
          </a:p>
        </p:txBody>
      </p:sp>
      <p:sp>
        <p:nvSpPr>
          <p:cNvPr id="5" name="Footer Placeholder 4">
            <a:extLst>
              <a:ext uri="{FF2B5EF4-FFF2-40B4-BE49-F238E27FC236}">
                <a16:creationId xmlns:a16="http://schemas.microsoft.com/office/drawing/2014/main" id="{47BA0CEB-1352-40CF-8F90-6CD08BCB1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200" b="1">
              <a:solidFill>
                <a:srgbClr val="C00000"/>
              </a:solidFill>
            </a:endParaRPr>
          </a:p>
        </p:txBody>
      </p:sp>
      <p:sp>
        <p:nvSpPr>
          <p:cNvPr id="6" name="Slide Number Placeholder 5">
            <a:extLst>
              <a:ext uri="{FF2B5EF4-FFF2-40B4-BE49-F238E27FC236}">
                <a16:creationId xmlns:a16="http://schemas.microsoft.com/office/drawing/2014/main" id="{67EB00CD-0958-4939-92EB-E0C3DBB83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78034-1553-42D3-8F41-00DF5023F3D5}" type="slidenum">
              <a:rPr lang="en-US" smtClean="0"/>
              <a:t>‹#›</a:t>
            </a:fld>
            <a:endParaRPr lang="en-US"/>
          </a:p>
        </p:txBody>
      </p:sp>
    </p:spTree>
    <p:extLst>
      <p:ext uri="{BB962C8B-B14F-4D97-AF65-F5344CB8AC3E}">
        <p14:creationId xmlns:p14="http://schemas.microsoft.com/office/powerpoint/2010/main" val="2017473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8" cstate="print"/>
          <a:srcRect t="4126" b="3030"/>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016000" y="1600200"/>
            <a:ext cx="1016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2667000"/>
            <a:ext cx="10363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fld id="{E38F9875-CDE1-46BF-BE4F-79255B32E567}" type="datetime1">
              <a:rPr lang="en-US" smtClean="0"/>
              <a:t>12/6/2024</a:t>
            </a:fld>
            <a:endParaRPr lang="en-US"/>
          </a:p>
        </p:txBody>
      </p:sp>
      <p:sp>
        <p:nvSpPr>
          <p:cNvPr id="1029" name="Rectangle 5"/>
          <p:cNvSpPr>
            <a:spLocks noGrp="1" noChangeArrowheads="1"/>
          </p:cNvSpPr>
          <p:nvPr>
            <p:ph type="ftr" sz="quarter" idx="3"/>
          </p:nvPr>
        </p:nvSpPr>
        <p:spPr bwMode="auto">
          <a:xfrm>
            <a:off x="2540000" y="6248400"/>
            <a:ext cx="7315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12A4622C-ADD2-4E87-BD6B-38AA863FD941}" type="slidenum">
              <a:rPr lang="en-US"/>
              <a:pPr>
                <a:defRPr/>
              </a:pPr>
              <a:t>‹#›</a:t>
            </a:fld>
            <a:endParaRPr lang="en-US"/>
          </a:p>
        </p:txBody>
      </p:sp>
    </p:spTree>
    <p:extLst>
      <p:ext uri="{BB962C8B-B14F-4D97-AF65-F5344CB8AC3E}">
        <p14:creationId xmlns:p14="http://schemas.microsoft.com/office/powerpoint/2010/main" val="1391911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8" cstate="print"/>
          <a:srcRect t="4126" b="3030"/>
          <a:stretch>
            <a:fillRect/>
          </a:stretch>
        </p:blipFill>
        <p:spPr bwMode="auto">
          <a:xfrm>
            <a:off x="0" y="0"/>
            <a:ext cx="12192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016000" y="1600200"/>
            <a:ext cx="1016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2667000"/>
            <a:ext cx="103632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fld id="{86B53112-D3C1-4651-875D-3C0997BA07D9}" type="datetime1">
              <a:rPr lang="en-US" smtClean="0"/>
              <a:t>12/6/2024</a:t>
            </a:fld>
            <a:endParaRPr lang="en-US"/>
          </a:p>
        </p:txBody>
      </p:sp>
      <p:sp>
        <p:nvSpPr>
          <p:cNvPr id="1029" name="Rectangle 5"/>
          <p:cNvSpPr>
            <a:spLocks noGrp="1" noChangeArrowheads="1"/>
          </p:cNvSpPr>
          <p:nvPr>
            <p:ph type="ftr" sz="quarter" idx="3"/>
          </p:nvPr>
        </p:nvSpPr>
        <p:spPr bwMode="auto">
          <a:xfrm>
            <a:off x="2540000" y="6248400"/>
            <a:ext cx="7315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12A4622C-ADD2-4E87-BD6B-38AA863FD941}" type="slidenum">
              <a:rPr lang="en-US"/>
              <a:pPr>
                <a:defRPr/>
              </a:pPr>
              <a:t>‹#›</a:t>
            </a:fld>
            <a:endParaRPr lang="en-US"/>
          </a:p>
        </p:txBody>
      </p:sp>
    </p:spTree>
    <p:extLst>
      <p:ext uri="{BB962C8B-B14F-4D97-AF65-F5344CB8AC3E}">
        <p14:creationId xmlns:p14="http://schemas.microsoft.com/office/powerpoint/2010/main" val="228038577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hf hdr="0" ftr="0" dt="0"/>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federalregister.gov/documents/2024/11/12/2024-25070/reconsideration-of-the-dust-lead-hazard-standards-and-dust-lead-post-abatement-clearance-level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www.ecfr.gov/current/title-40/section-745.223"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6.png"/><Relationship Id="rId7"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8.jpeg"/><Relationship Id="rId4" Type="http://schemas.openxmlformats.org/officeDocument/2006/relationships/image" Target="../media/image21.jpe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www.hud.gov/sites/documents/CLEARANCESURVEY_24OCT15.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ecfr.gov/current/title-40/section-745.227#p-745.227(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hyperlink" Target="https://www.ecfr.gov/current/title-40/section-745.227" TargetMode="External"/><Relationship Id="rId4" Type="http://schemas.openxmlformats.org/officeDocument/2006/relationships/hyperlink" Target="https://www.ecfr.gov/current/title-40/section-745.22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federalregister.gov/documents/2024/11/12/2024-25070/reconsideration-of-the-dust-lead-hazard-standards-and-dust-lead-post-abatement-clearance-level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sv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hyperlink" Target="https://www.federalregister.gov/documents/2024/10/23/2024-24558/final-revisions-to-the-national-lead-laboratory-accreditation-program-nllap-notice-of-availability#:~:text=The%20revised%20LQSR%204.0%20updates,complement%20EPA's%20lead%2Dbased%20pain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hyperlink" Target="https://www.ecfr.gov/current/title-40/part-745/subpart-E"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federalregister.gov/d/2019-14024" TargetMode="External"/><Relationship Id="rId13" Type="http://schemas.openxmlformats.org/officeDocument/2006/relationships/hyperlink" Target="https://www.epa.gov/lead/forms/lead-hotline-national-lead-information-center" TargetMode="External"/><Relationship Id="rId3" Type="http://schemas.openxmlformats.org/officeDocument/2006/relationships/image" Target="../media/image6.png"/><Relationship Id="rId7" Type="http://schemas.openxmlformats.org/officeDocument/2006/relationships/hyperlink" Target="https://www.federalregister.gov/d/2020-28565" TargetMode="External"/><Relationship Id="rId12" Type="http://schemas.openxmlformats.org/officeDocument/2006/relationships/hyperlink" Target="https://www.epa.gov/lead/hazard-standards-and-clearance-levels-lead-paint-dust-and-soil-tsca-sections-402-and-403"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www.federalregister.gov/d/2023-15073" TargetMode="External"/><Relationship Id="rId11" Type="http://schemas.openxmlformats.org/officeDocument/2006/relationships/hyperlink" Target="https://www.epa.gov/faqs/search?f%5B0%5D=topics%3A315205" TargetMode="External"/><Relationship Id="rId5" Type="http://schemas.openxmlformats.org/officeDocument/2006/relationships/hyperlink" Target="https://www.regulations.gov/docket/EPA-HQ-OPPT-2023-0231" TargetMode="External"/><Relationship Id="rId10" Type="http://schemas.openxmlformats.org/officeDocument/2006/relationships/hyperlink" Target="https://www.whitehouse.gov/briefing-room/statements-releases/2024/10/24/fact-sheet-biden-harris-administration-strengthens-standards-to-protect-millions-from-exposure-to-lead-paint-dust-announces-new-actions-to-address-toxic-lead-exposure/" TargetMode="External"/><Relationship Id="rId4" Type="http://schemas.openxmlformats.org/officeDocument/2006/relationships/hyperlink" Target="https://www.federalregister.gov/documents/2024/11/12/2024-25070/reconsideration-of-the-dust-lead-hazard-standards-and-dust-lead-post-abatement-clearance-levels" TargetMode="External"/><Relationship Id="rId9" Type="http://schemas.openxmlformats.org/officeDocument/2006/relationships/hyperlink" Target="https://www.epa.gov/system/files/documents/2024-10/factsheet_final-lead-rule.pdf" TargetMode="External"/><Relationship Id="rId14" Type="http://schemas.openxmlformats.org/officeDocument/2006/relationships/hyperlink" Target="https://echo.epa.gov/report-environmental-violations"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Get Your Child Tested">
            <a:extLst>
              <a:ext uri="{FF2B5EF4-FFF2-40B4-BE49-F238E27FC236}">
                <a16:creationId xmlns:a16="http://schemas.microsoft.com/office/drawing/2014/main" id="{32B35192-6954-EF71-5F20-BF787AF663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73" r="5110"/>
          <a:stretch/>
        </p:blipFill>
        <p:spPr bwMode="auto">
          <a:xfrm>
            <a:off x="0" y="-21017"/>
            <a:ext cx="3899411" cy="30755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39827" y="6123789"/>
            <a:ext cx="3042666"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pic>
        <p:nvPicPr>
          <p:cNvPr id="1030" name="Picture 6" descr="Renovate Right">
            <a:extLst>
              <a:ext uri="{FF2B5EF4-FFF2-40B4-BE49-F238E27FC236}">
                <a16:creationId xmlns:a16="http://schemas.microsoft.com/office/drawing/2014/main" id="{0F41EE5F-E647-70FC-7A46-352A0EFD4D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845" y="-12692"/>
            <a:ext cx="5362155" cy="30162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idential Lead-Based Paint Hazard Reduction Act | ZOTA Professional  Training">
            <a:extLst>
              <a:ext uri="{FF2B5EF4-FFF2-40B4-BE49-F238E27FC236}">
                <a16:creationId xmlns:a16="http://schemas.microsoft.com/office/drawing/2014/main" id="{7F032CF7-6E7F-0581-78F5-E20C85F4A7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9411" y="2886314"/>
            <a:ext cx="4520860" cy="306167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ead in the Home - Lead Safe">
            <a:extLst>
              <a:ext uri="{FF2B5EF4-FFF2-40B4-BE49-F238E27FC236}">
                <a16:creationId xmlns:a16="http://schemas.microsoft.com/office/drawing/2014/main" id="{3A6A1BBA-555E-516E-64E2-2510798E6AB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380" b="2386"/>
          <a:stretch/>
        </p:blipFill>
        <p:spPr bwMode="auto">
          <a:xfrm>
            <a:off x="8276957" y="2886314"/>
            <a:ext cx="3915043" cy="306167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he Hazards of Lead Exposure">
            <a:extLst>
              <a:ext uri="{FF2B5EF4-FFF2-40B4-BE49-F238E27FC236}">
                <a16:creationId xmlns:a16="http://schemas.microsoft.com/office/drawing/2014/main" id="{85CB5729-10D6-F97D-1F49-1C67ADE786C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439" r="9272"/>
          <a:stretch/>
        </p:blipFill>
        <p:spPr bwMode="auto">
          <a:xfrm>
            <a:off x="0" y="2886314"/>
            <a:ext cx="3899411" cy="305264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Brady Sullivan Downplayed Health Risk Of Lead Dust To Tenants | New  Hampshire Public Radio">
            <a:extLst>
              <a:ext uri="{FF2B5EF4-FFF2-40B4-BE49-F238E27FC236}">
                <a16:creationId xmlns:a16="http://schemas.microsoft.com/office/drawing/2014/main" id="{6B3E3716-58C1-82B7-A6C5-DEE9002DF23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932" t="4746" b="9084"/>
          <a:stretch/>
        </p:blipFill>
        <p:spPr bwMode="auto">
          <a:xfrm>
            <a:off x="3899411" y="-12692"/>
            <a:ext cx="4377546" cy="29023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CDFA726-DE49-C2AA-ADCC-4F5E8ADE1537}"/>
              </a:ext>
            </a:extLst>
          </p:cNvPr>
          <p:cNvSpPr/>
          <p:nvPr/>
        </p:nvSpPr>
        <p:spPr>
          <a:xfrm>
            <a:off x="0" y="22923"/>
            <a:ext cx="12192000" cy="5969002"/>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endParaRPr lang="en-US" sz="3600" b="1">
              <a:ea typeface="+mj-ea"/>
              <a:cs typeface="Calibri"/>
            </a:endParaRPr>
          </a:p>
          <a:p>
            <a:pPr algn="ctr"/>
            <a:endParaRPr lang="en-US" sz="4400" b="1">
              <a:ea typeface="+mj-ea"/>
              <a:cs typeface="Calibri"/>
            </a:endParaRPr>
          </a:p>
          <a:p>
            <a:pPr algn="ctr"/>
            <a:r>
              <a:rPr lang="en-US" sz="4400" b="1">
                <a:ea typeface="+mj-ea"/>
                <a:cs typeface="Calibri"/>
              </a:rPr>
              <a:t>Dust-Lead Hazard Standards and Dust-Lead Clearance Levels Reconsideration Rulemaking </a:t>
            </a:r>
            <a:endParaRPr lang="en-US" sz="4400" spc="-100">
              <a:ln w="15875">
                <a:solidFill>
                  <a:srgbClr val="FFFFFF"/>
                </a:solidFill>
              </a:ln>
              <a:solidFill>
                <a:prstClr val="white"/>
              </a:solidFill>
              <a:ea typeface="+mj-ea"/>
              <a:cs typeface="+mj-cs"/>
            </a:endParaRPr>
          </a:p>
          <a:p>
            <a:pPr algn="ctr"/>
            <a:endParaRPr lang="en-US" sz="3600" spc="-100">
              <a:ln w="15875">
                <a:solidFill>
                  <a:srgbClr val="FFFFFF"/>
                </a:solidFill>
              </a:ln>
              <a:solidFill>
                <a:prstClr val="white"/>
              </a:solidFill>
              <a:ea typeface="+mj-ea"/>
              <a:cs typeface="+mj-cs"/>
            </a:endParaRPr>
          </a:p>
          <a:p>
            <a:pPr algn="ctr"/>
            <a:endParaRPr lang="en-US" sz="3600" spc="-100">
              <a:ln w="15875">
                <a:solidFill>
                  <a:srgbClr val="FFFFFF"/>
                </a:solidFill>
              </a:ln>
              <a:solidFill>
                <a:prstClr val="white"/>
              </a:solidFill>
              <a:ea typeface="+mj-ea"/>
              <a:cs typeface="+mj-cs"/>
            </a:endParaRPr>
          </a:p>
          <a:p>
            <a:pPr algn="ctr"/>
            <a:r>
              <a:rPr lang="en-US" sz="3600" spc="-100">
                <a:ln w="15875">
                  <a:solidFill>
                    <a:srgbClr val="FFFFFF"/>
                  </a:solidFill>
                </a:ln>
                <a:solidFill>
                  <a:prstClr val="white"/>
                </a:solidFill>
                <a:ea typeface="+mj-ea"/>
                <a:cs typeface="+mj-cs"/>
              </a:rPr>
              <a:t>Public Webinar</a:t>
            </a:r>
          </a:p>
          <a:p>
            <a:pPr algn="ctr"/>
            <a:r>
              <a:rPr lang="en-US" sz="3600" spc="-100">
                <a:ln w="15875">
                  <a:solidFill>
                    <a:srgbClr val="FFFFFF"/>
                  </a:solidFill>
                </a:ln>
                <a:solidFill>
                  <a:prstClr val="white"/>
                </a:solidFill>
                <a:ea typeface="+mj-ea"/>
                <a:cs typeface="+mj-cs"/>
              </a:rPr>
              <a:t>December 5, 2024</a:t>
            </a:r>
            <a:endParaRPr lang="en-US" sz="3600" spc="-100">
              <a:ln w="15875">
                <a:solidFill>
                  <a:srgbClr val="FFFFFF"/>
                </a:solidFill>
              </a:ln>
              <a:solidFill>
                <a:prstClr val="white"/>
              </a:solidFill>
              <a:ea typeface="+mj-ea"/>
              <a:cs typeface="Calibri"/>
            </a:endParaRPr>
          </a:p>
          <a:p>
            <a:pPr algn="ctr"/>
            <a:endParaRPr lang="en-US" sz="4000" spc="-100">
              <a:ln w="15875">
                <a:noFill/>
              </a:ln>
              <a:solidFill>
                <a:srgbClr val="FF0000"/>
              </a:solidFill>
              <a:ea typeface="+mj-ea"/>
              <a:cs typeface="+mj-cs"/>
            </a:endParaRPr>
          </a:p>
          <a:p>
            <a:pPr algn="ctr"/>
            <a:endParaRPr lang="en-US" sz="4000" spc="-100">
              <a:ln w="15875">
                <a:noFill/>
              </a:ln>
              <a:solidFill>
                <a:srgbClr val="FF0000"/>
              </a:solidFill>
              <a:ea typeface="+mj-ea"/>
              <a:cs typeface="+mj-cs"/>
            </a:endParaRPr>
          </a:p>
        </p:txBody>
      </p:sp>
    </p:spTree>
    <p:extLst>
      <p:ext uri="{BB962C8B-B14F-4D97-AF65-F5344CB8AC3E}">
        <p14:creationId xmlns:p14="http://schemas.microsoft.com/office/powerpoint/2010/main" val="281525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10</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78192" y="568879"/>
            <a:ext cx="12192000" cy="5283626"/>
          </a:xfrm>
          <a:prstGeom prst="rect">
            <a:avLst/>
          </a:prstGeom>
          <a:noFill/>
        </p:spPr>
        <p:txBody>
          <a:bodyPr wrap="square" lIns="91440" tIns="45720" rIns="91440" bIns="45720" anchor="t">
            <a:spAutoFit/>
          </a:bodyPr>
          <a:lstStyle/>
          <a:p>
            <a:pPr>
              <a:lnSpc>
                <a:spcPct val="106000"/>
              </a:lnSpc>
              <a:spcBef>
                <a:spcPts val="600"/>
              </a:spcBef>
              <a:buClr>
                <a:schemeClr val="accent1"/>
              </a:buClr>
            </a:pPr>
            <a:r>
              <a:rPr lang="en-US" sz="2300" i="1" u="sng">
                <a:latin typeface="+mn-lt"/>
              </a:rPr>
              <a:t>Pursuant to TSCA Section 404 and 40 CFR part 745, Subpart Q:</a:t>
            </a:r>
          </a:p>
          <a:p>
            <a:pPr marL="342900" marR="0" lvl="0" indent="-342900" algn="l" defTabSz="914400" rtl="0" eaLnBrk="1" fontAlgn="auto" latinLnBrk="0" hangingPunct="1">
              <a:lnSpc>
                <a:spcPct val="106000"/>
              </a:lnSpc>
              <a:spcBef>
                <a:spcPts val="600"/>
              </a:spcBef>
              <a:spcAft>
                <a:spcPts val="0"/>
              </a:spcAft>
              <a:buClr>
                <a:srgbClr val="4472C4"/>
              </a:buClr>
              <a:buSzTx/>
              <a:buFont typeface="Arial" panose="020B0604020202020204" pitchFamily="34" charset="0"/>
              <a:buChar char="•"/>
              <a:tabLst/>
              <a:defRPr/>
            </a:pPr>
            <a:r>
              <a:rPr lang="en-US" sz="2300"/>
              <a:t>States, territories, and federally recognized tribes can become authorized to administer their own lead-based paint activities programs (</a:t>
            </a:r>
            <a:r>
              <a:rPr lang="en-US" sz="2300" i="1"/>
              <a:t>i.e.,</a:t>
            </a:r>
            <a:r>
              <a:rPr lang="en-US" sz="2300"/>
              <a:t> inspections, risk assessments, and abatements in target housing and child-occupied facilities)</a:t>
            </a:r>
            <a:endParaRPr lang="en-US" sz="2300" i="1"/>
          </a:p>
          <a:p>
            <a:pPr marL="800100" lvl="1" indent="-342900">
              <a:lnSpc>
                <a:spcPct val="106000"/>
              </a:lnSpc>
              <a:spcBef>
                <a:spcPts val="600"/>
              </a:spcBef>
              <a:buClr>
                <a:schemeClr val="accent1"/>
              </a:buClr>
              <a:buFont typeface="Courier New" panose="02070309020205020404" pitchFamily="49" charset="0"/>
              <a:buChar char="o"/>
            </a:pPr>
            <a:r>
              <a:rPr lang="en-US"/>
              <a:t>These programs must be as least as protective of human health and the environment as EPA’s program and provide adequate enforcement. </a:t>
            </a:r>
          </a:p>
          <a:p>
            <a:pPr marL="800100" lvl="1" indent="-342900">
              <a:lnSpc>
                <a:spcPct val="106000"/>
              </a:lnSpc>
              <a:spcBef>
                <a:spcPts val="600"/>
              </a:spcBef>
              <a:buClr>
                <a:schemeClr val="accent1"/>
              </a:buClr>
              <a:buFont typeface="Courier New" panose="02070309020205020404" pitchFamily="49" charset="0"/>
              <a:buChar char="o"/>
            </a:pPr>
            <a:r>
              <a:rPr lang="en-US"/>
              <a:t>States, territories or tribes must demonstrate that their programs meet any new requirements imposed by this rulemaking, </a:t>
            </a:r>
            <a:r>
              <a:rPr lang="en-US" b="1"/>
              <a:t>no later than two years after the effective date</a:t>
            </a:r>
            <a:r>
              <a:rPr lang="en-US"/>
              <a:t>. </a:t>
            </a:r>
          </a:p>
          <a:p>
            <a:pPr marL="800100" lvl="1" indent="-342900">
              <a:lnSpc>
                <a:spcPct val="106000"/>
              </a:lnSpc>
              <a:spcBef>
                <a:spcPts val="600"/>
              </a:spcBef>
              <a:buClr>
                <a:schemeClr val="accent1"/>
              </a:buClr>
              <a:buFont typeface="Courier New" panose="02070309020205020404" pitchFamily="49" charset="0"/>
              <a:buChar char="o"/>
            </a:pPr>
            <a:endParaRPr lang="en-US" sz="400"/>
          </a:p>
          <a:p>
            <a:pPr marL="342900" indent="-342900">
              <a:lnSpc>
                <a:spcPct val="106000"/>
              </a:lnSpc>
              <a:spcBef>
                <a:spcPts val="600"/>
              </a:spcBef>
              <a:buClr>
                <a:schemeClr val="accent1"/>
              </a:buClr>
              <a:buFont typeface="Arial" panose="020B0604020202020204" pitchFamily="34" charset="0"/>
              <a:buChar char="•"/>
            </a:pPr>
            <a:r>
              <a:rPr lang="en-US" sz="2300"/>
              <a:t>EPA administers the lead-based paint activities program only where states, territories or tribes are not authorized by EPA to operate their own. </a:t>
            </a:r>
          </a:p>
          <a:p>
            <a:pPr marL="800100" lvl="1" indent="-342900">
              <a:lnSpc>
                <a:spcPct val="106000"/>
              </a:lnSpc>
              <a:spcBef>
                <a:spcPts val="600"/>
              </a:spcBef>
              <a:buClr>
                <a:schemeClr val="accent1"/>
              </a:buClr>
              <a:buFont typeface="Courier New" panose="02070309020205020404" pitchFamily="49" charset="0"/>
              <a:buChar char="o"/>
            </a:pPr>
            <a:r>
              <a:rPr lang="en-US"/>
              <a:t>EPA administers the program in the following areas: AK, AZ, FL, ID, MT, NV, NM, NY, SC, SD, WY, American Samoa, Guam, Northern Mariana</a:t>
            </a:r>
            <a:r>
              <a:rPr lang="en-US">
                <a:solidFill>
                  <a:srgbClr val="92D050"/>
                </a:solidFill>
              </a:rPr>
              <a:t> </a:t>
            </a:r>
            <a:r>
              <a:rPr lang="en-US"/>
              <a:t>Islands, and the U.S. Virgin Islands, as well as most Tribal Lands</a:t>
            </a:r>
          </a:p>
          <a:p>
            <a:pPr marL="800100" lvl="1" indent="-342900">
              <a:lnSpc>
                <a:spcPct val="106000"/>
              </a:lnSpc>
              <a:spcBef>
                <a:spcPts val="600"/>
              </a:spcBef>
              <a:buClr>
                <a:schemeClr val="accent1"/>
              </a:buClr>
              <a:buFont typeface="Courier New" panose="02070309020205020404" pitchFamily="49" charset="0"/>
              <a:buChar char="o"/>
            </a:pPr>
            <a:r>
              <a:rPr lang="en-US"/>
              <a:t>39 states</a:t>
            </a:r>
            <a:r>
              <a:rPr lang="en-US" i="1"/>
              <a:t>,</a:t>
            </a:r>
            <a:r>
              <a:rPr lang="en-US"/>
              <a:t> four tribes, Puerto Rico and Washington, DC have EPA-authorized programs (typically run through health departments, environmental departments, etc.)</a:t>
            </a:r>
          </a:p>
        </p:txBody>
      </p:sp>
      <p:sp>
        <p:nvSpPr>
          <p:cNvPr id="4" name="TextBox 3">
            <a:extLst>
              <a:ext uri="{FF2B5EF4-FFF2-40B4-BE49-F238E27FC236}">
                <a16:creationId xmlns:a16="http://schemas.microsoft.com/office/drawing/2014/main" id="{DE02BB9D-5284-F7A6-13BE-51EFBD7CDA3A}"/>
              </a:ext>
            </a:extLst>
          </p:cNvPr>
          <p:cNvSpPr txBox="1"/>
          <p:nvPr/>
        </p:nvSpPr>
        <p:spPr>
          <a:xfrm>
            <a:off x="78192" y="-29848"/>
            <a:ext cx="9870393"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Authorized Programs – Regulatory Landscape</a:t>
            </a:r>
          </a:p>
        </p:txBody>
      </p:sp>
    </p:spTree>
    <p:extLst>
      <p:ext uri="{BB962C8B-B14F-4D97-AF65-F5344CB8AC3E}">
        <p14:creationId xmlns:p14="http://schemas.microsoft.com/office/powerpoint/2010/main" val="41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11</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340223" y="1024100"/>
            <a:ext cx="11511554" cy="4748031"/>
          </a:xfrm>
          <a:prstGeom prst="rect">
            <a:avLst/>
          </a:prstGeom>
          <a:noFill/>
        </p:spPr>
        <p:txBody>
          <a:bodyPr wrap="square" lIns="91440" tIns="45720" rIns="91440" bIns="45720" anchor="t">
            <a:spAutoFit/>
          </a:bodyPr>
          <a:lstStyle/>
          <a:p>
            <a:pPr marL="457200" marR="0" lvl="0" indent="-457200" algn="l" defTabSz="914400" rtl="0" eaLnBrk="1" fontAlgn="auto" latinLnBrk="0" hangingPunct="1">
              <a:lnSpc>
                <a:spcPct val="106000"/>
              </a:lnSpc>
              <a:spcBef>
                <a:spcPts val="1200"/>
              </a:spcBef>
              <a:spcAft>
                <a:spcPts val="0"/>
              </a:spcAft>
              <a:buClr>
                <a:srgbClr val="4472C4"/>
              </a:buClr>
              <a:buSzTx/>
              <a:buFont typeface="+mj-lt"/>
              <a:buAutoNum type="arabicPeriod"/>
              <a:tabLst/>
              <a:defRPr/>
            </a:pPr>
            <a:r>
              <a:rPr lang="en-US" sz="2200"/>
              <a:t>States, territories or federally recognized tribes with authorized programs (including the health, environmental, or other departments that run these lead-based paint activities programs) </a:t>
            </a:r>
          </a:p>
          <a:p>
            <a:pPr marL="457200" marR="0" lvl="0" indent="-457200" algn="l" defTabSz="914400" rtl="0" eaLnBrk="1" fontAlgn="auto" latinLnBrk="0" hangingPunct="1">
              <a:lnSpc>
                <a:spcPct val="106000"/>
              </a:lnSpc>
              <a:spcBef>
                <a:spcPts val="1200"/>
              </a:spcBef>
              <a:spcAft>
                <a:spcPts val="0"/>
              </a:spcAft>
              <a:buClr>
                <a:srgbClr val="4472C4"/>
              </a:buClr>
              <a:buSzTx/>
              <a:buFont typeface="+mj-lt"/>
              <a:buAutoNum type="arabicPeriod"/>
              <a:tabLst/>
              <a:defRPr/>
            </a:pPr>
            <a:r>
              <a:rPr lang="en-US" sz="2200"/>
              <a:t>Public housing authorities, which can be subject to EPA’s Lead-Based Paint Activities Rule and HUD’s Lead Safe Housing Rule</a:t>
            </a:r>
          </a:p>
          <a:p>
            <a:pPr marL="457200" marR="0" lvl="0" indent="-457200" algn="l" defTabSz="914400" rtl="0" eaLnBrk="1" fontAlgn="auto" latinLnBrk="0" hangingPunct="1">
              <a:lnSpc>
                <a:spcPct val="106000"/>
              </a:lnSpc>
              <a:spcBef>
                <a:spcPts val="1200"/>
              </a:spcBef>
              <a:spcAft>
                <a:spcPts val="0"/>
              </a:spcAft>
              <a:buClr>
                <a:srgbClr val="4472C4"/>
              </a:buClr>
              <a:buSzTx/>
              <a:buFont typeface="+mj-lt"/>
              <a:buAutoNum type="arabicPeriod"/>
              <a:tabLst/>
              <a:defRPr/>
            </a:pPr>
            <a:r>
              <a:rPr lang="en-US" sz="2200"/>
              <a:t>Any locally run lead-based paint activities program, such as at the city level, that must comply with the EPA or EPA authorized state requirements</a:t>
            </a:r>
          </a:p>
          <a:p>
            <a:pPr marL="457200" marR="0" lvl="0" indent="-457200" algn="l" defTabSz="914400" rtl="0" eaLnBrk="1" fontAlgn="auto" latinLnBrk="0" hangingPunct="1">
              <a:lnSpc>
                <a:spcPct val="106000"/>
              </a:lnSpc>
              <a:spcBef>
                <a:spcPts val="1200"/>
              </a:spcBef>
              <a:spcAft>
                <a:spcPts val="0"/>
              </a:spcAft>
              <a:buClr>
                <a:srgbClr val="4472C4"/>
              </a:buClr>
              <a:buSzTx/>
              <a:buFont typeface="+mj-lt"/>
              <a:buAutoNum type="arabicPeriod"/>
              <a:tabLst/>
              <a:defRPr/>
            </a:pPr>
            <a:r>
              <a:rPr lang="en-US" sz="2200"/>
              <a:t>All lead-based paint professionals, especially certified risk assessors and firms that perform abatements</a:t>
            </a:r>
          </a:p>
          <a:p>
            <a:pPr marL="457200" marR="0" lvl="0" indent="-457200" algn="l" defTabSz="914400" rtl="0" eaLnBrk="1" fontAlgn="auto" latinLnBrk="0" hangingPunct="1">
              <a:lnSpc>
                <a:spcPct val="106000"/>
              </a:lnSpc>
              <a:spcBef>
                <a:spcPts val="1200"/>
              </a:spcBef>
              <a:spcAft>
                <a:spcPts val="0"/>
              </a:spcAft>
              <a:buClr>
                <a:srgbClr val="4472C4"/>
              </a:buClr>
              <a:buSzTx/>
              <a:buFont typeface="+mj-lt"/>
              <a:buAutoNum type="arabicPeriod"/>
              <a:tabLst/>
              <a:defRPr/>
            </a:pPr>
            <a:r>
              <a:rPr lang="en-US" sz="2200"/>
              <a:t>Laboratories certified by EPA’s National Lead Laboratory Accreditation Program </a:t>
            </a:r>
          </a:p>
          <a:p>
            <a:pPr marR="0" lvl="0" algn="l" defTabSz="914400" rtl="0" eaLnBrk="1" fontAlgn="auto" latinLnBrk="0" hangingPunct="1">
              <a:lnSpc>
                <a:spcPct val="106000"/>
              </a:lnSpc>
              <a:spcBef>
                <a:spcPts val="600"/>
              </a:spcBef>
              <a:spcAft>
                <a:spcPts val="0"/>
              </a:spcAft>
              <a:buClr>
                <a:srgbClr val="4472C4"/>
              </a:buClr>
              <a:buSzTx/>
              <a:tabLst/>
              <a:defRPr/>
            </a:pPr>
            <a:endParaRPr lang="en-US" sz="500"/>
          </a:p>
          <a:p>
            <a:pPr marR="0" lvl="0" algn="l" defTabSz="914400" rtl="0" eaLnBrk="1" fontAlgn="auto" latinLnBrk="0" hangingPunct="1">
              <a:lnSpc>
                <a:spcPct val="106000"/>
              </a:lnSpc>
              <a:spcBef>
                <a:spcPts val="600"/>
              </a:spcBef>
              <a:spcAft>
                <a:spcPts val="0"/>
              </a:spcAft>
              <a:buClr>
                <a:srgbClr val="4472C4"/>
              </a:buClr>
              <a:buSzTx/>
              <a:tabLst/>
              <a:defRPr/>
            </a:pPr>
            <a:r>
              <a:rPr lang="en-US" i="1"/>
              <a:t>Note that this is not an all-inclusive list of potentially impacted entities, and the requirements of this rule will apply to both target housing and child-occupied facilities. See the </a:t>
            </a:r>
            <a:r>
              <a:rPr lang="en-US" i="1">
                <a:hlinkClick r:id="rId4"/>
              </a:rPr>
              <a:t>final rulemaking</a:t>
            </a:r>
            <a:r>
              <a:rPr lang="en-US" i="1"/>
              <a:t> for more information </a:t>
            </a:r>
          </a:p>
        </p:txBody>
      </p:sp>
      <p:sp>
        <p:nvSpPr>
          <p:cNvPr id="4" name="TextBox 3">
            <a:extLst>
              <a:ext uri="{FF2B5EF4-FFF2-40B4-BE49-F238E27FC236}">
                <a16:creationId xmlns:a16="http://schemas.microsoft.com/office/drawing/2014/main" id="{DE02BB9D-5284-F7A6-13BE-51EFBD7CDA3A}"/>
              </a:ext>
            </a:extLst>
          </p:cNvPr>
          <p:cNvSpPr txBox="1"/>
          <p:nvPr/>
        </p:nvSpPr>
        <p:spPr>
          <a:xfrm>
            <a:off x="162667" y="320996"/>
            <a:ext cx="9870393"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Potentially Impacted Entities</a:t>
            </a:r>
          </a:p>
        </p:txBody>
      </p:sp>
    </p:spTree>
    <p:extLst>
      <p:ext uri="{BB962C8B-B14F-4D97-AF65-F5344CB8AC3E}">
        <p14:creationId xmlns:p14="http://schemas.microsoft.com/office/powerpoint/2010/main" val="3369050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12</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B73027E9-6FFE-2A1B-C700-FBFD41EAD29F}"/>
              </a:ext>
            </a:extLst>
          </p:cNvPr>
          <p:cNvSpPr txBox="1"/>
          <p:nvPr/>
        </p:nvSpPr>
        <p:spPr>
          <a:xfrm>
            <a:off x="286639" y="1431209"/>
            <a:ext cx="11618722" cy="1997791"/>
          </a:xfrm>
          <a:prstGeom prst="rect">
            <a:avLst/>
          </a:prstGeom>
          <a:noFill/>
        </p:spPr>
        <p:txBody>
          <a:bodyPr wrap="square" lIns="91440" tIns="45720" rIns="91440" bIns="45720" anchor="t">
            <a:spAutoFit/>
          </a:bodyPr>
          <a:lstStyle/>
          <a:p>
            <a:pPr>
              <a:lnSpc>
                <a:spcPct val="106000"/>
              </a:lnSpc>
              <a:buClr>
                <a:schemeClr val="accent1"/>
              </a:buClr>
            </a:pPr>
            <a:r>
              <a:rPr lang="en-US" sz="2000" i="1">
                <a:effectLst/>
                <a:ea typeface="Calibri" panose="020F0502020204030204" pitchFamily="34" charset="0"/>
                <a:cs typeface="Times New Roman"/>
              </a:rPr>
              <a:t>Dust-Lead Reconsideration Rulemaking</a:t>
            </a:r>
          </a:p>
          <a:p>
            <a:pPr>
              <a:lnSpc>
                <a:spcPct val="106000"/>
              </a:lnSpc>
              <a:buClr>
                <a:schemeClr val="accent1"/>
              </a:buClr>
            </a:pPr>
            <a:r>
              <a:rPr lang="en-US" sz="7000" b="1">
                <a:solidFill>
                  <a:schemeClr val="accent1">
                    <a:lumMod val="75000"/>
                  </a:schemeClr>
                </a:solidFill>
                <a:effectLst/>
                <a:ea typeface="Calibri" panose="020F0502020204030204" pitchFamily="34" charset="0"/>
              </a:rPr>
              <a:t>REGULATORY REVISIONS</a:t>
            </a:r>
          </a:p>
          <a:p>
            <a:pPr>
              <a:lnSpc>
                <a:spcPct val="106000"/>
              </a:lnSpc>
              <a:buClr>
                <a:schemeClr val="accent1"/>
              </a:buClr>
            </a:pPr>
            <a:endParaRPr lang="en-US" sz="2800">
              <a:effectLst/>
              <a:ea typeface="Calibri" panose="020F0502020204030204" pitchFamily="34" charset="0"/>
              <a:cs typeface="Times New Roman"/>
            </a:endParaRPr>
          </a:p>
        </p:txBody>
      </p:sp>
    </p:spTree>
    <p:extLst>
      <p:ext uri="{BB962C8B-B14F-4D97-AF65-F5344CB8AC3E}">
        <p14:creationId xmlns:p14="http://schemas.microsoft.com/office/powerpoint/2010/main" val="208911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5FEC42-4B39-9FAD-61F2-78A272B72EB4}"/>
              </a:ext>
            </a:extLst>
          </p:cNvPr>
          <p:cNvSpPr txBox="1"/>
          <p:nvPr/>
        </p:nvSpPr>
        <p:spPr>
          <a:xfrm>
            <a:off x="302808" y="604118"/>
            <a:ext cx="11811000" cy="369332"/>
          </a:xfrm>
          <a:prstGeom prst="rect">
            <a:avLst/>
          </a:prstGeom>
          <a:noFill/>
        </p:spPr>
        <p:txBody>
          <a:bodyPr wrap="square" lIns="91440" tIns="45720" rIns="91440" bIns="45720" anchor="t">
            <a:spAutoFit/>
          </a:bodyPr>
          <a:lstStyle/>
          <a:p>
            <a:pPr marR="0" lvl="0">
              <a:spcBef>
                <a:spcPts val="0"/>
              </a:spcBef>
              <a:spcAft>
                <a:spcPts val="0"/>
              </a:spcAft>
              <a:buClr>
                <a:schemeClr val="accent1"/>
              </a:buClr>
            </a:pPr>
            <a:endParaRPr lang="en-US">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Footer Placeholder 1">
            <a:extLst>
              <a:ext uri="{FF2B5EF4-FFF2-40B4-BE49-F238E27FC236}">
                <a16:creationId xmlns:a16="http://schemas.microsoft.com/office/drawing/2014/main" id="{A5850FAD-ED43-4680-A6F6-1C70DC125AA7}"/>
              </a:ext>
            </a:extLst>
          </p:cNvPr>
          <p:cNvSpPr txBox="1">
            <a:spLocks/>
          </p:cNvSpPr>
          <p:nvPr/>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a:solidFill>
                <a:srgbClr val="FF0000"/>
              </a:solidFill>
            </a:endParaRPr>
          </a:p>
        </p:txBody>
      </p:sp>
      <p:pic>
        <p:nvPicPr>
          <p:cNvPr id="3" name="Picture 2">
            <a:extLst>
              <a:ext uri="{FF2B5EF4-FFF2-40B4-BE49-F238E27FC236}">
                <a16:creationId xmlns:a16="http://schemas.microsoft.com/office/drawing/2014/main" id="{7EC31992-51C3-5A9E-8D78-80FFCEDC79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4" name="TextBox 3">
            <a:extLst>
              <a:ext uri="{FF2B5EF4-FFF2-40B4-BE49-F238E27FC236}">
                <a16:creationId xmlns:a16="http://schemas.microsoft.com/office/drawing/2014/main" id="{CA1D3EBD-991E-F4DA-AB41-163A9EEBC946}"/>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solidFill>
                  <a:prstClr val="white"/>
                </a:solidFill>
                <a:latin typeface="Calibri" panose="020F0502020204030204" pitchFamily="34" charset="0"/>
                <a:cs typeface="Calibri" panose="020F0502020204030204" pitchFamily="34" charset="0"/>
              </a:rPr>
              <a:t>13</a:t>
            </a:r>
            <a:endPar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B759169-1A16-7F13-4DB6-3EB54671926F}"/>
              </a:ext>
            </a:extLst>
          </p:cNvPr>
          <p:cNvSpPr txBox="1"/>
          <p:nvPr/>
        </p:nvSpPr>
        <p:spPr>
          <a:xfrm>
            <a:off x="426669" y="861288"/>
            <a:ext cx="11687139" cy="5105628"/>
          </a:xfrm>
          <a:prstGeom prst="rect">
            <a:avLst/>
          </a:prstGeom>
          <a:noFill/>
        </p:spPr>
        <p:txBody>
          <a:bodyPr wrap="square">
            <a:spAutoFit/>
          </a:bodyPr>
          <a:lstStyle/>
          <a:p>
            <a:pPr>
              <a:lnSpc>
                <a:spcPct val="106000"/>
              </a:lnSpc>
              <a:spcBef>
                <a:spcPts val="400"/>
              </a:spcBef>
              <a:buClr>
                <a:schemeClr val="accent1"/>
              </a:buClr>
            </a:pPr>
            <a:r>
              <a:rPr lang="en-US" sz="2200" b="1">
                <a:ea typeface="Calibri" panose="020F0502020204030204" pitchFamily="34" charset="0"/>
                <a:cs typeface="Times New Roman"/>
              </a:rPr>
              <a:t>Stakeholder Input: </a:t>
            </a:r>
          </a:p>
          <a:p>
            <a:pPr marL="285750" indent="-285750">
              <a:lnSpc>
                <a:spcPct val="106000"/>
              </a:lnSpc>
              <a:spcBef>
                <a:spcPts val="400"/>
              </a:spcBef>
              <a:buClr>
                <a:schemeClr val="accent1"/>
              </a:buClr>
              <a:buFont typeface="Arial" panose="020B0604020202020204" pitchFamily="34" charset="0"/>
              <a:buChar char="•"/>
            </a:pPr>
            <a:r>
              <a:rPr lang="en-US" sz="2100">
                <a:ea typeface="Calibri" panose="020F0502020204030204" pitchFamily="34" charset="0"/>
                <a:cs typeface="Times New Roman"/>
              </a:rPr>
              <a:t>In 2023 EPA proposed no change to the terminology or the nomenclature of the standards </a:t>
            </a:r>
          </a:p>
          <a:p>
            <a:pPr marL="285750" indent="-285750">
              <a:lnSpc>
                <a:spcPct val="106000"/>
              </a:lnSpc>
              <a:spcBef>
                <a:spcPts val="400"/>
              </a:spcBef>
              <a:buClr>
                <a:schemeClr val="accent1"/>
              </a:buClr>
              <a:buFont typeface="Arial" panose="020B0604020202020204" pitchFamily="34" charset="0"/>
              <a:buChar char="•"/>
            </a:pPr>
            <a:r>
              <a:rPr lang="en-US" sz="2100">
                <a:ea typeface="Calibri" panose="020F0502020204030204" pitchFamily="34" charset="0"/>
                <a:cs typeface="Times New Roman"/>
              </a:rPr>
              <a:t>However, numerous public commenters expressed concern over confusion about “greater than zero” and an interest in changing the language surrounding the dust-lead hazard standards and the dust-lead clearance levels to better communicate the purpose of the standards </a:t>
            </a:r>
          </a:p>
          <a:p>
            <a:pPr marL="285750" indent="-285750">
              <a:lnSpc>
                <a:spcPct val="106000"/>
              </a:lnSpc>
              <a:spcBef>
                <a:spcPts val="400"/>
              </a:spcBef>
              <a:buClr>
                <a:schemeClr val="accent1"/>
              </a:buClr>
              <a:buFont typeface="Arial" panose="020B0604020202020204" pitchFamily="34" charset="0"/>
              <a:buChar char="•"/>
            </a:pPr>
            <a:r>
              <a:rPr lang="en-US" sz="2100">
                <a:ea typeface="Calibri" panose="020F0502020204030204" pitchFamily="34" charset="0"/>
                <a:cs typeface="Times New Roman"/>
              </a:rPr>
              <a:t>The majority of those who suggested specific language changes to the standards preferred “disclosure level” and “action level”  </a:t>
            </a:r>
          </a:p>
          <a:p>
            <a:pPr marL="800100" lvl="1" indent="-342900">
              <a:lnSpc>
                <a:spcPct val="106000"/>
              </a:lnSpc>
              <a:spcBef>
                <a:spcPts val="400"/>
              </a:spcBef>
              <a:buClr>
                <a:schemeClr val="accent1"/>
              </a:buClr>
              <a:buFont typeface="Courier New" panose="02070309020205020404" pitchFamily="49" charset="0"/>
              <a:buChar char="o"/>
            </a:pPr>
            <a:r>
              <a:rPr lang="en-US" sz="2000">
                <a:ea typeface="Calibri" panose="020F0502020204030204" pitchFamily="34" charset="0"/>
                <a:cs typeface="Times New Roman"/>
              </a:rPr>
              <a:t>EPA wanted to avoid triggering any confusion with the Disclosure Rule with the terminology “disclosure level” </a:t>
            </a:r>
          </a:p>
          <a:p>
            <a:pPr>
              <a:lnSpc>
                <a:spcPct val="106000"/>
              </a:lnSpc>
              <a:spcBef>
                <a:spcPts val="400"/>
              </a:spcBef>
              <a:buClr>
                <a:schemeClr val="accent1"/>
              </a:buClr>
            </a:pPr>
            <a:endParaRPr lang="en-US" sz="500" b="1">
              <a:ea typeface="Calibri" panose="020F0502020204030204" pitchFamily="34" charset="0"/>
              <a:cs typeface="Times New Roman"/>
            </a:endParaRPr>
          </a:p>
          <a:p>
            <a:pPr>
              <a:lnSpc>
                <a:spcPct val="106000"/>
              </a:lnSpc>
              <a:spcBef>
                <a:spcPts val="400"/>
              </a:spcBef>
              <a:buClr>
                <a:schemeClr val="accent1"/>
              </a:buClr>
            </a:pPr>
            <a:r>
              <a:rPr lang="en-US" sz="2200" b="1">
                <a:ea typeface="Calibri" panose="020F0502020204030204" pitchFamily="34" charset="0"/>
                <a:cs typeface="Times New Roman"/>
              </a:rPr>
              <a:t>Final Revision: </a:t>
            </a:r>
          </a:p>
          <a:p>
            <a:pPr marL="342900" indent="-342900">
              <a:lnSpc>
                <a:spcPct val="106000"/>
              </a:lnSpc>
              <a:spcBef>
                <a:spcPts val="400"/>
              </a:spcBef>
              <a:buClr>
                <a:schemeClr val="accent1"/>
              </a:buClr>
              <a:buFont typeface="Arial" panose="020B0604020202020204" pitchFamily="34" charset="0"/>
              <a:buChar char="•"/>
            </a:pPr>
            <a:r>
              <a:rPr lang="en-US" sz="2100">
                <a:ea typeface="Calibri" panose="020F0502020204030204" pitchFamily="34" charset="0"/>
                <a:cs typeface="Times New Roman"/>
              </a:rPr>
              <a:t>Revised the standards within the regulatory landscape to the following: </a:t>
            </a:r>
            <a:endParaRPr lang="en-US" sz="2100" b="1">
              <a:ea typeface="Calibri" panose="020F0502020204030204" pitchFamily="34" charset="0"/>
              <a:cs typeface="Times New Roman"/>
            </a:endParaRPr>
          </a:p>
          <a:p>
            <a:pPr marL="800100" lvl="1" indent="-342900">
              <a:lnSpc>
                <a:spcPct val="106000"/>
              </a:lnSpc>
              <a:spcBef>
                <a:spcPts val="400"/>
              </a:spcBef>
              <a:buClr>
                <a:schemeClr val="accent1"/>
              </a:buClr>
              <a:buFont typeface="Courier New" panose="02070309020205020404" pitchFamily="49" charset="0"/>
              <a:buChar char="o"/>
            </a:pPr>
            <a:r>
              <a:rPr lang="en-US" sz="2000" b="1">
                <a:ea typeface="Calibri" panose="020F0502020204030204" pitchFamily="34" charset="0"/>
                <a:cs typeface="Times New Roman"/>
              </a:rPr>
              <a:t>Dust-Lead Hazard Standards </a:t>
            </a:r>
            <a:r>
              <a:rPr lang="en-US" sz="2000" b="1">
                <a:ea typeface="Calibri" panose="020F0502020204030204" pitchFamily="34" charset="0"/>
                <a:cs typeface="Times New Roman"/>
                <a:sym typeface="Wingdings" panose="05000000000000000000" pitchFamily="2" charset="2"/>
              </a:rPr>
              <a:t> </a:t>
            </a:r>
            <a:r>
              <a:rPr lang="en-US" sz="2000">
                <a:solidFill>
                  <a:srgbClr val="FF0000"/>
                </a:solidFill>
                <a:ea typeface="Calibri" panose="020F0502020204030204" pitchFamily="34" charset="0"/>
                <a:cs typeface="Times New Roman"/>
                <a:sym typeface="Wingdings" panose="05000000000000000000" pitchFamily="2" charset="2"/>
              </a:rPr>
              <a:t>Dust-Lead Reportable Levels (abbreviated DLRL) </a:t>
            </a:r>
          </a:p>
          <a:p>
            <a:pPr marL="800100" lvl="1" indent="-342900">
              <a:lnSpc>
                <a:spcPct val="106000"/>
              </a:lnSpc>
              <a:spcBef>
                <a:spcPts val="400"/>
              </a:spcBef>
              <a:buClr>
                <a:schemeClr val="accent1"/>
              </a:buClr>
              <a:buFont typeface="Courier New" panose="02070309020205020404" pitchFamily="49" charset="0"/>
              <a:buChar char="o"/>
            </a:pPr>
            <a:r>
              <a:rPr lang="en-US" sz="2000" b="1">
                <a:ea typeface="Calibri" panose="020F0502020204030204" pitchFamily="34" charset="0"/>
                <a:cs typeface="Times New Roman"/>
                <a:sym typeface="Wingdings" panose="05000000000000000000" pitchFamily="2" charset="2"/>
              </a:rPr>
              <a:t>Dust-Lead Clearance Levels  </a:t>
            </a:r>
            <a:r>
              <a:rPr lang="en-US" sz="2000">
                <a:solidFill>
                  <a:srgbClr val="FF0000"/>
                </a:solidFill>
                <a:ea typeface="Calibri" panose="020F0502020204030204" pitchFamily="34" charset="0"/>
                <a:cs typeface="Times New Roman"/>
                <a:sym typeface="Wingdings" panose="05000000000000000000" pitchFamily="2" charset="2"/>
              </a:rPr>
              <a:t>Dust-Lead Action Levels (abbreviated DLAL) </a:t>
            </a:r>
          </a:p>
        </p:txBody>
      </p:sp>
      <p:sp>
        <p:nvSpPr>
          <p:cNvPr id="10" name="TextBox 9">
            <a:extLst>
              <a:ext uri="{FF2B5EF4-FFF2-40B4-BE49-F238E27FC236}">
                <a16:creationId xmlns:a16="http://schemas.microsoft.com/office/drawing/2014/main" id="{795B3828-191C-6BF7-C8B1-792DE329412C}"/>
              </a:ext>
            </a:extLst>
          </p:cNvPr>
          <p:cNvSpPr txBox="1"/>
          <p:nvPr/>
        </p:nvSpPr>
        <p:spPr>
          <a:xfrm>
            <a:off x="156767" y="201446"/>
            <a:ext cx="11701858"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latin typeface="Calibri" panose="020F0502020204030204" pitchFamily="34" charset="0"/>
                <a:ea typeface="Calibri" panose="020F0502020204030204" pitchFamily="34" charset="0"/>
              </a:rPr>
              <a:t>Key Revision: </a:t>
            </a:r>
            <a:r>
              <a:rPr lang="en-US" sz="3400" b="1">
                <a:solidFill>
                  <a:schemeClr val="accent1">
                    <a:lumMod val="75000"/>
                  </a:schemeClr>
                </a:solidFill>
                <a:effectLst/>
                <a:latin typeface="Calibri" panose="020F0502020204030204" pitchFamily="34" charset="0"/>
                <a:ea typeface="Calibri" panose="020F0502020204030204" pitchFamily="34" charset="0"/>
              </a:rPr>
              <a:t>#1 Nomenclature Change </a:t>
            </a:r>
            <a:endParaRPr lang="en-US" sz="3400" b="1">
              <a:solidFill>
                <a:schemeClr val="accent1">
                  <a:lumMod val="75000"/>
                </a:schemeClr>
              </a:solidFill>
              <a:effectLst/>
              <a:highlight>
                <a:srgbClr val="FFFF00"/>
              </a:highligh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821303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5FEC42-4B39-9FAD-61F2-78A272B72EB4}"/>
              </a:ext>
            </a:extLst>
          </p:cNvPr>
          <p:cNvSpPr txBox="1"/>
          <p:nvPr/>
        </p:nvSpPr>
        <p:spPr>
          <a:xfrm>
            <a:off x="299351" y="772194"/>
            <a:ext cx="11811000" cy="369332"/>
          </a:xfrm>
          <a:prstGeom prst="rect">
            <a:avLst/>
          </a:prstGeom>
          <a:noFill/>
        </p:spPr>
        <p:txBody>
          <a:bodyPr wrap="square" lIns="91440" tIns="45720" rIns="91440" bIns="45720" anchor="t">
            <a:spAutoFit/>
          </a:bodyPr>
          <a:lstStyle/>
          <a:p>
            <a:pPr marR="0" lvl="0">
              <a:spcBef>
                <a:spcPts val="0"/>
              </a:spcBef>
              <a:spcAft>
                <a:spcPts val="0"/>
              </a:spcAft>
              <a:buClr>
                <a:schemeClr val="accent1"/>
              </a:buClr>
            </a:pPr>
            <a:endParaRPr lang="en-US">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Footer Placeholder 1">
            <a:extLst>
              <a:ext uri="{FF2B5EF4-FFF2-40B4-BE49-F238E27FC236}">
                <a16:creationId xmlns:a16="http://schemas.microsoft.com/office/drawing/2014/main" id="{A5850FAD-ED43-4680-A6F6-1C70DC125AA7}"/>
              </a:ext>
            </a:extLst>
          </p:cNvPr>
          <p:cNvSpPr txBox="1">
            <a:spLocks/>
          </p:cNvSpPr>
          <p:nvPr/>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a:solidFill>
                <a:srgbClr val="FF0000"/>
              </a:solidFill>
            </a:endParaRPr>
          </a:p>
        </p:txBody>
      </p:sp>
      <p:pic>
        <p:nvPicPr>
          <p:cNvPr id="3" name="Picture 2">
            <a:extLst>
              <a:ext uri="{FF2B5EF4-FFF2-40B4-BE49-F238E27FC236}">
                <a16:creationId xmlns:a16="http://schemas.microsoft.com/office/drawing/2014/main" id="{7EC31992-51C3-5A9E-8D78-80FFCEDC79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4" name="TextBox 3">
            <a:extLst>
              <a:ext uri="{FF2B5EF4-FFF2-40B4-BE49-F238E27FC236}">
                <a16:creationId xmlns:a16="http://schemas.microsoft.com/office/drawing/2014/main" id="{CA1D3EBD-991E-F4DA-AB41-163A9EEBC946}"/>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solidFill>
                  <a:prstClr val="white"/>
                </a:solidFill>
                <a:latin typeface="Calibri" panose="020F0502020204030204" pitchFamily="34" charset="0"/>
                <a:cs typeface="Calibri" panose="020F0502020204030204" pitchFamily="34" charset="0"/>
              </a:rPr>
              <a:t>14</a:t>
            </a:r>
            <a:endPar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04E0BAA-6E20-8DA8-B856-75C9F3369109}"/>
              </a:ext>
            </a:extLst>
          </p:cNvPr>
          <p:cNvSpPr txBox="1"/>
          <p:nvPr/>
        </p:nvSpPr>
        <p:spPr>
          <a:xfrm>
            <a:off x="243259" y="755511"/>
            <a:ext cx="11811000" cy="5065617"/>
          </a:xfrm>
          <a:prstGeom prst="rect">
            <a:avLst/>
          </a:prstGeom>
          <a:noFill/>
        </p:spPr>
        <p:txBody>
          <a:bodyPr wrap="square" lIns="91440" tIns="45720" rIns="91440" bIns="45720" anchor="t">
            <a:spAutoFit/>
          </a:bodyPr>
          <a:lstStyle/>
          <a:p>
            <a:pPr marL="480060" lvl="1">
              <a:lnSpc>
                <a:spcPct val="106000"/>
              </a:lnSpc>
              <a:spcBef>
                <a:spcPts val="600"/>
              </a:spcBef>
              <a:buClr>
                <a:schemeClr val="accent1"/>
              </a:buClr>
            </a:pPr>
            <a:endParaRPr lang="en-US" sz="1000" b="1"/>
          </a:p>
          <a:p>
            <a:pPr marL="22860">
              <a:lnSpc>
                <a:spcPct val="106000"/>
              </a:lnSpc>
              <a:spcBef>
                <a:spcPts val="600"/>
              </a:spcBef>
              <a:buClr>
                <a:schemeClr val="accent1"/>
              </a:buClr>
            </a:pPr>
            <a:r>
              <a:rPr lang="en-US" sz="2600" b="1"/>
              <a:t>Background: </a:t>
            </a:r>
          </a:p>
          <a:p>
            <a:pPr marL="285750" indent="-285750">
              <a:lnSpc>
                <a:spcPct val="106000"/>
              </a:lnSpc>
              <a:spcBef>
                <a:spcPts val="600"/>
              </a:spcBef>
              <a:spcAft>
                <a:spcPts val="1200"/>
              </a:spcAft>
              <a:buClr>
                <a:schemeClr val="accent1"/>
              </a:buClr>
              <a:buFont typeface="Arial" panose="020B0604020202020204" pitchFamily="34" charset="0"/>
              <a:buChar char="•"/>
            </a:pPr>
            <a:r>
              <a:rPr lang="en-US" sz="2400">
                <a:ea typeface="Calibri" panose="020F0502020204030204" pitchFamily="34" charset="0"/>
                <a:cs typeface="Times New Roman"/>
              </a:rPr>
              <a:t>Lead-based paint hazards are conditions that cause “exposure to lead from lead-contaminated dust, lead-contaminated soil, lead-contaminated paint … that would result in adverse human health effects” (15 U.S.C. 2681(10))</a:t>
            </a:r>
          </a:p>
          <a:p>
            <a:pPr marL="285750" indent="-285750">
              <a:lnSpc>
                <a:spcPct val="106000"/>
              </a:lnSpc>
              <a:spcBef>
                <a:spcPts val="600"/>
              </a:spcBef>
              <a:spcAft>
                <a:spcPts val="1200"/>
              </a:spcAft>
              <a:buClr>
                <a:schemeClr val="accent1"/>
              </a:buClr>
              <a:buFont typeface="Arial" panose="020B0604020202020204" pitchFamily="34" charset="0"/>
              <a:buChar char="•"/>
            </a:pPr>
            <a:r>
              <a:rPr lang="en-US" sz="2400"/>
              <a:t>EPA is not attempting to set the standard at zero, as zero would not identify a level of exposure to dust-lead loadings that would cause adverse health effects </a:t>
            </a:r>
          </a:p>
          <a:p>
            <a:pPr marL="285750" indent="-285750">
              <a:lnSpc>
                <a:spcPct val="106000"/>
              </a:lnSpc>
              <a:spcBef>
                <a:spcPts val="600"/>
              </a:spcBef>
              <a:spcAft>
                <a:spcPts val="1200"/>
              </a:spcAft>
              <a:buClr>
                <a:schemeClr val="accent1"/>
              </a:buClr>
              <a:buFont typeface="Arial" panose="020B0604020202020204" pitchFamily="34" charset="0"/>
              <a:buChar char="•"/>
            </a:pPr>
            <a:r>
              <a:rPr lang="en-US" sz="2400"/>
              <a:t>In 2021, the Ninth Circuit held that EPA must reconsider the hazard standards </a:t>
            </a:r>
            <a:r>
              <a:rPr lang="en-US" sz="2400" i="1"/>
              <a:t>using only health factors</a:t>
            </a:r>
          </a:p>
          <a:p>
            <a:pPr marL="285750" indent="-285750">
              <a:lnSpc>
                <a:spcPct val="106000"/>
              </a:lnSpc>
              <a:spcBef>
                <a:spcPts val="600"/>
              </a:spcBef>
              <a:spcAft>
                <a:spcPts val="1200"/>
              </a:spcAft>
              <a:buClr>
                <a:schemeClr val="accent1"/>
              </a:buClr>
              <a:buFont typeface="Arial" panose="020B0604020202020204" pitchFamily="34" charset="0"/>
              <a:buChar char="•"/>
            </a:pPr>
            <a:r>
              <a:rPr lang="en-US" sz="2400"/>
              <a:t>In 2023 EPA proposed “greater than zero” codified as any reportable level with two alternative approaches</a:t>
            </a:r>
          </a:p>
        </p:txBody>
      </p:sp>
      <p:sp>
        <p:nvSpPr>
          <p:cNvPr id="8" name="TextBox 7">
            <a:extLst>
              <a:ext uri="{FF2B5EF4-FFF2-40B4-BE49-F238E27FC236}">
                <a16:creationId xmlns:a16="http://schemas.microsoft.com/office/drawing/2014/main" id="{88AEC5F3-5DBD-0003-5D44-FC61F73C53E2}"/>
              </a:ext>
            </a:extLst>
          </p:cNvPr>
          <p:cNvSpPr txBox="1"/>
          <p:nvPr/>
        </p:nvSpPr>
        <p:spPr>
          <a:xfrm>
            <a:off x="156767" y="256362"/>
            <a:ext cx="11701858"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latin typeface="Calibri" panose="020F0502020204030204" pitchFamily="34" charset="0"/>
                <a:ea typeface="Calibri" panose="020F0502020204030204" pitchFamily="34" charset="0"/>
              </a:rPr>
              <a:t>Key Revision:</a:t>
            </a:r>
            <a:r>
              <a:rPr lang="en-US" sz="3400" b="1">
                <a:solidFill>
                  <a:schemeClr val="accent1">
                    <a:lumMod val="75000"/>
                  </a:schemeClr>
                </a:solidFill>
                <a:effectLst/>
                <a:latin typeface="Calibri" panose="020F0502020204030204" pitchFamily="34" charset="0"/>
                <a:ea typeface="Calibri" panose="020F0502020204030204" pitchFamily="34" charset="0"/>
              </a:rPr>
              <a:t> #2 Dust-Lead Reportable Levels </a:t>
            </a:r>
          </a:p>
        </p:txBody>
      </p:sp>
    </p:spTree>
    <p:extLst>
      <p:ext uri="{BB962C8B-B14F-4D97-AF65-F5344CB8AC3E}">
        <p14:creationId xmlns:p14="http://schemas.microsoft.com/office/powerpoint/2010/main" val="103672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5FEC42-4B39-9FAD-61F2-78A272B72EB4}"/>
              </a:ext>
            </a:extLst>
          </p:cNvPr>
          <p:cNvSpPr txBox="1"/>
          <p:nvPr/>
        </p:nvSpPr>
        <p:spPr>
          <a:xfrm>
            <a:off x="299351" y="772194"/>
            <a:ext cx="11811000" cy="369332"/>
          </a:xfrm>
          <a:prstGeom prst="rect">
            <a:avLst/>
          </a:prstGeom>
          <a:noFill/>
        </p:spPr>
        <p:txBody>
          <a:bodyPr wrap="square" lIns="91440" tIns="45720" rIns="91440" bIns="45720" anchor="t">
            <a:spAutoFit/>
          </a:bodyPr>
          <a:lstStyle/>
          <a:p>
            <a:pPr marR="0" lvl="0">
              <a:spcBef>
                <a:spcPts val="0"/>
              </a:spcBef>
              <a:spcAft>
                <a:spcPts val="0"/>
              </a:spcAft>
              <a:buClr>
                <a:schemeClr val="accent1"/>
              </a:buClr>
            </a:pPr>
            <a:endParaRPr lang="en-US">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Footer Placeholder 1">
            <a:extLst>
              <a:ext uri="{FF2B5EF4-FFF2-40B4-BE49-F238E27FC236}">
                <a16:creationId xmlns:a16="http://schemas.microsoft.com/office/drawing/2014/main" id="{A5850FAD-ED43-4680-A6F6-1C70DC125AA7}"/>
              </a:ext>
            </a:extLst>
          </p:cNvPr>
          <p:cNvSpPr txBox="1">
            <a:spLocks/>
          </p:cNvSpPr>
          <p:nvPr/>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a:solidFill>
                <a:srgbClr val="FF0000"/>
              </a:solidFill>
            </a:endParaRPr>
          </a:p>
        </p:txBody>
      </p:sp>
      <p:pic>
        <p:nvPicPr>
          <p:cNvPr id="3" name="Picture 2">
            <a:extLst>
              <a:ext uri="{FF2B5EF4-FFF2-40B4-BE49-F238E27FC236}">
                <a16:creationId xmlns:a16="http://schemas.microsoft.com/office/drawing/2014/main" id="{7EC31992-51C3-5A9E-8D78-80FFCEDC79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4" name="TextBox 3">
            <a:extLst>
              <a:ext uri="{FF2B5EF4-FFF2-40B4-BE49-F238E27FC236}">
                <a16:creationId xmlns:a16="http://schemas.microsoft.com/office/drawing/2014/main" id="{CA1D3EBD-991E-F4DA-AB41-163A9EEBC946}"/>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15</a:t>
            </a:r>
          </a:p>
        </p:txBody>
      </p:sp>
      <p:sp>
        <p:nvSpPr>
          <p:cNvPr id="11" name="TextBox 10">
            <a:extLst>
              <a:ext uri="{FF2B5EF4-FFF2-40B4-BE49-F238E27FC236}">
                <a16:creationId xmlns:a16="http://schemas.microsoft.com/office/drawing/2014/main" id="{304E0BAA-6E20-8DA8-B856-75C9F3369109}"/>
              </a:ext>
            </a:extLst>
          </p:cNvPr>
          <p:cNvSpPr txBox="1"/>
          <p:nvPr/>
        </p:nvSpPr>
        <p:spPr>
          <a:xfrm>
            <a:off x="327475" y="570314"/>
            <a:ext cx="11783049" cy="5801588"/>
          </a:xfrm>
          <a:prstGeom prst="rect">
            <a:avLst/>
          </a:prstGeom>
          <a:noFill/>
        </p:spPr>
        <p:txBody>
          <a:bodyPr wrap="square" lIns="91440" tIns="45720" rIns="91440" bIns="45720" anchor="t">
            <a:spAutoFit/>
          </a:bodyPr>
          <a:lstStyle/>
          <a:p>
            <a:pPr marL="342900" indent="-342900">
              <a:buClr>
                <a:schemeClr val="accent1"/>
              </a:buClr>
              <a:buFont typeface="Arial" panose="020B0604020202020204" pitchFamily="34" charset="0"/>
              <a:buChar char="•"/>
            </a:pPr>
            <a:endParaRPr lang="en-US" sz="500"/>
          </a:p>
          <a:p>
            <a:pPr marL="342900" indent="-342900">
              <a:buClr>
                <a:schemeClr val="accent1"/>
              </a:buClr>
              <a:buFont typeface="Arial" panose="020B0604020202020204" pitchFamily="34" charset="0"/>
              <a:buChar char="•"/>
            </a:pPr>
            <a:endParaRPr lang="en-US" sz="500"/>
          </a:p>
          <a:p>
            <a:pPr marL="342900" indent="-342900">
              <a:buClr>
                <a:schemeClr val="accent1"/>
              </a:buClr>
              <a:buFont typeface="Arial" panose="020B0604020202020204" pitchFamily="34" charset="0"/>
              <a:buChar char="•"/>
            </a:pPr>
            <a:endParaRPr lang="en-US" sz="500"/>
          </a:p>
          <a:p>
            <a:pPr>
              <a:spcAft>
                <a:spcPts val="600"/>
              </a:spcAft>
              <a:buClr>
                <a:schemeClr val="accent1"/>
              </a:buClr>
            </a:pPr>
            <a:r>
              <a:rPr lang="en-US" sz="2400" b="1"/>
              <a:t>Final Revision:</a:t>
            </a:r>
            <a:r>
              <a:rPr lang="en-US" sz="2400">
                <a:solidFill>
                  <a:srgbClr val="FF0000"/>
                </a:solidFill>
              </a:rPr>
              <a:t> Finalized “any reportable level” as proposed</a:t>
            </a:r>
            <a:endParaRPr lang="en-US" sz="2400">
              <a:solidFill>
                <a:srgbClr val="FF0000"/>
              </a:solidFill>
              <a:cs typeface="Calibri"/>
            </a:endParaRPr>
          </a:p>
          <a:p>
            <a:pPr marL="340995" indent="-340995">
              <a:spcBef>
                <a:spcPts val="600"/>
              </a:spcBef>
              <a:buClr>
                <a:schemeClr val="accent1"/>
              </a:buClr>
              <a:buFont typeface="+mj-lt"/>
              <a:buAutoNum type="arabicPeriod"/>
            </a:pPr>
            <a:r>
              <a:rPr lang="en-US" sz="1900"/>
              <a:t>EPA reconsidered the hazard standards using health-only factors, which d</a:t>
            </a:r>
            <a:r>
              <a:rPr lang="en-US" sz="1900">
                <a:cs typeface="Calibri"/>
              </a:rPr>
              <a:t>o not include broader public health concerns and are specifically focused on the health impacts of dust-lead exposure, without consideration of housing instability, source of the lead in the dust, cost, etc.</a:t>
            </a:r>
            <a:endParaRPr lang="en-US" sz="1900">
              <a:ea typeface="Calibri"/>
              <a:cs typeface="Calibri"/>
            </a:endParaRPr>
          </a:p>
          <a:p>
            <a:pPr marL="342900" indent="-342900">
              <a:spcBef>
                <a:spcPts val="600"/>
              </a:spcBef>
              <a:buClr>
                <a:schemeClr val="accent1"/>
              </a:buClr>
              <a:buFont typeface="+mj-lt"/>
              <a:buAutoNum type="arabicPeriod"/>
            </a:pPr>
            <a:r>
              <a:rPr lang="en-US" sz="1900"/>
              <a:t>There is no evidence of a threshold for lead exposure below which there are no harmful effects on cognition in children</a:t>
            </a:r>
            <a:endParaRPr lang="en-US" sz="1900">
              <a:cs typeface="Calibri"/>
            </a:endParaRPr>
          </a:p>
          <a:p>
            <a:pPr marL="342900" indent="-342900">
              <a:spcBef>
                <a:spcPts val="600"/>
              </a:spcBef>
              <a:buClr>
                <a:schemeClr val="accent1"/>
              </a:buClr>
              <a:buFont typeface="+mj-lt"/>
              <a:buAutoNum type="arabicPeriod"/>
            </a:pPr>
            <a:r>
              <a:rPr lang="en-US" sz="1900"/>
              <a:t>Any reportable level is a more protective approach and is supported by the modeling results, which show that children's blood lead levels and IQ decrements are lower when they are exposed to less dust-lead</a:t>
            </a:r>
            <a:endParaRPr lang="en-US" sz="1900">
              <a:ea typeface="Calibri"/>
              <a:cs typeface="Calibri"/>
            </a:endParaRPr>
          </a:p>
          <a:p>
            <a:pPr marL="342900" indent="-342900">
              <a:spcBef>
                <a:spcPts val="600"/>
              </a:spcBef>
              <a:buClr>
                <a:schemeClr val="accent1"/>
              </a:buClr>
              <a:buFont typeface="+mj-lt"/>
              <a:buAutoNum type="arabicPeriod"/>
            </a:pPr>
            <a:r>
              <a:rPr lang="en-US" sz="1900"/>
              <a:t>Codified that any level of reportable dust-lead could result in adverse health effects, allowing disclosure to the public</a:t>
            </a:r>
            <a:endParaRPr lang="en-US" sz="1900">
              <a:cs typeface="Calibri" panose="020F0502020204030204"/>
            </a:endParaRPr>
          </a:p>
          <a:p>
            <a:pPr marL="342900" indent="-342900">
              <a:spcBef>
                <a:spcPts val="600"/>
              </a:spcBef>
              <a:buClr>
                <a:schemeClr val="accent1"/>
              </a:buClr>
              <a:buFont typeface="+mj-lt"/>
              <a:buAutoNum type="arabicPeriod"/>
            </a:pPr>
            <a:r>
              <a:rPr lang="en-US" sz="1900"/>
              <a:t>Similar to EPA’s Maximum Contaminant Level Goal under the Safe Drinking Water Act, which for lead is zero</a:t>
            </a:r>
            <a:endParaRPr lang="en-US" sz="1900">
              <a:cs typeface="Calibri"/>
            </a:endParaRPr>
          </a:p>
          <a:p>
            <a:pPr marL="342900" indent="-342900">
              <a:spcBef>
                <a:spcPts val="600"/>
              </a:spcBef>
              <a:buClr>
                <a:schemeClr val="accent1"/>
              </a:buClr>
              <a:buFont typeface="+mj-lt"/>
              <a:buAutoNum type="arabicPeriod"/>
            </a:pPr>
            <a:r>
              <a:rPr lang="en-US" sz="1900"/>
              <a:t>This would allow residents to know there is dust-lead present and that lead from dust can pose health hazards</a:t>
            </a:r>
            <a:endParaRPr lang="en-US" sz="1900">
              <a:cs typeface="Calibri"/>
            </a:endParaRPr>
          </a:p>
          <a:p>
            <a:pPr marL="342900" indent="-342900">
              <a:spcBef>
                <a:spcPts val="600"/>
              </a:spcBef>
              <a:buClr>
                <a:schemeClr val="accent1"/>
              </a:buClr>
              <a:buFont typeface="+mj-lt"/>
              <a:buAutoNum type="arabicPeriod"/>
            </a:pPr>
            <a:endParaRPr lang="en-US" sz="1000"/>
          </a:p>
          <a:p>
            <a:pPr>
              <a:spcBef>
                <a:spcPts val="600"/>
              </a:spcBef>
              <a:spcAft>
                <a:spcPts val="600"/>
              </a:spcAft>
              <a:buClr>
                <a:schemeClr val="accent1"/>
              </a:buClr>
            </a:pPr>
            <a:r>
              <a:rPr lang="en-US" sz="1900" i="1"/>
              <a:t>Note i</a:t>
            </a:r>
            <a:r>
              <a:rPr lang="en-US" sz="1900" i="1">
                <a:effectLst/>
              </a:rPr>
              <a:t>n applying the </a:t>
            </a:r>
            <a:r>
              <a:rPr lang="en-US" sz="1900" i="1"/>
              <a:t>any reportable level</a:t>
            </a:r>
            <a:r>
              <a:rPr lang="en-US" sz="1900" i="1">
                <a:effectLst/>
              </a:rPr>
              <a:t> approach, the “action level” for laboratories and for </a:t>
            </a:r>
            <a:r>
              <a:rPr lang="en-US" sz="1900" i="1"/>
              <a:t>recommended action such as abatement, will become the dust-lead action levels </a:t>
            </a:r>
            <a:r>
              <a:rPr lang="en-US" sz="1900" i="1">
                <a:effectLst/>
              </a:rPr>
              <a:t>(rather than the </a:t>
            </a:r>
            <a:r>
              <a:rPr lang="en-US" sz="1900" i="1"/>
              <a:t>dust-lead reportable levels</a:t>
            </a:r>
            <a:r>
              <a:rPr lang="en-US" sz="1900" i="1">
                <a:effectLst/>
              </a:rPr>
              <a:t>)</a:t>
            </a:r>
            <a:endParaRPr lang="en-US" sz="1900" i="1">
              <a:effectLst/>
              <a:cs typeface="Calibri"/>
            </a:endParaRPr>
          </a:p>
          <a:p>
            <a:pPr>
              <a:spcBef>
                <a:spcPts val="600"/>
              </a:spcBef>
              <a:spcAft>
                <a:spcPts val="600"/>
              </a:spcAft>
              <a:buClr>
                <a:schemeClr val="accent1"/>
              </a:buClr>
            </a:pPr>
            <a:endParaRPr lang="en-US" sz="2000"/>
          </a:p>
        </p:txBody>
      </p:sp>
      <p:sp>
        <p:nvSpPr>
          <p:cNvPr id="8" name="TextBox 7">
            <a:extLst>
              <a:ext uri="{FF2B5EF4-FFF2-40B4-BE49-F238E27FC236}">
                <a16:creationId xmlns:a16="http://schemas.microsoft.com/office/drawing/2014/main" id="{8430E89B-5FF1-F8DB-3B6C-B141AA83E290}"/>
              </a:ext>
            </a:extLst>
          </p:cNvPr>
          <p:cNvSpPr txBox="1"/>
          <p:nvPr/>
        </p:nvSpPr>
        <p:spPr>
          <a:xfrm>
            <a:off x="162667" y="95464"/>
            <a:ext cx="11701858"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latin typeface="Calibri" panose="020F0502020204030204" pitchFamily="34" charset="0"/>
                <a:ea typeface="Calibri" panose="020F0502020204030204" pitchFamily="34" charset="0"/>
              </a:rPr>
              <a:t>Key Revision:</a:t>
            </a:r>
            <a:r>
              <a:rPr lang="en-US" sz="3400" b="1">
                <a:solidFill>
                  <a:schemeClr val="accent1">
                    <a:lumMod val="75000"/>
                  </a:schemeClr>
                </a:solidFill>
                <a:effectLst/>
                <a:latin typeface="Calibri" panose="020F0502020204030204" pitchFamily="34" charset="0"/>
                <a:ea typeface="Calibri" panose="020F0502020204030204" pitchFamily="34" charset="0"/>
              </a:rPr>
              <a:t> #2 Dust-Lead Reportable Levels </a:t>
            </a:r>
          </a:p>
        </p:txBody>
      </p:sp>
    </p:spTree>
    <p:extLst>
      <p:ext uri="{BB962C8B-B14F-4D97-AF65-F5344CB8AC3E}">
        <p14:creationId xmlns:p14="http://schemas.microsoft.com/office/powerpoint/2010/main" val="73270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5FEC42-4B39-9FAD-61F2-78A272B72EB4}"/>
              </a:ext>
            </a:extLst>
          </p:cNvPr>
          <p:cNvSpPr txBox="1"/>
          <p:nvPr/>
        </p:nvSpPr>
        <p:spPr>
          <a:xfrm>
            <a:off x="299351" y="772194"/>
            <a:ext cx="11811000" cy="369332"/>
          </a:xfrm>
          <a:prstGeom prst="rect">
            <a:avLst/>
          </a:prstGeom>
          <a:noFill/>
        </p:spPr>
        <p:txBody>
          <a:bodyPr wrap="square" lIns="91440" tIns="45720" rIns="91440" bIns="45720" anchor="t">
            <a:spAutoFit/>
          </a:bodyPr>
          <a:lstStyle/>
          <a:p>
            <a:pPr marR="0" lvl="0">
              <a:spcBef>
                <a:spcPts val="0"/>
              </a:spcBef>
              <a:spcAft>
                <a:spcPts val="0"/>
              </a:spcAft>
              <a:buClr>
                <a:schemeClr val="accent1"/>
              </a:buClr>
            </a:pPr>
            <a:endParaRPr lang="en-US">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Footer Placeholder 1">
            <a:extLst>
              <a:ext uri="{FF2B5EF4-FFF2-40B4-BE49-F238E27FC236}">
                <a16:creationId xmlns:a16="http://schemas.microsoft.com/office/drawing/2014/main" id="{A5850FAD-ED43-4680-A6F6-1C70DC125AA7}"/>
              </a:ext>
            </a:extLst>
          </p:cNvPr>
          <p:cNvSpPr txBox="1">
            <a:spLocks/>
          </p:cNvSpPr>
          <p:nvPr/>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a:solidFill>
                <a:srgbClr val="FF0000"/>
              </a:solidFill>
            </a:endParaRPr>
          </a:p>
        </p:txBody>
      </p:sp>
      <p:pic>
        <p:nvPicPr>
          <p:cNvPr id="3" name="Picture 2">
            <a:extLst>
              <a:ext uri="{FF2B5EF4-FFF2-40B4-BE49-F238E27FC236}">
                <a16:creationId xmlns:a16="http://schemas.microsoft.com/office/drawing/2014/main" id="{7EC31992-51C3-5A9E-8D78-80FFCEDC79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4" name="TextBox 3">
            <a:extLst>
              <a:ext uri="{FF2B5EF4-FFF2-40B4-BE49-F238E27FC236}">
                <a16:creationId xmlns:a16="http://schemas.microsoft.com/office/drawing/2014/main" id="{CA1D3EBD-991E-F4DA-AB41-163A9EEBC946}"/>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solidFill>
                  <a:prstClr val="white"/>
                </a:solidFill>
                <a:latin typeface="Calibri" panose="020F0502020204030204" pitchFamily="34" charset="0"/>
                <a:cs typeface="Calibri" panose="020F0502020204030204" pitchFamily="34" charset="0"/>
              </a:rPr>
              <a:t>16</a:t>
            </a:r>
            <a:endPar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04E0BAA-6E20-8DA8-B856-75C9F3369109}"/>
              </a:ext>
            </a:extLst>
          </p:cNvPr>
          <p:cNvSpPr txBox="1"/>
          <p:nvPr/>
        </p:nvSpPr>
        <p:spPr>
          <a:xfrm>
            <a:off x="156768" y="1016218"/>
            <a:ext cx="12035232" cy="461665"/>
          </a:xfrm>
          <a:prstGeom prst="rect">
            <a:avLst/>
          </a:prstGeom>
          <a:noFill/>
        </p:spPr>
        <p:txBody>
          <a:bodyPr wrap="square" lIns="91440" tIns="45720" rIns="91440" bIns="45720" anchor="t">
            <a:spAutoFit/>
          </a:bodyPr>
          <a:lstStyle/>
          <a:p>
            <a:pPr>
              <a:spcAft>
                <a:spcPts val="600"/>
              </a:spcAft>
              <a:buClr>
                <a:schemeClr val="accent1"/>
              </a:buClr>
            </a:pPr>
            <a:r>
              <a:rPr lang="en-US" sz="2400" b="1"/>
              <a:t>Final Revision: </a:t>
            </a:r>
            <a:r>
              <a:rPr lang="en-US" sz="2400">
                <a:solidFill>
                  <a:srgbClr val="FF0000"/>
                </a:solidFill>
              </a:rPr>
              <a:t>Finalized “any reportable level” as proposed</a:t>
            </a:r>
          </a:p>
        </p:txBody>
      </p:sp>
      <p:cxnSp>
        <p:nvCxnSpPr>
          <p:cNvPr id="17" name="Straight Arrow Connector 16">
            <a:extLst>
              <a:ext uri="{FF2B5EF4-FFF2-40B4-BE49-F238E27FC236}">
                <a16:creationId xmlns:a16="http://schemas.microsoft.com/office/drawing/2014/main" id="{0FEF5CDA-24E3-BB58-7E03-10768B5F7B82}"/>
              </a:ext>
            </a:extLst>
          </p:cNvPr>
          <p:cNvCxnSpPr>
            <a:cxnSpLocks/>
          </p:cNvCxnSpPr>
          <p:nvPr/>
        </p:nvCxnSpPr>
        <p:spPr bwMode="auto">
          <a:xfrm flipV="1">
            <a:off x="156767" y="5726243"/>
            <a:ext cx="1360665" cy="9806"/>
          </a:xfrm>
          <a:prstGeom prst="straightConnector1">
            <a:avLst/>
          </a:prstGeom>
          <a:solidFill>
            <a:schemeClr val="accent1"/>
          </a:solidFill>
          <a:ln w="9525" cap="flat" cmpd="sng" algn="ctr">
            <a:solidFill>
              <a:schemeClr val="tx1"/>
            </a:solidFill>
            <a:prstDash val="lgDash"/>
            <a:round/>
            <a:headEnd type="none" w="med" len="med"/>
            <a:tailEnd type="triangle"/>
          </a:ln>
          <a:effectLst/>
        </p:spPr>
      </p:cxnSp>
      <p:sp>
        <p:nvSpPr>
          <p:cNvPr id="18" name="TextBox 17">
            <a:extLst>
              <a:ext uri="{FF2B5EF4-FFF2-40B4-BE49-F238E27FC236}">
                <a16:creationId xmlns:a16="http://schemas.microsoft.com/office/drawing/2014/main" id="{EBDD78CB-CE34-CE1E-1D8A-1685EB47D8B7}"/>
              </a:ext>
            </a:extLst>
          </p:cNvPr>
          <p:cNvSpPr txBox="1"/>
          <p:nvPr/>
        </p:nvSpPr>
        <p:spPr>
          <a:xfrm>
            <a:off x="24913" y="5493204"/>
            <a:ext cx="1624372"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pitchFamily="34" charset="0"/>
                <a:ea typeface="ＭＳ Ｐゴシック"/>
                <a:cs typeface="+mn-cs"/>
              </a:rPr>
              <a:t>Recommended activity</a:t>
            </a:r>
          </a:p>
        </p:txBody>
      </p:sp>
      <p:grpSp>
        <p:nvGrpSpPr>
          <p:cNvPr id="30" name="Group 29" descr="The image on the left depicts the previous/coupled approach and explains that once you have a triggering event, if you do a risk assessment and you take dust-samples, if they are under the old DLHS then no dust-lead hazard would be present, but if they were above EPA would recommend an abatement.">
            <a:extLst>
              <a:ext uri="{FF2B5EF4-FFF2-40B4-BE49-F238E27FC236}">
                <a16:creationId xmlns:a16="http://schemas.microsoft.com/office/drawing/2014/main" id="{874E67B9-E6CE-504C-90B3-5C4FB5C3DEF2}"/>
              </a:ext>
            </a:extLst>
          </p:cNvPr>
          <p:cNvGrpSpPr/>
          <p:nvPr/>
        </p:nvGrpSpPr>
        <p:grpSpPr>
          <a:xfrm>
            <a:off x="299351" y="2620941"/>
            <a:ext cx="5358417" cy="2630100"/>
            <a:chOff x="281214" y="2392631"/>
            <a:chExt cx="5358417" cy="2630100"/>
          </a:xfrm>
        </p:grpSpPr>
        <p:pic>
          <p:nvPicPr>
            <p:cNvPr id="12" name="Picture 11" descr="A picture containing drawing&#10;&#10;Description automatically generated">
              <a:extLst>
                <a:ext uri="{FF2B5EF4-FFF2-40B4-BE49-F238E27FC236}">
                  <a16:creationId xmlns:a16="http://schemas.microsoft.com/office/drawing/2014/main" id="{3F902797-B76F-B50E-B006-B357FD3B49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229" y="3254592"/>
              <a:ext cx="768312" cy="840546"/>
            </a:xfrm>
            <a:prstGeom prst="rect">
              <a:avLst/>
            </a:prstGeom>
          </p:spPr>
        </p:pic>
        <p:pic>
          <p:nvPicPr>
            <p:cNvPr id="13" name="Picture 12" descr="A picture containing drawing, clock&#10;&#10;Description automatically generated">
              <a:extLst>
                <a:ext uri="{FF2B5EF4-FFF2-40B4-BE49-F238E27FC236}">
                  <a16:creationId xmlns:a16="http://schemas.microsoft.com/office/drawing/2014/main" id="{709883D0-08CB-4416-9A21-815BEB862C60}"/>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1771931" y="3164317"/>
              <a:ext cx="1220298" cy="915224"/>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EFD9ADF2-A40A-A3DA-1562-363BA630D8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4652" y="2392631"/>
              <a:ext cx="1144979" cy="741947"/>
            </a:xfrm>
            <a:prstGeom prst="rect">
              <a:avLst/>
            </a:prstGeom>
          </p:spPr>
        </p:pic>
        <p:pic>
          <p:nvPicPr>
            <p:cNvPr id="16" name="Picture 15" descr="A picture containing drawing, airplane, clock&#10;&#10;Description automatically generated">
              <a:extLst>
                <a:ext uri="{FF2B5EF4-FFF2-40B4-BE49-F238E27FC236}">
                  <a16:creationId xmlns:a16="http://schemas.microsoft.com/office/drawing/2014/main" id="{5BA2C0A0-E857-26EF-5DF2-BE90E00F25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94653" y="4275674"/>
              <a:ext cx="996076" cy="747057"/>
            </a:xfrm>
            <a:prstGeom prst="rect">
              <a:avLst/>
            </a:prstGeom>
          </p:spPr>
        </p:pic>
        <p:sp>
          <p:nvSpPr>
            <p:cNvPr id="19" name="TextBox 18">
              <a:extLst>
                <a:ext uri="{FF2B5EF4-FFF2-40B4-BE49-F238E27FC236}">
                  <a16:creationId xmlns:a16="http://schemas.microsoft.com/office/drawing/2014/main" id="{EE6720F3-BF38-0EA8-D49C-5EDA7C7E0C21}"/>
                </a:ext>
              </a:extLst>
            </p:cNvPr>
            <p:cNvSpPr txBox="1"/>
            <p:nvPr/>
          </p:nvSpPr>
          <p:spPr>
            <a:xfrm>
              <a:off x="281214" y="4113593"/>
              <a:ext cx="919327"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rPr>
                <a:t>Triggering event</a:t>
              </a:r>
            </a:p>
          </p:txBody>
        </p:sp>
        <p:cxnSp>
          <p:nvCxnSpPr>
            <p:cNvPr id="20" name="Straight Arrow Connector 19">
              <a:extLst>
                <a:ext uri="{FF2B5EF4-FFF2-40B4-BE49-F238E27FC236}">
                  <a16:creationId xmlns:a16="http://schemas.microsoft.com/office/drawing/2014/main" id="{6C4A4692-9BFC-3F42-2D8D-F086FB846F74}"/>
                </a:ext>
              </a:extLst>
            </p:cNvPr>
            <p:cNvCxnSpPr>
              <a:cxnSpLocks/>
            </p:cNvCxnSpPr>
            <p:nvPr/>
          </p:nvCxnSpPr>
          <p:spPr bwMode="auto">
            <a:xfrm>
              <a:off x="1293414" y="3703975"/>
              <a:ext cx="552414" cy="0"/>
            </a:xfrm>
            <a:prstGeom prst="straightConnector1">
              <a:avLst/>
            </a:prstGeom>
            <a:solidFill>
              <a:schemeClr val="accent1"/>
            </a:solidFill>
            <a:ln w="9525" cap="flat" cmpd="sng" algn="ctr">
              <a:solidFill>
                <a:schemeClr val="tx1"/>
              </a:solidFill>
              <a:prstDash val="dash"/>
              <a:round/>
              <a:headEnd type="none" w="med" len="med"/>
              <a:tailEnd type="triangle"/>
            </a:ln>
            <a:effectLst/>
          </p:spPr>
        </p:cxnSp>
        <p:sp>
          <p:nvSpPr>
            <p:cNvPr id="22" name="TextBox 21">
              <a:extLst>
                <a:ext uri="{FF2B5EF4-FFF2-40B4-BE49-F238E27FC236}">
                  <a16:creationId xmlns:a16="http://schemas.microsoft.com/office/drawing/2014/main" id="{7102ECFA-ADE6-79E6-3B19-C6A95E7A6D7C}"/>
                </a:ext>
              </a:extLst>
            </p:cNvPr>
            <p:cNvSpPr txBox="1"/>
            <p:nvPr/>
          </p:nvSpPr>
          <p:spPr>
            <a:xfrm>
              <a:off x="1770036" y="4019035"/>
              <a:ext cx="1076517" cy="6001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rPr>
                <a:t>Inspection, and/or risk assessment</a:t>
              </a:r>
            </a:p>
          </p:txBody>
        </p:sp>
        <p:sp>
          <p:nvSpPr>
            <p:cNvPr id="23" name="TextBox 22">
              <a:extLst>
                <a:ext uri="{FF2B5EF4-FFF2-40B4-BE49-F238E27FC236}">
                  <a16:creationId xmlns:a16="http://schemas.microsoft.com/office/drawing/2014/main" id="{FC04D976-EDBA-D145-C9AD-CF8295529303}"/>
                </a:ext>
              </a:extLst>
            </p:cNvPr>
            <p:cNvSpPr txBox="1"/>
            <p:nvPr/>
          </p:nvSpPr>
          <p:spPr>
            <a:xfrm rot="19813627">
              <a:off x="2759147" y="2876360"/>
              <a:ext cx="180665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effectLst/>
                  <a:uLnTx/>
                  <a:uFillTx/>
                  <a:latin typeface="Tahoma" pitchFamily="34" charset="0"/>
                  <a:ea typeface="ＭＳ Ｐゴシック"/>
                  <a:cs typeface="+mn-cs"/>
                </a:rPr>
                <a:t>Lead </a:t>
              </a:r>
              <a:r>
                <a:rPr kumimoji="0" lang="en-US" sz="1000" b="0" i="0" u="sng" strike="noStrike" kern="1200" cap="none" spc="0" normalizeH="0" baseline="0" noProof="0">
                  <a:ln>
                    <a:noFill/>
                  </a:ln>
                  <a:effectLst/>
                  <a:uLnTx/>
                  <a:uFillTx/>
                  <a:latin typeface="Tahoma" pitchFamily="34" charset="0"/>
                  <a:ea typeface="ＭＳ Ｐゴシック"/>
                  <a:cs typeface="+mn-cs"/>
                </a:rPr>
                <a:t>&gt;</a:t>
              </a:r>
              <a:r>
                <a:rPr kumimoji="0" lang="en-US" sz="1000" b="0" i="0" u="none" strike="noStrike" kern="1200" cap="none" spc="0" normalizeH="0" baseline="0" noProof="0">
                  <a:ln>
                    <a:noFill/>
                  </a:ln>
                  <a:effectLst/>
                  <a:uLnTx/>
                  <a:uFillTx/>
                  <a:latin typeface="Tahoma" pitchFamily="34" charset="0"/>
                  <a:ea typeface="ＭＳ Ｐゴシック"/>
                  <a:cs typeface="+mn-cs"/>
                </a:rPr>
                <a:t> </a:t>
              </a:r>
              <a:r>
                <a:rPr kumimoji="0" lang="en-US" sz="1000" b="1" i="0" u="none" strike="noStrike" kern="1200" cap="none" spc="0" normalizeH="0" baseline="0" noProof="0">
                  <a:ln>
                    <a:noFill/>
                  </a:ln>
                  <a:effectLst/>
                  <a:uLnTx/>
                  <a:uFillTx/>
                  <a:latin typeface="Tahoma" pitchFamily="34" charset="0"/>
                  <a:ea typeface="ＭＳ Ｐゴシック"/>
                  <a:cs typeface="+mn-cs"/>
                </a:rPr>
                <a:t>Dust-Lead Hazard Standards</a:t>
              </a:r>
            </a:p>
          </p:txBody>
        </p:sp>
        <p:cxnSp>
          <p:nvCxnSpPr>
            <p:cNvPr id="25" name="Straight Arrow Connector 24">
              <a:extLst>
                <a:ext uri="{FF2B5EF4-FFF2-40B4-BE49-F238E27FC236}">
                  <a16:creationId xmlns:a16="http://schemas.microsoft.com/office/drawing/2014/main" id="{D7CD94A6-2398-C7E6-1B0A-6A1F4549574C}"/>
                </a:ext>
              </a:extLst>
            </p:cNvPr>
            <p:cNvCxnSpPr>
              <a:cxnSpLocks/>
            </p:cNvCxnSpPr>
            <p:nvPr/>
          </p:nvCxnSpPr>
          <p:spPr bwMode="auto">
            <a:xfrm flipV="1">
              <a:off x="3026253" y="2956995"/>
              <a:ext cx="1297294" cy="741947"/>
            </a:xfrm>
            <a:prstGeom prst="straightConnector1">
              <a:avLst/>
            </a:prstGeom>
            <a:solidFill>
              <a:schemeClr val="accent1"/>
            </a:solidFill>
            <a:ln w="9525" cap="flat" cmpd="sng" algn="ctr">
              <a:solidFill>
                <a:schemeClr val="tx1"/>
              </a:solidFill>
              <a:prstDash val="lgDash"/>
              <a:round/>
              <a:headEnd type="none" w="med" len="med"/>
              <a:tailEnd type="triangle"/>
            </a:ln>
            <a:effectLst/>
          </p:spPr>
        </p:cxnSp>
        <p:sp>
          <p:nvSpPr>
            <p:cNvPr id="27" name="TextBox 26">
              <a:extLst>
                <a:ext uri="{FF2B5EF4-FFF2-40B4-BE49-F238E27FC236}">
                  <a16:creationId xmlns:a16="http://schemas.microsoft.com/office/drawing/2014/main" id="{F73D7F47-797B-A918-2534-E8F6FAD50C00}"/>
                </a:ext>
              </a:extLst>
            </p:cNvPr>
            <p:cNvSpPr txBox="1"/>
            <p:nvPr/>
          </p:nvSpPr>
          <p:spPr>
            <a:xfrm rot="1470538">
              <a:off x="2744324" y="4262759"/>
              <a:ext cx="1827482"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effectLst/>
                  <a:uLnTx/>
                  <a:uFillTx/>
                  <a:latin typeface="Tahoma" pitchFamily="34" charset="0"/>
                  <a:ea typeface="ＭＳ Ｐゴシック"/>
                  <a:cs typeface="+mn-cs"/>
                </a:rPr>
                <a:t>Lead &lt; </a:t>
              </a:r>
              <a:r>
                <a:rPr lang="en-US" sz="1000" b="1">
                  <a:latin typeface="Tahoma" pitchFamily="34" charset="0"/>
                  <a:ea typeface="ＭＳ Ｐゴシック"/>
                </a:rPr>
                <a:t>Dust-Lead Hazard Standards</a:t>
              </a:r>
              <a:endParaRPr kumimoji="0" lang="en-US" sz="1000" b="0" i="0" u="none" strike="noStrike" kern="1200" cap="none" spc="0" normalizeH="0" baseline="0" noProof="0">
                <a:ln>
                  <a:noFill/>
                </a:ln>
                <a:effectLst/>
                <a:uLnTx/>
                <a:uFillTx/>
                <a:latin typeface="Tahoma" pitchFamily="34" charset="0"/>
                <a:ea typeface="ＭＳ Ｐゴシック"/>
                <a:cs typeface="+mn-cs"/>
              </a:endParaRPr>
            </a:p>
          </p:txBody>
        </p:sp>
        <p:cxnSp>
          <p:nvCxnSpPr>
            <p:cNvPr id="28" name="Straight Arrow Connector 27" descr="In the image on the right, it explains the previous/couple approach. Once there's a triggering event it's recommended to have an inspection and/or risk assessment. During a risk assessment you can take a dust-wipe sample, if it is below the DLHS than there is no dust-lead hazard present. If it's above the DLHS then EPA recommends an abatement. ">
              <a:extLst>
                <a:ext uri="{FF2B5EF4-FFF2-40B4-BE49-F238E27FC236}">
                  <a16:creationId xmlns:a16="http://schemas.microsoft.com/office/drawing/2014/main" id="{4029C6D6-1B17-043D-F39B-30A057FB0733}"/>
                </a:ext>
              </a:extLst>
            </p:cNvPr>
            <p:cNvCxnSpPr>
              <a:cxnSpLocks/>
            </p:cNvCxnSpPr>
            <p:nvPr/>
          </p:nvCxnSpPr>
          <p:spPr bwMode="auto">
            <a:xfrm>
              <a:off x="3005608" y="3903882"/>
              <a:ext cx="1489045" cy="640598"/>
            </a:xfrm>
            <a:prstGeom prst="straightConnector1">
              <a:avLst/>
            </a:prstGeom>
            <a:solidFill>
              <a:schemeClr val="accent1"/>
            </a:solidFill>
            <a:ln w="9525" cap="flat" cmpd="sng" algn="ctr">
              <a:solidFill>
                <a:schemeClr val="tx1"/>
              </a:solidFill>
              <a:prstDash val="lgDash"/>
              <a:round/>
              <a:headEnd type="none" w="med" len="med"/>
              <a:tailEnd type="triangle"/>
            </a:ln>
            <a:effectLst/>
          </p:spPr>
        </p:cxnSp>
      </p:grpSp>
      <p:sp>
        <p:nvSpPr>
          <p:cNvPr id="7" name="TextBox 6">
            <a:extLst>
              <a:ext uri="{FF2B5EF4-FFF2-40B4-BE49-F238E27FC236}">
                <a16:creationId xmlns:a16="http://schemas.microsoft.com/office/drawing/2014/main" id="{DE389B90-E4E8-07DC-2024-6360264E28C9}"/>
              </a:ext>
            </a:extLst>
          </p:cNvPr>
          <p:cNvSpPr txBox="1"/>
          <p:nvPr/>
        </p:nvSpPr>
        <p:spPr>
          <a:xfrm>
            <a:off x="156767" y="256362"/>
            <a:ext cx="11701858"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latin typeface="Calibri" panose="020F0502020204030204" pitchFamily="34" charset="0"/>
                <a:ea typeface="Calibri" panose="020F0502020204030204" pitchFamily="34" charset="0"/>
              </a:rPr>
              <a:t>Key Revision:</a:t>
            </a:r>
            <a:r>
              <a:rPr lang="en-US" sz="3400" b="1">
                <a:solidFill>
                  <a:schemeClr val="accent1">
                    <a:lumMod val="75000"/>
                  </a:schemeClr>
                </a:solidFill>
                <a:effectLst/>
                <a:latin typeface="Calibri" panose="020F0502020204030204" pitchFamily="34" charset="0"/>
                <a:ea typeface="Calibri" panose="020F0502020204030204" pitchFamily="34" charset="0"/>
              </a:rPr>
              <a:t> #2 Dust-Lead Reportable Levels </a:t>
            </a:r>
          </a:p>
        </p:txBody>
      </p:sp>
      <p:sp>
        <p:nvSpPr>
          <p:cNvPr id="8" name="TextBox 7">
            <a:extLst>
              <a:ext uri="{FF2B5EF4-FFF2-40B4-BE49-F238E27FC236}">
                <a16:creationId xmlns:a16="http://schemas.microsoft.com/office/drawing/2014/main" id="{AE19A530-9C4E-A706-9AC7-10983BF49370}"/>
              </a:ext>
            </a:extLst>
          </p:cNvPr>
          <p:cNvSpPr txBox="1"/>
          <p:nvPr/>
        </p:nvSpPr>
        <p:spPr>
          <a:xfrm>
            <a:off x="6848918" y="1652999"/>
            <a:ext cx="4505900" cy="369332"/>
          </a:xfrm>
          <a:prstGeom prst="rect">
            <a:avLst/>
          </a:prstGeom>
          <a:solidFill>
            <a:srgbClr val="0054A6"/>
          </a:solidFill>
          <a:ln w="12700">
            <a:solidFill>
              <a:schemeClr val="tx1"/>
            </a:solidFill>
          </a:ln>
        </p:spPr>
        <p:txBody>
          <a:bodyPr wrap="square" rtlCol="0">
            <a:spAutoFit/>
          </a:bodyPr>
          <a:lstStyle/>
          <a:p>
            <a:pPr algn="ctr"/>
            <a:r>
              <a:rPr lang="en-US" b="1">
                <a:solidFill>
                  <a:schemeClr val="bg1">
                    <a:lumMod val="95000"/>
                  </a:schemeClr>
                </a:solidFill>
              </a:rPr>
              <a:t>Any Reportable Level/Decoupled Approach</a:t>
            </a:r>
          </a:p>
        </p:txBody>
      </p:sp>
      <p:sp>
        <p:nvSpPr>
          <p:cNvPr id="10" name="TextBox 9">
            <a:extLst>
              <a:ext uri="{FF2B5EF4-FFF2-40B4-BE49-F238E27FC236}">
                <a16:creationId xmlns:a16="http://schemas.microsoft.com/office/drawing/2014/main" id="{C269094D-9372-BA79-E4BC-EF4C0DDB4DAC}"/>
              </a:ext>
            </a:extLst>
          </p:cNvPr>
          <p:cNvSpPr txBox="1"/>
          <p:nvPr/>
        </p:nvSpPr>
        <p:spPr>
          <a:xfrm>
            <a:off x="1347150" y="1646939"/>
            <a:ext cx="2992436" cy="369332"/>
          </a:xfrm>
          <a:prstGeom prst="rect">
            <a:avLst/>
          </a:prstGeom>
          <a:solidFill>
            <a:srgbClr val="0054A6"/>
          </a:solidFill>
          <a:ln w="12700">
            <a:solidFill>
              <a:schemeClr val="tx1"/>
            </a:solidFill>
          </a:ln>
        </p:spPr>
        <p:txBody>
          <a:bodyPr wrap="square" rtlCol="0">
            <a:spAutoFit/>
          </a:bodyPr>
          <a:lstStyle/>
          <a:p>
            <a:pPr algn="ctr"/>
            <a:r>
              <a:rPr lang="en-US" b="1">
                <a:solidFill>
                  <a:schemeClr val="bg1">
                    <a:lumMod val="95000"/>
                  </a:schemeClr>
                </a:solidFill>
              </a:rPr>
              <a:t>Previous/Coupled Approach</a:t>
            </a:r>
          </a:p>
        </p:txBody>
      </p:sp>
      <p:cxnSp>
        <p:nvCxnSpPr>
          <p:cNvPr id="34" name="Straight Connector 33">
            <a:extLst>
              <a:ext uri="{FF2B5EF4-FFF2-40B4-BE49-F238E27FC236}">
                <a16:creationId xmlns:a16="http://schemas.microsoft.com/office/drawing/2014/main" id="{B40A22C5-C252-D238-AA89-BA405A18260F}"/>
              </a:ext>
            </a:extLst>
          </p:cNvPr>
          <p:cNvCxnSpPr/>
          <p:nvPr/>
        </p:nvCxnSpPr>
        <p:spPr>
          <a:xfrm>
            <a:off x="5820409" y="1679058"/>
            <a:ext cx="0" cy="4095056"/>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grpSp>
        <p:nvGrpSpPr>
          <p:cNvPr id="58" name="Group 57" descr="The image on the right depicts the ARL or decoupled approach. It shows the same images, but explains that now if levels are below any reportable level then there is no dust-lead hazard present and if the levels are above the new final dust-lead action levels that becomes the threshold of which EPA would recommend an abatement. Levels in between would be best practices such as cleaning regularly. ">
            <a:extLst>
              <a:ext uri="{FF2B5EF4-FFF2-40B4-BE49-F238E27FC236}">
                <a16:creationId xmlns:a16="http://schemas.microsoft.com/office/drawing/2014/main" id="{71E33CC9-DD82-FE56-8354-B1C8E4B4107D}"/>
              </a:ext>
            </a:extLst>
          </p:cNvPr>
          <p:cNvGrpSpPr/>
          <p:nvPr/>
        </p:nvGrpSpPr>
        <p:grpSpPr>
          <a:xfrm>
            <a:off x="6027362" y="2198135"/>
            <a:ext cx="6204879" cy="3722699"/>
            <a:chOff x="6155265" y="2176702"/>
            <a:chExt cx="6204879" cy="3722699"/>
          </a:xfrm>
        </p:grpSpPr>
        <p:pic>
          <p:nvPicPr>
            <p:cNvPr id="21" name="Picture 20" descr="A picture containing drawing&#10;&#10;Description automatically generated">
              <a:extLst>
                <a:ext uri="{FF2B5EF4-FFF2-40B4-BE49-F238E27FC236}">
                  <a16:creationId xmlns:a16="http://schemas.microsoft.com/office/drawing/2014/main" id="{73EAB26E-5300-A3B6-D76F-7E2170D0C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6280" y="3515719"/>
              <a:ext cx="768312" cy="840546"/>
            </a:xfrm>
            <a:prstGeom prst="rect">
              <a:avLst/>
            </a:prstGeom>
          </p:spPr>
        </p:pic>
        <p:pic>
          <p:nvPicPr>
            <p:cNvPr id="24" name="Picture 23" descr="A picture containing drawing, clock&#10;&#10;Description automatically generated">
              <a:extLst>
                <a:ext uri="{FF2B5EF4-FFF2-40B4-BE49-F238E27FC236}">
                  <a16:creationId xmlns:a16="http://schemas.microsoft.com/office/drawing/2014/main" id="{96EBA05C-5A0B-D8B1-894A-0625CD5C0DAD}"/>
                </a:ext>
              </a:extLst>
            </p:cNvPr>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7590041" y="3402360"/>
              <a:ext cx="1220298" cy="915224"/>
            </a:xfrm>
            <a:prstGeom prst="rect">
              <a:avLst/>
            </a:prstGeom>
          </p:spPr>
        </p:pic>
        <p:sp>
          <p:nvSpPr>
            <p:cNvPr id="26" name="TextBox 25">
              <a:extLst>
                <a:ext uri="{FF2B5EF4-FFF2-40B4-BE49-F238E27FC236}">
                  <a16:creationId xmlns:a16="http://schemas.microsoft.com/office/drawing/2014/main" id="{A4E98956-3E7A-56D4-4EED-35152858C614}"/>
                </a:ext>
              </a:extLst>
            </p:cNvPr>
            <p:cNvSpPr txBox="1"/>
            <p:nvPr/>
          </p:nvSpPr>
          <p:spPr>
            <a:xfrm>
              <a:off x="6155265" y="4374720"/>
              <a:ext cx="919327"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rPr>
                <a:t>Triggering event</a:t>
              </a:r>
            </a:p>
          </p:txBody>
        </p:sp>
        <p:cxnSp>
          <p:nvCxnSpPr>
            <p:cNvPr id="29" name="Straight Arrow Connector 28">
              <a:extLst>
                <a:ext uri="{FF2B5EF4-FFF2-40B4-BE49-F238E27FC236}">
                  <a16:creationId xmlns:a16="http://schemas.microsoft.com/office/drawing/2014/main" id="{F1DB8E14-7E92-B206-C5EC-B4EC752EF3A4}"/>
                </a:ext>
              </a:extLst>
            </p:cNvPr>
            <p:cNvCxnSpPr>
              <a:cxnSpLocks/>
            </p:cNvCxnSpPr>
            <p:nvPr/>
          </p:nvCxnSpPr>
          <p:spPr bwMode="auto">
            <a:xfrm>
              <a:off x="7167465" y="3965102"/>
              <a:ext cx="476622" cy="0"/>
            </a:xfrm>
            <a:prstGeom prst="straightConnector1">
              <a:avLst/>
            </a:prstGeom>
            <a:solidFill>
              <a:schemeClr val="accent1"/>
            </a:solidFill>
            <a:ln w="9525" cap="flat" cmpd="sng" algn="ctr">
              <a:solidFill>
                <a:schemeClr val="tx1"/>
              </a:solidFill>
              <a:prstDash val="dash"/>
              <a:round/>
              <a:headEnd type="none" w="med" len="med"/>
              <a:tailEnd type="triangle"/>
            </a:ln>
            <a:effectLst/>
          </p:spPr>
        </p:cxnSp>
        <p:sp>
          <p:nvSpPr>
            <p:cNvPr id="32" name="TextBox 31">
              <a:extLst>
                <a:ext uri="{FF2B5EF4-FFF2-40B4-BE49-F238E27FC236}">
                  <a16:creationId xmlns:a16="http://schemas.microsoft.com/office/drawing/2014/main" id="{D3A4B521-0016-9D7A-0D03-6A9518BB394B}"/>
                </a:ext>
              </a:extLst>
            </p:cNvPr>
            <p:cNvSpPr txBox="1"/>
            <p:nvPr/>
          </p:nvSpPr>
          <p:spPr>
            <a:xfrm>
              <a:off x="7588146" y="4257078"/>
              <a:ext cx="1076517" cy="60016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rPr>
                <a:t>Inspection, and/or risk assessment</a:t>
              </a:r>
            </a:p>
          </p:txBody>
        </p:sp>
        <p:sp>
          <p:nvSpPr>
            <p:cNvPr id="35" name="TextBox 34">
              <a:extLst>
                <a:ext uri="{FF2B5EF4-FFF2-40B4-BE49-F238E27FC236}">
                  <a16:creationId xmlns:a16="http://schemas.microsoft.com/office/drawing/2014/main" id="{9B20FB45-4CEF-0740-6DA8-0632374CEF35}"/>
                </a:ext>
              </a:extLst>
            </p:cNvPr>
            <p:cNvSpPr txBox="1"/>
            <p:nvPr/>
          </p:nvSpPr>
          <p:spPr>
            <a:xfrm>
              <a:off x="10213171" y="2176702"/>
              <a:ext cx="1566556"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rPr>
                <a:t>Abatement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a:solidFill>
                    <a:srgbClr val="000000"/>
                  </a:solidFill>
                  <a:latin typeface="Tahoma" pitchFamily="34" charset="0"/>
                  <a:ea typeface="ＭＳ Ｐゴシック"/>
                </a:rPr>
                <a:t>Recommended</a:t>
              </a:r>
              <a:endPar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endParaRPr>
            </a:p>
          </p:txBody>
        </p:sp>
        <p:sp>
          <p:nvSpPr>
            <p:cNvPr id="36" name="TextBox 35">
              <a:extLst>
                <a:ext uri="{FF2B5EF4-FFF2-40B4-BE49-F238E27FC236}">
                  <a16:creationId xmlns:a16="http://schemas.microsoft.com/office/drawing/2014/main" id="{802DB160-B5D6-820F-ADDA-8F814EBDC095}"/>
                </a:ext>
              </a:extLst>
            </p:cNvPr>
            <p:cNvSpPr txBox="1"/>
            <p:nvPr/>
          </p:nvSpPr>
          <p:spPr>
            <a:xfrm>
              <a:off x="10487034" y="5468514"/>
              <a:ext cx="117316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rPr>
                <a:t>No Dust-Lead Hazard Present</a:t>
              </a:r>
            </a:p>
          </p:txBody>
        </p:sp>
        <p:sp>
          <p:nvSpPr>
            <p:cNvPr id="37" name="TextBox 36">
              <a:extLst>
                <a:ext uri="{FF2B5EF4-FFF2-40B4-BE49-F238E27FC236}">
                  <a16:creationId xmlns:a16="http://schemas.microsoft.com/office/drawing/2014/main" id="{EFEAA2BF-5824-A1B6-33FD-B4095E394507}"/>
                </a:ext>
              </a:extLst>
            </p:cNvPr>
            <p:cNvSpPr txBox="1"/>
            <p:nvPr/>
          </p:nvSpPr>
          <p:spPr>
            <a:xfrm rot="20049583">
              <a:off x="8469663" y="3075689"/>
              <a:ext cx="1806650"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t>Lead </a:t>
              </a:r>
              <a:r>
                <a:rPr kumimoji="0" lang="en-US" sz="1000" b="0" i="0" u="sng" strike="noStrike" kern="1200" cap="none" spc="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t>&gt;</a:t>
              </a:r>
              <a:r>
                <a:rPr kumimoji="0" lang="en-US" sz="1000" b="0" i="0" u="none" strike="noStrike" kern="1200" cap="none" spc="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t> </a:t>
              </a:r>
              <a:r>
                <a:rPr lang="en-US" sz="1000" b="1">
                  <a:latin typeface="Tahoma" panose="020B0604030504040204" pitchFamily="34" charset="0"/>
                  <a:ea typeface="Tahoma" panose="020B0604030504040204" pitchFamily="34" charset="0"/>
                  <a:cs typeface="Tahoma" panose="020B0604030504040204" pitchFamily="34" charset="0"/>
                </a:rPr>
                <a:t>Dust-Lead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b="1">
                  <a:latin typeface="Tahoma" panose="020B0604030504040204" pitchFamily="34" charset="0"/>
                  <a:ea typeface="Tahoma" panose="020B0604030504040204" pitchFamily="34" charset="0"/>
                  <a:cs typeface="Tahoma" panose="020B0604030504040204" pitchFamily="34" charset="0"/>
                </a:rPr>
                <a:t>Action Levels</a:t>
              </a:r>
              <a:endParaRPr kumimoji="0" lang="en-US" sz="1000" b="0" i="0" u="none" strike="noStrike" kern="1200" cap="none" spc="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TextBox 37">
              <a:extLst>
                <a:ext uri="{FF2B5EF4-FFF2-40B4-BE49-F238E27FC236}">
                  <a16:creationId xmlns:a16="http://schemas.microsoft.com/office/drawing/2014/main" id="{9DDD703C-EC00-CBB6-9CB0-D10DEAD775E8}"/>
                </a:ext>
              </a:extLst>
            </p:cNvPr>
            <p:cNvSpPr txBox="1"/>
            <p:nvPr/>
          </p:nvSpPr>
          <p:spPr>
            <a:xfrm rot="1597660">
              <a:off x="8493034" y="4940752"/>
              <a:ext cx="2098760" cy="24622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pitchFamily="34" charset="0"/>
                  <a:ea typeface="ＭＳ Ｐゴシック"/>
                  <a:cs typeface="+mn-cs"/>
                </a:rPr>
                <a:t>Lead &lt; </a:t>
              </a:r>
              <a:r>
                <a:rPr kumimoji="0" lang="en-US" sz="1000" b="1" i="0" u="none" strike="noStrike" kern="1200" cap="none" spc="0" normalizeH="0" baseline="0" noProof="0">
                  <a:ln>
                    <a:noFill/>
                  </a:ln>
                  <a:solidFill>
                    <a:srgbClr val="000000"/>
                  </a:solidFill>
                  <a:effectLst/>
                  <a:uLnTx/>
                  <a:uFillTx/>
                  <a:latin typeface="Tahoma" pitchFamily="34" charset="0"/>
                  <a:ea typeface="ＭＳ Ｐゴシック"/>
                  <a:cs typeface="+mn-cs"/>
                </a:rPr>
                <a:t>R</a:t>
              </a:r>
              <a:r>
                <a:rPr lang="en-US" sz="1000" b="1" err="1">
                  <a:solidFill>
                    <a:srgbClr val="000000"/>
                  </a:solidFill>
                  <a:latin typeface="Tahoma" pitchFamily="34" charset="0"/>
                  <a:ea typeface="ＭＳ Ｐゴシック"/>
                </a:rPr>
                <a:t>eportable</a:t>
              </a:r>
              <a:r>
                <a:rPr lang="en-US" sz="1000" b="1">
                  <a:solidFill>
                    <a:srgbClr val="000000"/>
                  </a:solidFill>
                  <a:latin typeface="Tahoma" pitchFamily="34" charset="0"/>
                  <a:ea typeface="ＭＳ Ｐゴシック"/>
                </a:rPr>
                <a:t> Levels</a:t>
              </a:r>
              <a:endParaRPr kumimoji="0" lang="en-US" sz="1000" b="0" i="0" u="none" strike="noStrike" kern="1200" cap="none" spc="0" normalizeH="0" baseline="0" noProof="0">
                <a:ln>
                  <a:noFill/>
                </a:ln>
                <a:solidFill>
                  <a:srgbClr val="000000"/>
                </a:solidFill>
                <a:effectLst/>
                <a:uLnTx/>
                <a:uFillTx/>
                <a:latin typeface="Tahoma" pitchFamily="34" charset="0"/>
                <a:ea typeface="ＭＳ Ｐゴシック"/>
                <a:cs typeface="+mn-cs"/>
              </a:endParaRPr>
            </a:p>
          </p:txBody>
        </p:sp>
        <p:cxnSp>
          <p:nvCxnSpPr>
            <p:cNvPr id="39" name="Straight Arrow Connector 38">
              <a:extLst>
                <a:ext uri="{FF2B5EF4-FFF2-40B4-BE49-F238E27FC236}">
                  <a16:creationId xmlns:a16="http://schemas.microsoft.com/office/drawing/2014/main" id="{5CEE69D7-0C4A-4493-BFF4-FDD261EBFDD5}"/>
                </a:ext>
              </a:extLst>
            </p:cNvPr>
            <p:cNvCxnSpPr>
              <a:cxnSpLocks/>
            </p:cNvCxnSpPr>
            <p:nvPr/>
          </p:nvCxnSpPr>
          <p:spPr bwMode="auto">
            <a:xfrm flipV="1">
              <a:off x="8740674" y="3086842"/>
              <a:ext cx="1539184" cy="730183"/>
            </a:xfrm>
            <a:prstGeom prst="straightConnector1">
              <a:avLst/>
            </a:prstGeom>
            <a:solidFill>
              <a:schemeClr val="accent1"/>
            </a:solidFill>
            <a:ln w="9525" cap="flat" cmpd="sng" algn="ctr">
              <a:solidFill>
                <a:schemeClr val="tx1"/>
              </a:solidFill>
              <a:prstDash val="lgDash"/>
              <a:round/>
              <a:headEnd type="none" w="med" len="med"/>
              <a:tailEnd type="triangle"/>
            </a:ln>
            <a:effectLst/>
          </p:spPr>
        </p:cxnSp>
        <p:cxnSp>
          <p:nvCxnSpPr>
            <p:cNvPr id="40" name="Straight Arrow Connector 39">
              <a:extLst>
                <a:ext uri="{FF2B5EF4-FFF2-40B4-BE49-F238E27FC236}">
                  <a16:creationId xmlns:a16="http://schemas.microsoft.com/office/drawing/2014/main" id="{EB435851-B0C5-0CA4-1986-681968B1A41B}"/>
                </a:ext>
              </a:extLst>
            </p:cNvPr>
            <p:cNvCxnSpPr>
              <a:cxnSpLocks/>
            </p:cNvCxnSpPr>
            <p:nvPr/>
          </p:nvCxnSpPr>
          <p:spPr bwMode="auto">
            <a:xfrm>
              <a:off x="8703658" y="4458699"/>
              <a:ext cx="1902837" cy="939602"/>
            </a:xfrm>
            <a:prstGeom prst="straightConnector1">
              <a:avLst/>
            </a:prstGeom>
            <a:solidFill>
              <a:schemeClr val="accent1"/>
            </a:solidFill>
            <a:ln w="9525" cap="flat" cmpd="sng" algn="ctr">
              <a:solidFill>
                <a:schemeClr val="tx1"/>
              </a:solidFill>
              <a:prstDash val="lgDash"/>
              <a:round/>
              <a:headEnd type="none" w="med" len="med"/>
              <a:tailEnd type="triangle"/>
            </a:ln>
            <a:effectLst/>
          </p:spPr>
        </p:cxnSp>
        <p:pic>
          <p:nvPicPr>
            <p:cNvPr id="41" name="Picture 40" descr="A picture containing drawing, airplane, clock&#10;&#10;Description automatically generated">
              <a:extLst>
                <a:ext uri="{FF2B5EF4-FFF2-40B4-BE49-F238E27FC236}">
                  <a16:creationId xmlns:a16="http://schemas.microsoft.com/office/drawing/2014/main" id="{162B51A5-6A41-B7FC-BBE0-DA1E84D54D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06495" y="4786877"/>
              <a:ext cx="955117" cy="716338"/>
            </a:xfrm>
            <a:prstGeom prst="rect">
              <a:avLst/>
            </a:prstGeom>
          </p:spPr>
        </p:pic>
        <p:pic>
          <p:nvPicPr>
            <p:cNvPr id="42" name="Picture 41" descr="A picture containing drawing&#10;&#10;Description automatically generated">
              <a:extLst>
                <a:ext uri="{FF2B5EF4-FFF2-40B4-BE49-F238E27FC236}">
                  <a16:creationId xmlns:a16="http://schemas.microsoft.com/office/drawing/2014/main" id="{360BB3C0-EF90-CFA0-A59A-3826A195EA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21572" y="2584144"/>
              <a:ext cx="1149754" cy="745041"/>
            </a:xfrm>
            <a:prstGeom prst="rect">
              <a:avLst/>
            </a:prstGeom>
          </p:spPr>
        </p:pic>
        <p:cxnSp>
          <p:nvCxnSpPr>
            <p:cNvPr id="43" name="Straight Arrow Connector 42">
              <a:extLst>
                <a:ext uri="{FF2B5EF4-FFF2-40B4-BE49-F238E27FC236}">
                  <a16:creationId xmlns:a16="http://schemas.microsoft.com/office/drawing/2014/main" id="{0A7D9CC0-A400-A9A0-AC5B-9DE16ACE555D}"/>
                </a:ext>
              </a:extLst>
            </p:cNvPr>
            <p:cNvCxnSpPr>
              <a:cxnSpLocks/>
            </p:cNvCxnSpPr>
            <p:nvPr/>
          </p:nvCxnSpPr>
          <p:spPr bwMode="auto">
            <a:xfrm>
              <a:off x="8857710" y="4274805"/>
              <a:ext cx="2011639" cy="340"/>
            </a:xfrm>
            <a:prstGeom prst="straightConnector1">
              <a:avLst/>
            </a:prstGeom>
            <a:solidFill>
              <a:schemeClr val="accent1"/>
            </a:solidFill>
            <a:ln w="9525" cap="flat" cmpd="sng" algn="ctr">
              <a:solidFill>
                <a:schemeClr val="tx1"/>
              </a:solidFill>
              <a:prstDash val="lgDash"/>
              <a:round/>
              <a:headEnd type="none" w="med" len="med"/>
              <a:tailEnd type="triangle"/>
            </a:ln>
            <a:effectLst/>
          </p:spPr>
        </p:cxnSp>
        <p:sp>
          <p:nvSpPr>
            <p:cNvPr id="44" name="TextBox 43">
              <a:extLst>
                <a:ext uri="{FF2B5EF4-FFF2-40B4-BE49-F238E27FC236}">
                  <a16:creationId xmlns:a16="http://schemas.microsoft.com/office/drawing/2014/main" id="{9B6A05DE-1B89-DB2C-3864-EC71DB558147}"/>
                </a:ext>
              </a:extLst>
            </p:cNvPr>
            <p:cNvSpPr txBox="1"/>
            <p:nvPr/>
          </p:nvSpPr>
          <p:spPr>
            <a:xfrm>
              <a:off x="8728421" y="3872539"/>
              <a:ext cx="2220794" cy="4138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pitchFamily="34" charset="0"/>
                  <a:ea typeface="ＭＳ Ｐゴシック"/>
                  <a:cs typeface="+mn-cs"/>
                </a:rPr>
                <a:t>Lead &lt; </a:t>
              </a:r>
              <a:r>
                <a:rPr kumimoji="0" lang="en-US" sz="1000" b="1" i="0" u="none" strike="noStrike" kern="1200" cap="none" spc="0" normalizeH="0" baseline="0" noProof="0">
                  <a:ln>
                    <a:noFill/>
                  </a:ln>
                  <a:solidFill>
                    <a:srgbClr val="000000"/>
                  </a:solidFill>
                  <a:effectLst/>
                  <a:uLnTx/>
                  <a:uFillTx/>
                  <a:latin typeface="Tahoma" pitchFamily="34" charset="0"/>
                  <a:ea typeface="ＭＳ Ｐゴシック"/>
                  <a:cs typeface="+mn-cs"/>
                </a:rPr>
                <a:t>Dust-Lead </a:t>
              </a:r>
              <a:r>
                <a:rPr lang="en-US" sz="1000" b="1">
                  <a:solidFill>
                    <a:srgbClr val="000000"/>
                  </a:solidFill>
                  <a:latin typeface="Tahoma" pitchFamily="34" charset="0"/>
                  <a:ea typeface="ＭＳ Ｐゴシック"/>
                </a:rPr>
                <a:t>Action</a:t>
              </a:r>
              <a:r>
                <a:rPr kumimoji="0" lang="en-US" sz="1000" b="1" i="0" u="none" strike="noStrike" kern="1200" cap="none" spc="0" normalizeH="0" baseline="0" noProof="0">
                  <a:ln>
                    <a:noFill/>
                  </a:ln>
                  <a:solidFill>
                    <a:srgbClr val="000000"/>
                  </a:solidFill>
                  <a:effectLst/>
                  <a:uLnTx/>
                  <a:uFillTx/>
                  <a:latin typeface="Tahoma" pitchFamily="34" charset="0"/>
                  <a:ea typeface="ＭＳ Ｐゴシック"/>
                  <a:cs typeface="+mn-cs"/>
                </a:rPr>
                <a:t> Levels</a:t>
              </a:r>
              <a:r>
                <a:rPr kumimoji="0" lang="en-US" sz="1000" b="0" i="0" u="none" strike="noStrike" kern="1200" cap="none" spc="0" normalizeH="0" baseline="0" noProof="0">
                  <a:ln>
                    <a:noFill/>
                  </a:ln>
                  <a:solidFill>
                    <a:srgbClr val="000000"/>
                  </a:solidFill>
                  <a:effectLst/>
                  <a:uLnTx/>
                  <a:uFillTx/>
                  <a:latin typeface="Tahoma" pitchFamily="34" charset="0"/>
                  <a:ea typeface="ＭＳ Ｐゴシック"/>
                  <a:cs typeface="+mn-cs"/>
                </a:rPr>
                <a:t>;</a:t>
              </a:r>
            </a:p>
            <a:p>
              <a:pPr algn="ctr">
                <a:defRPr/>
              </a:pPr>
              <a:r>
                <a:rPr kumimoji="0" lang="en-US" sz="10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Lead </a:t>
              </a:r>
              <a:r>
                <a:rPr kumimoji="0" lang="en-US" sz="1000" b="0" i="0" u="sng"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&gt;</a:t>
              </a:r>
              <a:r>
                <a:rPr kumimoji="0" lang="en-US" sz="1000" b="0"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000" b="1" i="0" u="none"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Reportable Levels</a:t>
              </a:r>
              <a:endParaRPr kumimoji="0" lang="en-US" sz="1000" b="0" i="0" strike="noStrike" kern="1200" cap="none" spc="0" normalizeH="0" baseline="0" noProof="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5" name="TextBox 44">
              <a:extLst>
                <a:ext uri="{FF2B5EF4-FFF2-40B4-BE49-F238E27FC236}">
                  <a16:creationId xmlns:a16="http://schemas.microsoft.com/office/drawing/2014/main" id="{A3B6DD5F-AAF5-C01B-37C0-3C72855A5429}"/>
                </a:ext>
              </a:extLst>
            </p:cNvPr>
            <p:cNvSpPr txBox="1"/>
            <p:nvPr/>
          </p:nvSpPr>
          <p:spPr>
            <a:xfrm>
              <a:off x="10866983" y="4246004"/>
              <a:ext cx="1493161"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00">
                  <a:solidFill>
                    <a:srgbClr val="000000"/>
                  </a:solidFill>
                  <a:ea typeface="ＭＳ Ｐゴシック"/>
                </a:rPr>
                <a:t>C</a:t>
              </a:r>
              <a:r>
                <a:rPr kumimoji="0" lang="en-US" sz="1000" b="0" i="0" u="none" strike="noStrike" kern="1200" cap="none" spc="0" normalizeH="0" baseline="0" noProof="0">
                  <a:ln>
                    <a:noFill/>
                  </a:ln>
                  <a:solidFill>
                    <a:srgbClr val="000000"/>
                  </a:solidFill>
                  <a:effectLst/>
                  <a:uLnTx/>
                  <a:uFillTx/>
                  <a:latin typeface="Tahoma" pitchFamily="34" charset="0"/>
                  <a:ea typeface="ＭＳ Ｐゴシック"/>
                  <a:cs typeface="+mn-cs"/>
                </a:rPr>
                <a:t>leaning recommended (not abatement)</a:t>
              </a:r>
            </a:p>
          </p:txBody>
        </p:sp>
        <p:pic>
          <p:nvPicPr>
            <p:cNvPr id="46" name="Graphic 45" descr="Mop and bucket outline">
              <a:extLst>
                <a:ext uri="{FF2B5EF4-FFF2-40B4-BE49-F238E27FC236}">
                  <a16:creationId xmlns:a16="http://schemas.microsoft.com/office/drawing/2014/main" id="{7A137AFE-F246-2946-E597-1BC23D1CA8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162324" y="3493909"/>
              <a:ext cx="707213" cy="763169"/>
            </a:xfrm>
            <a:prstGeom prst="rect">
              <a:avLst/>
            </a:prstGeom>
          </p:spPr>
        </p:pic>
      </p:grpSp>
      <p:sp>
        <p:nvSpPr>
          <p:cNvPr id="31" name="TextBox 30">
            <a:extLst>
              <a:ext uri="{FF2B5EF4-FFF2-40B4-BE49-F238E27FC236}">
                <a16:creationId xmlns:a16="http://schemas.microsoft.com/office/drawing/2014/main" id="{0D5E1FEB-FF6C-B068-1E87-92797FC6E0AA}"/>
              </a:ext>
            </a:extLst>
          </p:cNvPr>
          <p:cNvSpPr txBox="1"/>
          <p:nvPr/>
        </p:nvSpPr>
        <p:spPr>
          <a:xfrm>
            <a:off x="4504599" y="2176694"/>
            <a:ext cx="1234490"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rPr>
              <a:t>Abatement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100">
                <a:solidFill>
                  <a:srgbClr val="000000"/>
                </a:solidFill>
                <a:latin typeface="Tahoma" pitchFamily="34" charset="0"/>
                <a:ea typeface="ＭＳ Ｐゴシック"/>
              </a:rPr>
              <a:t>Recommended</a:t>
            </a:r>
            <a:endPar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endParaRPr>
          </a:p>
        </p:txBody>
      </p:sp>
      <p:sp>
        <p:nvSpPr>
          <p:cNvPr id="33" name="TextBox 32">
            <a:extLst>
              <a:ext uri="{FF2B5EF4-FFF2-40B4-BE49-F238E27FC236}">
                <a16:creationId xmlns:a16="http://schemas.microsoft.com/office/drawing/2014/main" id="{F9BF56AA-A13E-8A7B-3B59-B243F0EE7988}"/>
              </a:ext>
            </a:extLst>
          </p:cNvPr>
          <p:cNvSpPr txBox="1"/>
          <p:nvPr/>
        </p:nvSpPr>
        <p:spPr>
          <a:xfrm>
            <a:off x="4424245" y="5277760"/>
            <a:ext cx="1173163"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rPr>
              <a:t>No Dust-Lead Hazard Present</a:t>
            </a:r>
          </a:p>
        </p:txBody>
      </p:sp>
    </p:spTree>
    <p:extLst>
      <p:ext uri="{BB962C8B-B14F-4D97-AF65-F5344CB8AC3E}">
        <p14:creationId xmlns:p14="http://schemas.microsoft.com/office/powerpoint/2010/main" val="2275602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Footer Placeholder 1">
            <a:extLst>
              <a:ext uri="{FF2B5EF4-FFF2-40B4-BE49-F238E27FC236}">
                <a16:creationId xmlns:a16="http://schemas.microsoft.com/office/drawing/2014/main" id="{A5850FAD-ED43-4680-A6F6-1C70DC125AA7}"/>
              </a:ext>
            </a:extLst>
          </p:cNvPr>
          <p:cNvSpPr txBox="1">
            <a:spLocks/>
          </p:cNvSpPr>
          <p:nvPr/>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EC31992-51C3-5A9E-8D78-80FFCEDC79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4" name="TextBox 3">
            <a:extLst>
              <a:ext uri="{FF2B5EF4-FFF2-40B4-BE49-F238E27FC236}">
                <a16:creationId xmlns:a16="http://schemas.microsoft.com/office/drawing/2014/main" id="{CA1D3EBD-991E-F4DA-AB41-163A9EEBC946}"/>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ea typeface="+mn-ea"/>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17</a:t>
            </a:r>
          </a:p>
        </p:txBody>
      </p:sp>
      <p:sp>
        <p:nvSpPr>
          <p:cNvPr id="8" name="TextBox 7">
            <a:extLst>
              <a:ext uri="{FF2B5EF4-FFF2-40B4-BE49-F238E27FC236}">
                <a16:creationId xmlns:a16="http://schemas.microsoft.com/office/drawing/2014/main" id="{9B759169-1A16-7F13-4DB6-3EB54671926F}"/>
              </a:ext>
            </a:extLst>
          </p:cNvPr>
          <p:cNvSpPr txBox="1"/>
          <p:nvPr/>
        </p:nvSpPr>
        <p:spPr>
          <a:xfrm>
            <a:off x="424228" y="1101886"/>
            <a:ext cx="11166935" cy="404726"/>
          </a:xfrm>
          <a:prstGeom prst="rect">
            <a:avLst/>
          </a:prstGeom>
          <a:noFill/>
        </p:spPr>
        <p:txBody>
          <a:bodyPr wrap="square">
            <a:spAutoFit/>
          </a:bodyPr>
          <a:lstStyle/>
          <a:p>
            <a:pPr marL="0" marR="0" lvl="0" indent="0" algn="l" defTabSz="914400" rtl="0" eaLnBrk="1" fontAlgn="auto" latinLnBrk="0" hangingPunct="1">
              <a:lnSpc>
                <a:spcPct val="106000"/>
              </a:lnSpc>
              <a:spcBef>
                <a:spcPts val="400"/>
              </a:spcBef>
              <a:spcAft>
                <a:spcPts val="0"/>
              </a:spcAft>
              <a:buClr>
                <a:srgbClr val="4472C4"/>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00AF9DE4-80D3-259F-E9CB-5F5D4E71819C}"/>
              </a:ext>
            </a:extLst>
          </p:cNvPr>
          <p:cNvSpPr txBox="1"/>
          <p:nvPr/>
        </p:nvSpPr>
        <p:spPr>
          <a:xfrm>
            <a:off x="237598" y="168378"/>
            <a:ext cx="11540194"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Key Revision: #3</a:t>
            </a:r>
            <a:r>
              <a:rPr lang="en-US" sz="3400" b="1">
                <a:solidFill>
                  <a:schemeClr val="accent1">
                    <a:lumMod val="75000"/>
                  </a:schemeClr>
                </a:solidFill>
                <a:latin typeface="Calibri" panose="020F0502020204030204" pitchFamily="34" charset="0"/>
                <a:ea typeface="Calibri" panose="020F0502020204030204" pitchFamily="34" charset="0"/>
              </a:rPr>
              <a:t> </a:t>
            </a:r>
            <a:r>
              <a:rPr lang="en-US" sz="3400" b="1">
                <a:solidFill>
                  <a:schemeClr val="accent1">
                    <a:lumMod val="75000"/>
                  </a:schemeClr>
                </a:solidFill>
                <a:effectLst/>
                <a:latin typeface="Calibri" panose="020F0502020204030204" pitchFamily="34" charset="0"/>
                <a:ea typeface="Calibri" panose="020F0502020204030204" pitchFamily="34" charset="0"/>
              </a:rPr>
              <a:t>Revising the Definition of Abatement</a:t>
            </a:r>
          </a:p>
        </p:txBody>
      </p:sp>
      <p:sp>
        <p:nvSpPr>
          <p:cNvPr id="13" name="TextBox 12">
            <a:extLst>
              <a:ext uri="{FF2B5EF4-FFF2-40B4-BE49-F238E27FC236}">
                <a16:creationId xmlns:a16="http://schemas.microsoft.com/office/drawing/2014/main" id="{247194CA-F40B-FFBB-E4D2-ADC5BA19CA4E}"/>
              </a:ext>
            </a:extLst>
          </p:cNvPr>
          <p:cNvSpPr txBox="1"/>
          <p:nvPr/>
        </p:nvSpPr>
        <p:spPr>
          <a:xfrm>
            <a:off x="516239" y="1036931"/>
            <a:ext cx="10982912" cy="3871957"/>
          </a:xfrm>
          <a:prstGeom prst="rect">
            <a:avLst/>
          </a:prstGeom>
          <a:noFill/>
        </p:spPr>
        <p:txBody>
          <a:bodyPr wrap="square">
            <a:spAutoFit/>
          </a:bodyPr>
          <a:lstStyle/>
          <a:p>
            <a:pPr marL="109537" marR="0" lvl="0">
              <a:lnSpc>
                <a:spcPct val="107000"/>
              </a:lnSpc>
              <a:spcBef>
                <a:spcPts val="600"/>
              </a:spcBef>
              <a:spcAft>
                <a:spcPts val="1200"/>
              </a:spcAft>
              <a:buClr>
                <a:schemeClr val="accent1"/>
              </a:buClr>
            </a:pPr>
            <a:r>
              <a:rPr lang="en-US" sz="2250" b="1">
                <a:ea typeface="Calibri" panose="020F0502020204030204" pitchFamily="34" charset="0"/>
                <a:cs typeface="Arial"/>
              </a:rPr>
              <a:t>Final Revision: </a:t>
            </a:r>
            <a:r>
              <a:rPr lang="en-US" sz="2250">
                <a:solidFill>
                  <a:srgbClr val="FF0000"/>
                </a:solidFill>
                <a:ea typeface="Calibri" panose="020F0502020204030204" pitchFamily="34" charset="0"/>
                <a:cs typeface="Arial"/>
              </a:rPr>
              <a:t>Finalized revisions to the definition of abatement in EPA’s lead-based paint activities regulations (</a:t>
            </a:r>
            <a:r>
              <a:rPr lang="en-US" sz="2250">
                <a:solidFill>
                  <a:srgbClr val="FF0000"/>
                </a:solidFill>
                <a:ea typeface="Calibri" panose="020F0502020204030204" pitchFamily="34" charset="0"/>
                <a:cs typeface="Arial"/>
                <a:hlinkClick r:id="rId4">
                  <a:extLst>
                    <a:ext uri="{A12FA001-AC4F-418D-AE19-62706E023703}">
                      <ahyp:hlinkClr xmlns:ahyp="http://schemas.microsoft.com/office/drawing/2018/hyperlinkcolor" val="tx"/>
                    </a:ext>
                  </a:extLst>
                </a:hlinkClick>
              </a:rPr>
              <a:t>40 CFR 745.223</a:t>
            </a:r>
            <a:r>
              <a:rPr lang="en-US" sz="2250">
                <a:solidFill>
                  <a:srgbClr val="FF0000"/>
                </a:solidFill>
                <a:ea typeface="Calibri" panose="020F0502020204030204" pitchFamily="34" charset="0"/>
                <a:cs typeface="Arial"/>
              </a:rPr>
              <a:t>) </a:t>
            </a:r>
          </a:p>
          <a:p>
            <a:pPr marL="457200" marR="0" lvl="0" indent="-347663">
              <a:lnSpc>
                <a:spcPct val="107000"/>
              </a:lnSpc>
              <a:spcBef>
                <a:spcPts val="600"/>
              </a:spcBef>
              <a:spcAft>
                <a:spcPts val="1200"/>
              </a:spcAft>
              <a:buClr>
                <a:schemeClr val="accent1"/>
              </a:buClr>
              <a:buFont typeface="Arial" panose="020B0604020202020204" pitchFamily="34" charset="0"/>
              <a:buChar char="•"/>
            </a:pPr>
            <a:r>
              <a:rPr lang="en-US" sz="2250">
                <a:ea typeface="Calibri" panose="020F0502020204030204" pitchFamily="34" charset="0"/>
                <a:cs typeface="Arial"/>
              </a:rPr>
              <a:t>This final revision modified the trigger for when EPA recommends an abatement (which would apply when dust-lead loadings are at or above the </a:t>
            </a:r>
            <a:r>
              <a:rPr lang="en-US" sz="2250" u="sng">
                <a:ea typeface="Calibri" panose="020F0502020204030204" pitchFamily="34" charset="0"/>
                <a:cs typeface="Arial"/>
              </a:rPr>
              <a:t>dust-lead action levels</a:t>
            </a:r>
            <a:r>
              <a:rPr lang="en-US" sz="2250">
                <a:ea typeface="Calibri" panose="020F0502020204030204" pitchFamily="34" charset="0"/>
                <a:cs typeface="Arial"/>
              </a:rPr>
              <a:t>, rather than at or above the dust-lead hazard standards, as has been the case historically)</a:t>
            </a:r>
          </a:p>
          <a:p>
            <a:pPr marL="457200" marR="0" lvl="0" indent="-347663">
              <a:lnSpc>
                <a:spcPct val="107000"/>
              </a:lnSpc>
              <a:spcBef>
                <a:spcPts val="600"/>
              </a:spcBef>
              <a:spcAft>
                <a:spcPts val="1200"/>
              </a:spcAft>
              <a:buClr>
                <a:schemeClr val="accent1"/>
              </a:buClr>
              <a:buFont typeface="Arial" panose="020B0604020202020204" pitchFamily="34" charset="0"/>
              <a:buChar char="•"/>
            </a:pPr>
            <a:r>
              <a:rPr lang="en-US" sz="2250">
                <a:ea typeface="Calibri" panose="020F0502020204030204" pitchFamily="34" charset="0"/>
                <a:cs typeface="Arial"/>
              </a:rPr>
              <a:t>Note owners of properties covered by the LBP Activities Rule are not compelled by EPA to evaluate their properties for the presence of dust-lead hazards or to take action (such as an abatement) if dust-lead hazards are identified at or above the dust-lead clearance levels, although HUD and some state or local governments may require action</a:t>
            </a:r>
          </a:p>
        </p:txBody>
      </p:sp>
    </p:spTree>
    <p:extLst>
      <p:ext uri="{BB962C8B-B14F-4D97-AF65-F5344CB8AC3E}">
        <p14:creationId xmlns:p14="http://schemas.microsoft.com/office/powerpoint/2010/main" val="77583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5FEC42-4B39-9FAD-61F2-78A272B72EB4}"/>
              </a:ext>
            </a:extLst>
          </p:cNvPr>
          <p:cNvSpPr txBox="1"/>
          <p:nvPr/>
        </p:nvSpPr>
        <p:spPr>
          <a:xfrm>
            <a:off x="299351" y="531347"/>
            <a:ext cx="11811000" cy="369332"/>
          </a:xfrm>
          <a:prstGeom prst="rect">
            <a:avLst/>
          </a:prstGeom>
          <a:noFill/>
        </p:spPr>
        <p:txBody>
          <a:bodyPr wrap="square" lIns="91440" tIns="45720" rIns="91440" bIns="45720" anchor="t">
            <a:spAutoFit/>
          </a:bodyPr>
          <a:lstStyle/>
          <a:p>
            <a:pPr marR="0" lvl="0">
              <a:spcBef>
                <a:spcPts val="0"/>
              </a:spcBef>
              <a:spcAft>
                <a:spcPts val="0"/>
              </a:spcAft>
              <a:buClr>
                <a:schemeClr val="accent1"/>
              </a:buClr>
            </a:pPr>
            <a:endParaRPr lang="en-US">
              <a:effectLst/>
              <a:latin typeface="Calibri" panose="020F0502020204030204" pitchFamily="34" charset="0"/>
              <a:ea typeface="Calibri" panose="020F0502020204030204" pitchFamily="34" charset="0"/>
            </a:endParaRP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Footer Placeholder 1">
            <a:extLst>
              <a:ext uri="{FF2B5EF4-FFF2-40B4-BE49-F238E27FC236}">
                <a16:creationId xmlns:a16="http://schemas.microsoft.com/office/drawing/2014/main" id="{A5850FAD-ED43-4680-A6F6-1C70DC125AA7}"/>
              </a:ext>
            </a:extLst>
          </p:cNvPr>
          <p:cNvSpPr txBox="1">
            <a:spLocks/>
          </p:cNvSpPr>
          <p:nvPr/>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000" b="1">
              <a:solidFill>
                <a:srgbClr val="FF0000"/>
              </a:solidFill>
            </a:endParaRPr>
          </a:p>
        </p:txBody>
      </p:sp>
      <p:pic>
        <p:nvPicPr>
          <p:cNvPr id="3" name="Picture 2">
            <a:extLst>
              <a:ext uri="{FF2B5EF4-FFF2-40B4-BE49-F238E27FC236}">
                <a16:creationId xmlns:a16="http://schemas.microsoft.com/office/drawing/2014/main" id="{7EC31992-51C3-5A9E-8D78-80FFCEDC79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4" name="TextBox 3">
            <a:extLst>
              <a:ext uri="{FF2B5EF4-FFF2-40B4-BE49-F238E27FC236}">
                <a16:creationId xmlns:a16="http://schemas.microsoft.com/office/drawing/2014/main" id="{CA1D3EBD-991E-F4DA-AB41-163A9EEBC946}"/>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18</a:t>
            </a:r>
          </a:p>
        </p:txBody>
      </p:sp>
      <p:sp>
        <p:nvSpPr>
          <p:cNvPr id="8" name="TextBox 7">
            <a:extLst>
              <a:ext uri="{FF2B5EF4-FFF2-40B4-BE49-F238E27FC236}">
                <a16:creationId xmlns:a16="http://schemas.microsoft.com/office/drawing/2014/main" id="{9B759169-1A16-7F13-4DB6-3EB54671926F}"/>
              </a:ext>
            </a:extLst>
          </p:cNvPr>
          <p:cNvSpPr txBox="1"/>
          <p:nvPr/>
        </p:nvSpPr>
        <p:spPr>
          <a:xfrm>
            <a:off x="216577" y="790678"/>
            <a:ext cx="5752323" cy="5633850"/>
          </a:xfrm>
          <a:prstGeom prst="rect">
            <a:avLst/>
          </a:prstGeom>
          <a:noFill/>
        </p:spPr>
        <p:txBody>
          <a:bodyPr wrap="square">
            <a:spAutoFit/>
          </a:bodyPr>
          <a:lstStyle/>
          <a:p>
            <a:pPr>
              <a:lnSpc>
                <a:spcPct val="106000"/>
              </a:lnSpc>
              <a:spcBef>
                <a:spcPts val="600"/>
              </a:spcBef>
              <a:buClr>
                <a:schemeClr val="accent1"/>
              </a:buClr>
            </a:pPr>
            <a:r>
              <a:rPr lang="en-US" sz="2400" b="1">
                <a:ea typeface="Calibri" panose="020F0502020204030204" pitchFamily="34" charset="0"/>
                <a:cs typeface="Times New Roman"/>
              </a:rPr>
              <a:t>Background:</a:t>
            </a:r>
          </a:p>
          <a:p>
            <a:pPr marL="342900" indent="-342900">
              <a:lnSpc>
                <a:spcPct val="106000"/>
              </a:lnSpc>
              <a:spcBef>
                <a:spcPts val="600"/>
              </a:spcBef>
              <a:buClr>
                <a:schemeClr val="accent1"/>
              </a:buClr>
              <a:buFont typeface="Arial" panose="020B0604020202020204" pitchFamily="34" charset="0"/>
              <a:buChar char="•"/>
            </a:pPr>
            <a:r>
              <a:rPr lang="en-US" sz="2100">
                <a:ea typeface="Calibri" panose="020F0502020204030204" pitchFamily="34" charset="0"/>
                <a:cs typeface="Times New Roman"/>
              </a:rPr>
              <a:t>Clearance levels (described as dust-lead action levels moving forward) indicate the amount of lead in dust on a surface following the completion of an abatement activity </a:t>
            </a:r>
          </a:p>
          <a:p>
            <a:pPr marL="342900" indent="-342900">
              <a:lnSpc>
                <a:spcPct val="106000"/>
              </a:lnSpc>
              <a:spcBef>
                <a:spcPts val="600"/>
              </a:spcBef>
              <a:buClr>
                <a:schemeClr val="accent1"/>
              </a:buClr>
              <a:buFont typeface="Arial" panose="020B0604020202020204" pitchFamily="34" charset="0"/>
              <a:buChar char="•"/>
            </a:pPr>
            <a:r>
              <a:rPr lang="en-US" sz="2100"/>
              <a:t>Reminder that in 2021, the Ninth Circuit held that</a:t>
            </a:r>
            <a:r>
              <a:rPr kumimoji="0" lang="en-US" sz="2100" b="0" i="0" u="none" strike="noStrike" kern="0" cap="none" spc="0" normalizeH="0" baseline="0" noProof="0">
                <a:ln>
                  <a:noFill/>
                </a:ln>
                <a:solidFill>
                  <a:srgbClr val="000000"/>
                </a:solidFill>
                <a:effectLst/>
                <a:uLnTx/>
                <a:uFillTx/>
                <a:ea typeface="ＭＳ Ｐゴシック"/>
                <a:cs typeface="Calibri" panose="020F0502020204030204" pitchFamily="34" charset="0"/>
              </a:rPr>
              <a:t> EPA could consider other </a:t>
            </a:r>
            <a:r>
              <a:rPr kumimoji="0" lang="en-US" sz="2100" b="0" i="0" u="none" strike="noStrike" kern="0" cap="none" spc="0" normalizeH="0" baseline="0" noProof="0">
                <a:ln>
                  <a:noFill/>
                </a:ln>
                <a:effectLst/>
                <a:uLnTx/>
                <a:uFillTx/>
                <a:ea typeface="ＭＳ Ｐゴシック"/>
                <a:cs typeface="Calibri" panose="020F0502020204030204" pitchFamily="34" charset="0"/>
              </a:rPr>
              <a:t>factors, </a:t>
            </a:r>
            <a:r>
              <a:rPr kumimoji="0" lang="en-US" sz="2100" b="0" i="1" u="none" strike="noStrike" kern="0" cap="none" spc="0" normalizeH="0" baseline="0" noProof="0">
                <a:ln>
                  <a:noFill/>
                </a:ln>
                <a:effectLst/>
                <a:uLnTx/>
                <a:uFillTx/>
                <a:ea typeface="ＭＳ Ｐゴシック"/>
                <a:cs typeface="Calibri" panose="020F0502020204030204" pitchFamily="34" charset="0"/>
              </a:rPr>
              <a:t>i.e., </a:t>
            </a:r>
            <a:r>
              <a:rPr kumimoji="0" lang="en-US" sz="2100" b="0" i="0" u="none" strike="noStrike" kern="0" cap="none" spc="0" normalizeH="0" baseline="0" noProof="0">
                <a:ln>
                  <a:noFill/>
                </a:ln>
                <a:solidFill>
                  <a:srgbClr val="000000"/>
                </a:solidFill>
                <a:effectLst/>
                <a:uLnTx/>
                <a:uFillTx/>
                <a:ea typeface="ＭＳ Ｐゴシック"/>
                <a:cs typeface="Calibri" panose="020F0502020204030204" pitchFamily="34" charset="0"/>
              </a:rPr>
              <a:t>reliability, effectiveness, and safety, when setting </a:t>
            </a:r>
            <a:r>
              <a:rPr kumimoji="0" lang="en-US" sz="2100" b="0" i="0" u="none" strike="noStrike" kern="0" cap="none" spc="0" normalizeH="0" baseline="0" noProof="0">
                <a:ln>
                  <a:noFill/>
                </a:ln>
                <a:effectLst/>
                <a:uLnTx/>
                <a:uFillTx/>
                <a:ea typeface="ＭＳ Ｐゴシック"/>
                <a:cs typeface="Calibri" panose="020F0502020204030204" pitchFamily="34" charset="0"/>
              </a:rPr>
              <a:t>clearance levels</a:t>
            </a:r>
          </a:p>
          <a:p>
            <a:pPr marL="342900" indent="-342900">
              <a:lnSpc>
                <a:spcPct val="106000"/>
              </a:lnSpc>
              <a:spcBef>
                <a:spcPts val="600"/>
              </a:spcBef>
              <a:buClr>
                <a:schemeClr val="accent1"/>
              </a:buClr>
              <a:buFont typeface="Arial" panose="020B0604020202020204" pitchFamily="34" charset="0"/>
              <a:buChar char="•"/>
            </a:pPr>
            <a:r>
              <a:rPr lang="en-US" sz="2100" kern="0">
                <a:ea typeface="ＭＳ Ｐゴシック"/>
                <a:cs typeface="Calibri" panose="020F0502020204030204" pitchFamily="34" charset="0"/>
              </a:rPr>
              <a:t>EPA </a:t>
            </a:r>
            <a:r>
              <a:rPr lang="en-US" sz="2100" kern="0">
                <a:solidFill>
                  <a:srgbClr val="000000"/>
                </a:solidFill>
                <a:ea typeface="ＭＳ Ｐゴシック"/>
                <a:cs typeface="Calibri" panose="020F0502020204030204" pitchFamily="34" charset="0"/>
              </a:rPr>
              <a:t>performed outreach </a:t>
            </a:r>
            <a:r>
              <a:rPr lang="en-US" sz="2100" kern="0">
                <a:ea typeface="ＭＳ Ｐゴシック"/>
                <a:cs typeface="Calibri" panose="020F0502020204030204" pitchFamily="34" charset="0"/>
              </a:rPr>
              <a:t>to laboratories throughout the rulemaking process</a:t>
            </a:r>
          </a:p>
          <a:p>
            <a:pPr marL="342900" indent="-342900">
              <a:lnSpc>
                <a:spcPct val="106000"/>
              </a:lnSpc>
              <a:spcBef>
                <a:spcPts val="600"/>
              </a:spcBef>
              <a:buClr>
                <a:schemeClr val="accent1"/>
              </a:buClr>
              <a:buFont typeface="Arial" panose="020B0604020202020204" pitchFamily="34" charset="0"/>
              <a:buChar char="•"/>
            </a:pPr>
            <a:r>
              <a:rPr lang="en-US" sz="2100">
                <a:ea typeface="Calibri" panose="020F0502020204030204" pitchFamily="34" charset="0"/>
                <a:cs typeface="Times New Roman"/>
              </a:rPr>
              <a:t>In 2023 EPA proposed 3/20/25 </a:t>
            </a:r>
            <a:r>
              <a:rPr lang="en-US" sz="2100">
                <a:ea typeface="Times New Roman" panose="02020603050405020304" pitchFamily="18" charset="0"/>
                <a:cs typeface="Arial" panose="020B0604020202020204" pitchFamily="34" charset="0"/>
              </a:rPr>
              <a:t>µg/ft</a:t>
            </a:r>
            <a:r>
              <a:rPr lang="en-US" sz="2100" baseline="30000">
                <a:ea typeface="Times New Roman" panose="02020603050405020304" pitchFamily="18" charset="0"/>
                <a:cs typeface="Arial" panose="020B0604020202020204" pitchFamily="34" charset="0"/>
              </a:rPr>
              <a:t>2</a:t>
            </a:r>
            <a:r>
              <a:rPr lang="en-US" sz="2100">
                <a:ea typeface="Times New Roman" panose="02020603050405020304" pitchFamily="18" charset="0"/>
                <a:cs typeface="Arial" panose="020B0604020202020204" pitchFamily="34" charset="0"/>
              </a:rPr>
              <a:t> </a:t>
            </a:r>
            <a:r>
              <a:rPr lang="en-US" sz="2100">
                <a:ea typeface="Calibri" panose="020F0502020204030204" pitchFamily="34" charset="0"/>
                <a:cs typeface="Times New Roman"/>
              </a:rPr>
              <a:t>for the clearance levels with an alternate of 5/40/100 </a:t>
            </a:r>
            <a:r>
              <a:rPr lang="en-US" sz="2100">
                <a:ea typeface="Times New Roman" panose="02020603050405020304" pitchFamily="18" charset="0"/>
                <a:cs typeface="Arial" panose="020B0604020202020204" pitchFamily="34" charset="0"/>
              </a:rPr>
              <a:t>µg/ft</a:t>
            </a:r>
            <a:r>
              <a:rPr lang="en-US" sz="2100" baseline="30000">
                <a:ea typeface="Times New Roman" panose="02020603050405020304" pitchFamily="18" charset="0"/>
                <a:cs typeface="Arial" panose="020B0604020202020204" pitchFamily="34" charset="0"/>
              </a:rPr>
              <a:t>2</a:t>
            </a:r>
          </a:p>
          <a:p>
            <a:pPr>
              <a:lnSpc>
                <a:spcPct val="106000"/>
              </a:lnSpc>
              <a:spcBef>
                <a:spcPts val="600"/>
              </a:spcBef>
              <a:buClr>
                <a:schemeClr val="accent1"/>
              </a:buClr>
            </a:pPr>
            <a:endParaRPr kumimoji="0" lang="en-US" sz="2000" b="0" i="0" u="none" strike="sngStrike" kern="0" cap="none" spc="0" normalizeH="0" baseline="0" noProof="0">
              <a:ln>
                <a:noFill/>
              </a:ln>
              <a:effectLst/>
              <a:uLnTx/>
              <a:uFillTx/>
              <a:ea typeface="ＭＳ Ｐゴシック"/>
              <a:cs typeface="Calibri" panose="020F0502020204030204" pitchFamily="34" charset="0"/>
            </a:endParaRPr>
          </a:p>
        </p:txBody>
      </p:sp>
      <p:sp>
        <p:nvSpPr>
          <p:cNvPr id="10" name="TextBox 9">
            <a:extLst>
              <a:ext uri="{FF2B5EF4-FFF2-40B4-BE49-F238E27FC236}">
                <a16:creationId xmlns:a16="http://schemas.microsoft.com/office/drawing/2014/main" id="{795B3828-191C-6BF7-C8B1-792DE329412C}"/>
              </a:ext>
            </a:extLst>
          </p:cNvPr>
          <p:cNvSpPr txBox="1"/>
          <p:nvPr/>
        </p:nvSpPr>
        <p:spPr>
          <a:xfrm>
            <a:off x="299351" y="110225"/>
            <a:ext cx="11559274"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Key Revision: #4</a:t>
            </a:r>
            <a:r>
              <a:rPr lang="en-US" sz="3400" b="1">
                <a:solidFill>
                  <a:schemeClr val="accent1">
                    <a:lumMod val="75000"/>
                  </a:schemeClr>
                </a:solidFill>
                <a:latin typeface="Calibri" panose="020F0502020204030204" pitchFamily="34" charset="0"/>
                <a:ea typeface="Calibri" panose="020F0502020204030204" pitchFamily="34" charset="0"/>
              </a:rPr>
              <a:t> </a:t>
            </a:r>
            <a:r>
              <a:rPr lang="en-US" sz="3400" b="1">
                <a:solidFill>
                  <a:schemeClr val="accent1">
                    <a:lumMod val="75000"/>
                  </a:schemeClr>
                </a:solidFill>
                <a:effectLst/>
                <a:latin typeface="Calibri" panose="020F0502020204030204" pitchFamily="34" charset="0"/>
                <a:ea typeface="Calibri" panose="020F0502020204030204" pitchFamily="34" charset="0"/>
              </a:rPr>
              <a:t>Dust-Lead Action Levels </a:t>
            </a:r>
          </a:p>
        </p:txBody>
      </p:sp>
      <p:cxnSp>
        <p:nvCxnSpPr>
          <p:cNvPr id="7" name="Straight Connector 6">
            <a:extLst>
              <a:ext uri="{FF2B5EF4-FFF2-40B4-BE49-F238E27FC236}">
                <a16:creationId xmlns:a16="http://schemas.microsoft.com/office/drawing/2014/main" id="{5CB9F2C7-641D-19DC-37BD-DB58C4CF8679}"/>
              </a:ext>
            </a:extLst>
          </p:cNvPr>
          <p:cNvCxnSpPr>
            <a:cxnSpLocks/>
          </p:cNvCxnSpPr>
          <p:nvPr/>
        </p:nvCxnSpPr>
        <p:spPr>
          <a:xfrm>
            <a:off x="6007696" y="900679"/>
            <a:ext cx="0" cy="4855727"/>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496D790-08E1-D0D7-B264-FD51846A7229}"/>
              </a:ext>
            </a:extLst>
          </p:cNvPr>
          <p:cNvSpPr txBox="1"/>
          <p:nvPr/>
        </p:nvSpPr>
        <p:spPr>
          <a:xfrm>
            <a:off x="6223366" y="5426781"/>
            <a:ext cx="1313444"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Tahoma" pitchFamily="34" charset="0"/>
                <a:ea typeface="ＭＳ Ｐゴシック"/>
                <a:cs typeface="+mn-cs"/>
              </a:rPr>
              <a:t>Required activity</a:t>
            </a:r>
          </a:p>
        </p:txBody>
      </p:sp>
      <p:cxnSp>
        <p:nvCxnSpPr>
          <p:cNvPr id="15" name="Straight Arrow Connector 14">
            <a:extLst>
              <a:ext uri="{FF2B5EF4-FFF2-40B4-BE49-F238E27FC236}">
                <a16:creationId xmlns:a16="http://schemas.microsoft.com/office/drawing/2014/main" id="{09CEF2DF-11B9-73D2-5F05-CEDAA099D3BA}"/>
              </a:ext>
            </a:extLst>
          </p:cNvPr>
          <p:cNvCxnSpPr>
            <a:cxnSpLocks/>
          </p:cNvCxnSpPr>
          <p:nvPr/>
        </p:nvCxnSpPr>
        <p:spPr bwMode="auto">
          <a:xfrm>
            <a:off x="6292282" y="5673002"/>
            <a:ext cx="110454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0" name="TextBox 19">
            <a:extLst>
              <a:ext uri="{FF2B5EF4-FFF2-40B4-BE49-F238E27FC236}">
                <a16:creationId xmlns:a16="http://schemas.microsoft.com/office/drawing/2014/main" id="{31023325-1962-02E9-8268-A318CD7CA188}"/>
              </a:ext>
            </a:extLst>
          </p:cNvPr>
          <p:cNvSpPr txBox="1"/>
          <p:nvPr/>
        </p:nvSpPr>
        <p:spPr>
          <a:xfrm>
            <a:off x="10111656" y="1936858"/>
            <a:ext cx="577053"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ahoma" pitchFamily="34" charset="0"/>
                <a:ea typeface="ＭＳ Ｐゴシック"/>
                <a:cs typeface="+mn-cs"/>
              </a:rPr>
              <a:t>Pass</a:t>
            </a:r>
          </a:p>
        </p:txBody>
      </p:sp>
      <p:cxnSp>
        <p:nvCxnSpPr>
          <p:cNvPr id="23" name="Straight Arrow Connector 22">
            <a:extLst>
              <a:ext uri="{FF2B5EF4-FFF2-40B4-BE49-F238E27FC236}">
                <a16:creationId xmlns:a16="http://schemas.microsoft.com/office/drawing/2014/main" id="{2DD61A0A-F5B1-9620-4D62-4E63A83A6F5B}"/>
              </a:ext>
            </a:extLst>
          </p:cNvPr>
          <p:cNvCxnSpPr>
            <a:cxnSpLocks/>
            <a:endCxn id="32" idx="1"/>
          </p:cNvCxnSpPr>
          <p:nvPr/>
        </p:nvCxnSpPr>
        <p:spPr bwMode="auto">
          <a:xfrm flipV="1">
            <a:off x="8558889" y="2680321"/>
            <a:ext cx="1405108" cy="31587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2" name="Group 1" descr="Image depicts how the dust-lead action levels are used. After an abatement it is required to take more dust-lead samples. If levels are at or above the dust-lead action levels then you fail clearance, need to reclean and retest. If levels are below then you pass abatement and the project can be considered complete. ">
            <a:extLst>
              <a:ext uri="{FF2B5EF4-FFF2-40B4-BE49-F238E27FC236}">
                <a16:creationId xmlns:a16="http://schemas.microsoft.com/office/drawing/2014/main" id="{1EDAFF4F-204C-F85B-698E-082DE277FC36}"/>
              </a:ext>
            </a:extLst>
          </p:cNvPr>
          <p:cNvGrpSpPr/>
          <p:nvPr/>
        </p:nvGrpSpPr>
        <p:grpSpPr>
          <a:xfrm>
            <a:off x="6186884" y="2074833"/>
            <a:ext cx="5923465" cy="3271011"/>
            <a:chOff x="6186884" y="2074833"/>
            <a:chExt cx="5923465" cy="3271011"/>
          </a:xfrm>
        </p:grpSpPr>
        <p:pic>
          <p:nvPicPr>
            <p:cNvPr id="32" name="Picture 31" descr="A close up of a logo&#10;&#10;Description automatically generated">
              <a:extLst>
                <a:ext uri="{FF2B5EF4-FFF2-40B4-BE49-F238E27FC236}">
                  <a16:creationId xmlns:a16="http://schemas.microsoft.com/office/drawing/2014/main" id="{64AB4465-4E17-FB8B-8E4F-F3B09D6D84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3997" y="2196471"/>
              <a:ext cx="828233" cy="967700"/>
            </a:xfrm>
            <a:prstGeom prst="rect">
              <a:avLst/>
            </a:prstGeom>
          </p:spPr>
        </p:pic>
        <p:pic>
          <p:nvPicPr>
            <p:cNvPr id="28" name="Picture 27" descr="A picture containing drawing, airplane, clock&#10;&#10;Description automatically generated">
              <a:extLst>
                <a:ext uri="{FF2B5EF4-FFF2-40B4-BE49-F238E27FC236}">
                  <a16:creationId xmlns:a16="http://schemas.microsoft.com/office/drawing/2014/main" id="{220B3CB9-B95F-0E5B-2F0C-920B69AA48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88027" y="2766748"/>
              <a:ext cx="1122322" cy="841742"/>
            </a:xfrm>
            <a:prstGeom prst="rect">
              <a:avLst/>
            </a:prstGeom>
          </p:spPr>
        </p:pic>
        <p:sp>
          <p:nvSpPr>
            <p:cNvPr id="16" name="TextBox 15">
              <a:extLst>
                <a:ext uri="{FF2B5EF4-FFF2-40B4-BE49-F238E27FC236}">
                  <a16:creationId xmlns:a16="http://schemas.microsoft.com/office/drawing/2014/main" id="{E139ECDF-AA3A-8B04-0179-8900C21E8AC2}"/>
                </a:ext>
              </a:extLst>
            </p:cNvPr>
            <p:cNvSpPr txBox="1"/>
            <p:nvPr/>
          </p:nvSpPr>
          <p:spPr>
            <a:xfrm>
              <a:off x="6186884" y="2448652"/>
              <a:ext cx="1097930"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ahoma" pitchFamily="34" charset="0"/>
                  <a:ea typeface="ＭＳ Ｐゴシック"/>
                  <a:cs typeface="+mn-cs"/>
                </a:rPr>
                <a:t>Abatement</a:t>
              </a:r>
            </a:p>
          </p:txBody>
        </p:sp>
        <p:sp>
          <p:nvSpPr>
            <p:cNvPr id="17" name="TextBox 16">
              <a:extLst>
                <a:ext uri="{FF2B5EF4-FFF2-40B4-BE49-F238E27FC236}">
                  <a16:creationId xmlns:a16="http://schemas.microsoft.com/office/drawing/2014/main" id="{25C2396E-DA09-AD72-A9F4-4C3E29BE4122}"/>
                </a:ext>
              </a:extLst>
            </p:cNvPr>
            <p:cNvSpPr txBox="1"/>
            <p:nvPr/>
          </p:nvSpPr>
          <p:spPr>
            <a:xfrm>
              <a:off x="7419963" y="2074833"/>
              <a:ext cx="1267219"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rPr>
                <a:t>Dust wipe sampling and laboratory analysis</a:t>
              </a:r>
            </a:p>
          </p:txBody>
        </p:sp>
        <p:sp>
          <p:nvSpPr>
            <p:cNvPr id="18" name="TextBox 17">
              <a:extLst>
                <a:ext uri="{FF2B5EF4-FFF2-40B4-BE49-F238E27FC236}">
                  <a16:creationId xmlns:a16="http://schemas.microsoft.com/office/drawing/2014/main" id="{9F18AA5C-7CBB-3669-1B63-BD343A0BC7AF}"/>
                </a:ext>
              </a:extLst>
            </p:cNvPr>
            <p:cNvSpPr txBox="1"/>
            <p:nvPr/>
          </p:nvSpPr>
          <p:spPr>
            <a:xfrm rot="20816488">
              <a:off x="8108868" y="2423511"/>
              <a:ext cx="2112014"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a:solidFill>
                    <a:srgbClr val="000000"/>
                  </a:solidFill>
                  <a:latin typeface="Tahoma" pitchFamily="34" charset="0"/>
                  <a:ea typeface="ＭＳ Ｐゴシック"/>
                </a:rPr>
                <a:t>L</a:t>
              </a:r>
              <a:r>
                <a:rPr kumimoji="0" lang="en-US" sz="1050" b="0" i="0" u="none" strike="noStrike" kern="1200" cap="none" spc="0" normalizeH="0" baseline="0" noProof="0" err="1">
                  <a:ln>
                    <a:noFill/>
                  </a:ln>
                  <a:solidFill>
                    <a:srgbClr val="000000"/>
                  </a:solidFill>
                  <a:effectLst/>
                  <a:uLnTx/>
                  <a:uFillTx/>
                  <a:latin typeface="Tahoma" pitchFamily="34" charset="0"/>
                  <a:ea typeface="ＭＳ Ｐゴシック"/>
                  <a:cs typeface="+mn-cs"/>
                </a:rPr>
                <a:t>ead</a:t>
              </a:r>
              <a:r>
                <a:rPr kumimoji="0" lang="en-US" sz="1050" b="0" i="0" u="none" strike="noStrike" kern="1200" cap="none" spc="0" normalizeH="0" baseline="0" noProof="0">
                  <a:ln>
                    <a:noFill/>
                  </a:ln>
                  <a:solidFill>
                    <a:srgbClr val="000000"/>
                  </a:solidFill>
                  <a:effectLst/>
                  <a:uLnTx/>
                  <a:uFillTx/>
                  <a:latin typeface="Tahoma" pitchFamily="34" charset="0"/>
                  <a:ea typeface="ＭＳ Ｐゴシック"/>
                  <a:cs typeface="+mn-cs"/>
                </a:rPr>
                <a:t> &lt; all </a:t>
              </a:r>
              <a:r>
                <a:rPr kumimoji="0" lang="en-US" sz="1050" b="1" i="0" u="none" strike="noStrike" kern="1200" cap="none" spc="0" normalizeH="0" baseline="0" noProof="0">
                  <a:ln>
                    <a:noFill/>
                  </a:ln>
                  <a:solidFill>
                    <a:srgbClr val="000000"/>
                  </a:solidFill>
                  <a:effectLst/>
                  <a:uLnTx/>
                  <a:uFillTx/>
                  <a:latin typeface="Tahoma" pitchFamily="34" charset="0"/>
                  <a:ea typeface="ＭＳ Ｐゴシック"/>
                  <a:cs typeface="+mn-cs"/>
                </a:rPr>
                <a:t>Dust-Lead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b="1">
                  <a:solidFill>
                    <a:srgbClr val="000000"/>
                  </a:solidFill>
                  <a:latin typeface="Tahoma" pitchFamily="34" charset="0"/>
                  <a:ea typeface="ＭＳ Ｐゴシック"/>
                </a:rPr>
                <a:t>A</a:t>
              </a:r>
              <a:r>
                <a:rPr kumimoji="0" lang="en-US" sz="1050" b="1" i="0" u="none" strike="noStrike" kern="1200" cap="none" spc="0" normalizeH="0" baseline="0" noProof="0" err="1">
                  <a:ln>
                    <a:noFill/>
                  </a:ln>
                  <a:solidFill>
                    <a:srgbClr val="000000"/>
                  </a:solidFill>
                  <a:effectLst/>
                  <a:uLnTx/>
                  <a:uFillTx/>
                  <a:latin typeface="Tahoma" pitchFamily="34" charset="0"/>
                  <a:ea typeface="ＭＳ Ｐゴシック"/>
                  <a:cs typeface="+mn-cs"/>
                </a:rPr>
                <a:t>ction</a:t>
              </a:r>
              <a:r>
                <a:rPr kumimoji="0" lang="en-US" sz="1050" b="1" i="0" u="none" strike="noStrike" kern="1200" cap="none" spc="0" normalizeH="0" baseline="0" noProof="0">
                  <a:ln>
                    <a:noFill/>
                  </a:ln>
                  <a:solidFill>
                    <a:srgbClr val="000000"/>
                  </a:solidFill>
                  <a:effectLst/>
                  <a:uLnTx/>
                  <a:uFillTx/>
                  <a:latin typeface="Tahoma" pitchFamily="34" charset="0"/>
                  <a:ea typeface="ＭＳ Ｐゴシック"/>
                  <a:cs typeface="+mn-cs"/>
                </a:rPr>
                <a:t> </a:t>
              </a:r>
              <a:r>
                <a:rPr lang="en-US" sz="1050" b="1">
                  <a:solidFill>
                    <a:srgbClr val="000000"/>
                  </a:solidFill>
                  <a:latin typeface="Tahoma" pitchFamily="34" charset="0"/>
                  <a:ea typeface="ＭＳ Ｐゴシック"/>
                </a:rPr>
                <a:t>L</a:t>
              </a:r>
              <a:r>
                <a:rPr kumimoji="0" lang="en-US" sz="1050" b="1" i="0" u="none" strike="noStrike" kern="1200" cap="none" spc="0" normalizeH="0" baseline="0" noProof="0" err="1">
                  <a:ln>
                    <a:noFill/>
                  </a:ln>
                  <a:solidFill>
                    <a:srgbClr val="000000"/>
                  </a:solidFill>
                  <a:effectLst/>
                  <a:uLnTx/>
                  <a:uFillTx/>
                  <a:latin typeface="Tahoma" pitchFamily="34" charset="0"/>
                  <a:ea typeface="ＭＳ Ｐゴシック"/>
                  <a:cs typeface="+mn-cs"/>
                </a:rPr>
                <a:t>evels</a:t>
              </a:r>
              <a:endParaRPr kumimoji="0" lang="en-US" sz="1050" b="1" i="0" u="none" strike="noStrike" kern="1200" cap="none" spc="0" normalizeH="0" baseline="0" noProof="0">
                <a:ln>
                  <a:noFill/>
                </a:ln>
                <a:solidFill>
                  <a:srgbClr val="000000"/>
                </a:solidFill>
                <a:effectLst/>
                <a:uLnTx/>
                <a:uFillTx/>
                <a:latin typeface="Tahoma" pitchFamily="34" charset="0"/>
                <a:ea typeface="ＭＳ Ｐゴシック"/>
                <a:cs typeface="+mn-cs"/>
              </a:endParaRPr>
            </a:p>
          </p:txBody>
        </p:sp>
        <p:sp>
          <p:nvSpPr>
            <p:cNvPr id="19" name="TextBox 18">
              <a:extLst>
                <a:ext uri="{FF2B5EF4-FFF2-40B4-BE49-F238E27FC236}">
                  <a16:creationId xmlns:a16="http://schemas.microsoft.com/office/drawing/2014/main" id="{0F38DDCD-C635-98AD-E51B-50CA78872545}"/>
                </a:ext>
              </a:extLst>
            </p:cNvPr>
            <p:cNvSpPr txBox="1"/>
            <p:nvPr/>
          </p:nvSpPr>
          <p:spPr>
            <a:xfrm rot="2132083">
              <a:off x="7994286" y="3709680"/>
              <a:ext cx="2129474" cy="43088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a:solidFill>
                    <a:srgbClr val="000000"/>
                  </a:solidFill>
                  <a:latin typeface="Tahoma" pitchFamily="34" charset="0"/>
                  <a:ea typeface="ＭＳ Ｐゴシック"/>
                </a:rPr>
                <a:t>Le</a:t>
              </a:r>
              <a:r>
                <a:rPr kumimoji="0" lang="en-US" sz="1050" b="0" i="0" u="none" strike="noStrike" kern="1200" cap="none" spc="0" normalizeH="0" baseline="0" noProof="0">
                  <a:ln>
                    <a:noFill/>
                  </a:ln>
                  <a:solidFill>
                    <a:srgbClr val="000000"/>
                  </a:solidFill>
                  <a:effectLst/>
                  <a:uLnTx/>
                  <a:uFillTx/>
                  <a:latin typeface="Tahoma" pitchFamily="34" charset="0"/>
                  <a:ea typeface="ＭＳ Ｐゴシック"/>
                  <a:cs typeface="+mn-cs"/>
                </a:rPr>
                <a:t>ad </a:t>
              </a:r>
              <a:r>
                <a:rPr kumimoji="0" lang="en-US" sz="1050" b="0" i="0" u="sng" strike="noStrike" kern="1200" cap="none" spc="0" normalizeH="0" baseline="0" noProof="0">
                  <a:ln>
                    <a:noFill/>
                  </a:ln>
                  <a:solidFill>
                    <a:srgbClr val="000000"/>
                  </a:solidFill>
                  <a:effectLst/>
                  <a:uLnTx/>
                  <a:uFillTx/>
                  <a:latin typeface="Tahoma" pitchFamily="34" charset="0"/>
                  <a:ea typeface="ＭＳ Ｐゴシック"/>
                  <a:cs typeface="+mn-cs"/>
                </a:rPr>
                <a:t>&gt;</a:t>
              </a:r>
              <a:r>
                <a:rPr kumimoji="0" lang="en-US" sz="1050" b="0" i="0" u="none" strike="noStrike" kern="1200" cap="none" spc="0" normalizeH="0" baseline="0" noProof="0">
                  <a:ln>
                    <a:noFill/>
                  </a:ln>
                  <a:solidFill>
                    <a:srgbClr val="000000"/>
                  </a:solidFill>
                  <a:effectLst/>
                  <a:uLnTx/>
                  <a:uFillTx/>
                  <a:latin typeface="Tahoma" pitchFamily="34" charset="0"/>
                  <a:ea typeface="ＭＳ Ｐゴシック"/>
                  <a:cs typeface="+mn-cs"/>
                </a:rPr>
                <a:t> a </a:t>
              </a:r>
              <a:r>
                <a:rPr lang="en-US" sz="1050" b="1">
                  <a:solidFill>
                    <a:srgbClr val="000000"/>
                  </a:solidFill>
                  <a:latin typeface="Tahoma" pitchFamily="34" charset="0"/>
                  <a:ea typeface="ＭＳ Ｐゴシック"/>
                </a:rPr>
                <a:t>Dust-Lead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050" b="1">
                  <a:solidFill>
                    <a:srgbClr val="000000"/>
                  </a:solidFill>
                  <a:latin typeface="Tahoma" pitchFamily="34" charset="0"/>
                  <a:ea typeface="ＭＳ Ｐゴシック"/>
                </a:rPr>
                <a:t>Action Level</a:t>
              </a:r>
              <a:endParaRPr kumimoji="0" lang="en-US" sz="1050" b="1" i="0" u="none" strike="noStrike" kern="1200" cap="none" spc="0" normalizeH="0" baseline="0" noProof="0">
                <a:ln>
                  <a:noFill/>
                </a:ln>
                <a:solidFill>
                  <a:srgbClr val="000000"/>
                </a:solidFill>
                <a:effectLst/>
                <a:uLnTx/>
                <a:uFillTx/>
                <a:latin typeface="Tahoma" pitchFamily="34" charset="0"/>
                <a:ea typeface="ＭＳ Ｐゴシック"/>
                <a:cs typeface="+mn-cs"/>
              </a:endParaRPr>
            </a:p>
          </p:txBody>
        </p:sp>
        <p:sp>
          <p:nvSpPr>
            <p:cNvPr id="21" name="TextBox 20">
              <a:extLst>
                <a:ext uri="{FF2B5EF4-FFF2-40B4-BE49-F238E27FC236}">
                  <a16:creationId xmlns:a16="http://schemas.microsoft.com/office/drawing/2014/main" id="{6A368CA7-9663-0E76-679D-9065AA329769}"/>
                </a:ext>
              </a:extLst>
            </p:cNvPr>
            <p:cNvSpPr txBox="1"/>
            <p:nvPr/>
          </p:nvSpPr>
          <p:spPr>
            <a:xfrm>
              <a:off x="7780295" y="5084234"/>
              <a:ext cx="693993"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Tahoma" pitchFamily="34" charset="0"/>
                  <a:ea typeface="ＭＳ Ｐゴシック"/>
                  <a:cs typeface="+mn-cs"/>
                </a:rPr>
                <a:t>Reclean</a:t>
              </a:r>
            </a:p>
          </p:txBody>
        </p:sp>
        <p:cxnSp>
          <p:nvCxnSpPr>
            <p:cNvPr id="22" name="Straight Arrow Connector 21">
              <a:extLst>
                <a:ext uri="{FF2B5EF4-FFF2-40B4-BE49-F238E27FC236}">
                  <a16:creationId xmlns:a16="http://schemas.microsoft.com/office/drawing/2014/main" id="{F27C9888-522C-CC9E-0C6D-F8A4DE2E496C}"/>
                </a:ext>
              </a:extLst>
            </p:cNvPr>
            <p:cNvCxnSpPr/>
            <p:nvPr/>
          </p:nvCxnSpPr>
          <p:spPr bwMode="auto">
            <a:xfrm>
              <a:off x="7316205" y="3101963"/>
              <a:ext cx="41529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7FDF9AC7-A04B-AD9C-3537-C715B2150A38}"/>
                </a:ext>
              </a:extLst>
            </p:cNvPr>
            <p:cNvCxnSpPr>
              <a:cxnSpLocks/>
            </p:cNvCxnSpPr>
            <p:nvPr/>
          </p:nvCxnSpPr>
          <p:spPr bwMode="auto">
            <a:xfrm>
              <a:off x="10792230" y="2725651"/>
              <a:ext cx="269121" cy="14271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F41704B4-00B7-A889-F7F0-D416B6564D6C}"/>
                </a:ext>
              </a:extLst>
            </p:cNvPr>
            <p:cNvCxnSpPr>
              <a:cxnSpLocks/>
            </p:cNvCxnSpPr>
            <p:nvPr/>
          </p:nvCxnSpPr>
          <p:spPr bwMode="auto">
            <a:xfrm flipH="1" flipV="1">
              <a:off x="8497257" y="4756611"/>
              <a:ext cx="1360803" cy="584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6CE66C55-B4F5-D3C1-E1FA-5CC5DA412CA4}"/>
                </a:ext>
              </a:extLst>
            </p:cNvPr>
            <p:cNvCxnSpPr>
              <a:cxnSpLocks/>
            </p:cNvCxnSpPr>
            <p:nvPr/>
          </p:nvCxnSpPr>
          <p:spPr bwMode="auto">
            <a:xfrm flipV="1">
              <a:off x="7997925" y="3470538"/>
              <a:ext cx="0" cy="82849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7" name="TextBox 26">
              <a:extLst>
                <a:ext uri="{FF2B5EF4-FFF2-40B4-BE49-F238E27FC236}">
                  <a16:creationId xmlns:a16="http://schemas.microsoft.com/office/drawing/2014/main" id="{7323DE0D-8787-9E27-2810-3E94DFCA673B}"/>
                </a:ext>
              </a:extLst>
            </p:cNvPr>
            <p:cNvSpPr txBox="1"/>
            <p:nvPr/>
          </p:nvSpPr>
          <p:spPr>
            <a:xfrm>
              <a:off x="11061351" y="3602711"/>
              <a:ext cx="99467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ahoma" pitchFamily="34" charset="0"/>
                  <a:ea typeface="ＭＳ Ｐゴシック"/>
                  <a:cs typeface="+mn-cs"/>
                </a:rPr>
                <a:t>Abatement complete</a:t>
              </a:r>
            </a:p>
          </p:txBody>
        </p:sp>
        <p:pic>
          <p:nvPicPr>
            <p:cNvPr id="29" name="Picture 28" descr="A picture containing drawing&#10;&#10;Description automatically generated">
              <a:extLst>
                <a:ext uri="{FF2B5EF4-FFF2-40B4-BE49-F238E27FC236}">
                  <a16:creationId xmlns:a16="http://schemas.microsoft.com/office/drawing/2014/main" id="{CC8E97C1-C8D7-8BD8-C2A5-19DD0F11BF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0479" y="2712211"/>
              <a:ext cx="1079277" cy="699372"/>
            </a:xfrm>
            <a:prstGeom prst="rect">
              <a:avLst/>
            </a:prstGeom>
          </p:spPr>
        </p:pic>
        <p:pic>
          <p:nvPicPr>
            <p:cNvPr id="30" name="Picture 29" descr="A drawing of a person&#10;&#10;Description automatically generated">
              <a:extLst>
                <a:ext uri="{FF2B5EF4-FFF2-40B4-BE49-F238E27FC236}">
                  <a16:creationId xmlns:a16="http://schemas.microsoft.com/office/drawing/2014/main" id="{5976E6BF-8F7E-94F0-D7F5-D1690997C8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1496" y="2835997"/>
              <a:ext cx="688458" cy="569141"/>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FDE58843-2C88-2E2F-DE99-37C0B1E153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31175" y="4370828"/>
              <a:ext cx="754246" cy="733161"/>
            </a:xfrm>
            <a:prstGeom prst="rect">
              <a:avLst/>
            </a:prstGeom>
          </p:spPr>
        </p:pic>
        <p:pic>
          <p:nvPicPr>
            <p:cNvPr id="33" name="Picture 32" descr="A picture containing drawing&#10;&#10;Description automatically generated">
              <a:extLst>
                <a:ext uri="{FF2B5EF4-FFF2-40B4-BE49-F238E27FC236}">
                  <a16:creationId xmlns:a16="http://schemas.microsoft.com/office/drawing/2014/main" id="{4AC0A165-D3CE-8D87-229C-8EF5BC9E0B7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36254" y="4092214"/>
              <a:ext cx="1020055" cy="1020055"/>
            </a:xfrm>
            <a:prstGeom prst="rect">
              <a:avLst/>
            </a:prstGeom>
          </p:spPr>
        </p:pic>
        <p:cxnSp>
          <p:nvCxnSpPr>
            <p:cNvPr id="34" name="Straight Arrow Connector 33">
              <a:extLst>
                <a:ext uri="{FF2B5EF4-FFF2-40B4-BE49-F238E27FC236}">
                  <a16:creationId xmlns:a16="http://schemas.microsoft.com/office/drawing/2014/main" id="{726B3A39-7E2F-0CC8-03B6-D55838030D11}"/>
                </a:ext>
              </a:extLst>
            </p:cNvPr>
            <p:cNvCxnSpPr>
              <a:cxnSpLocks/>
            </p:cNvCxnSpPr>
            <p:nvPr/>
          </p:nvCxnSpPr>
          <p:spPr bwMode="auto">
            <a:xfrm>
              <a:off x="8497257" y="3219131"/>
              <a:ext cx="1466740" cy="10485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5" name="TextBox 34">
              <a:extLst>
                <a:ext uri="{FF2B5EF4-FFF2-40B4-BE49-F238E27FC236}">
                  <a16:creationId xmlns:a16="http://schemas.microsoft.com/office/drawing/2014/main" id="{45117766-A916-D7D1-E084-784633B23297}"/>
                </a:ext>
              </a:extLst>
            </p:cNvPr>
            <p:cNvSpPr txBox="1"/>
            <p:nvPr/>
          </p:nvSpPr>
          <p:spPr>
            <a:xfrm>
              <a:off x="10198786" y="3771069"/>
              <a:ext cx="469648"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ahoma" pitchFamily="34" charset="0"/>
                  <a:ea typeface="ＭＳ Ｐゴシック"/>
                  <a:cs typeface="+mn-cs"/>
                </a:rPr>
                <a:t>Fail</a:t>
              </a:r>
            </a:p>
          </p:txBody>
        </p:sp>
      </p:grpSp>
      <p:sp>
        <p:nvSpPr>
          <p:cNvPr id="36" name="TextBox 35">
            <a:extLst>
              <a:ext uri="{FF2B5EF4-FFF2-40B4-BE49-F238E27FC236}">
                <a16:creationId xmlns:a16="http://schemas.microsoft.com/office/drawing/2014/main" id="{55F88DA2-D829-55B9-A2A4-A9F6AB24FCAE}"/>
              </a:ext>
            </a:extLst>
          </p:cNvPr>
          <p:cNvSpPr txBox="1"/>
          <p:nvPr/>
        </p:nvSpPr>
        <p:spPr>
          <a:xfrm>
            <a:off x="7022493" y="1261813"/>
            <a:ext cx="4505900" cy="369332"/>
          </a:xfrm>
          <a:prstGeom prst="rect">
            <a:avLst/>
          </a:prstGeom>
          <a:solidFill>
            <a:srgbClr val="0054A6"/>
          </a:solidFill>
          <a:ln w="12700">
            <a:solidFill>
              <a:schemeClr val="tx1"/>
            </a:solidFill>
          </a:ln>
        </p:spPr>
        <p:txBody>
          <a:bodyPr wrap="square" rtlCol="0">
            <a:spAutoFit/>
          </a:bodyPr>
          <a:lstStyle/>
          <a:p>
            <a:pPr algn="ctr"/>
            <a:r>
              <a:rPr lang="en-US" b="1">
                <a:solidFill>
                  <a:schemeClr val="bg1">
                    <a:lumMod val="95000"/>
                  </a:schemeClr>
                </a:solidFill>
              </a:rPr>
              <a:t>Action Levels</a:t>
            </a:r>
          </a:p>
        </p:txBody>
      </p:sp>
    </p:spTree>
    <p:extLst>
      <p:ext uri="{BB962C8B-B14F-4D97-AF65-F5344CB8AC3E}">
        <p14:creationId xmlns:p14="http://schemas.microsoft.com/office/powerpoint/2010/main" val="378268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5FEC42-4B39-9FAD-61F2-78A272B72EB4}"/>
              </a:ext>
            </a:extLst>
          </p:cNvPr>
          <p:cNvSpPr txBox="1"/>
          <p:nvPr/>
        </p:nvSpPr>
        <p:spPr>
          <a:xfrm>
            <a:off x="299351" y="772194"/>
            <a:ext cx="11811000"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4472C4"/>
              </a:buClr>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Footer Placeholder 1">
            <a:extLst>
              <a:ext uri="{FF2B5EF4-FFF2-40B4-BE49-F238E27FC236}">
                <a16:creationId xmlns:a16="http://schemas.microsoft.com/office/drawing/2014/main" id="{A5850FAD-ED43-4680-A6F6-1C70DC125AA7}"/>
              </a:ext>
            </a:extLst>
          </p:cNvPr>
          <p:cNvSpPr txBox="1">
            <a:spLocks/>
          </p:cNvSpPr>
          <p:nvPr/>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EC31992-51C3-5A9E-8D78-80FFCEDC79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4" name="TextBox 3">
            <a:extLst>
              <a:ext uri="{FF2B5EF4-FFF2-40B4-BE49-F238E27FC236}">
                <a16:creationId xmlns:a16="http://schemas.microsoft.com/office/drawing/2014/main" id="{CA1D3EBD-991E-F4DA-AB41-163A9EEBC946}"/>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ea typeface="+mn-ea"/>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19</a:t>
            </a:r>
          </a:p>
        </p:txBody>
      </p:sp>
      <p:sp>
        <p:nvSpPr>
          <p:cNvPr id="8" name="TextBox 7">
            <a:extLst>
              <a:ext uri="{FF2B5EF4-FFF2-40B4-BE49-F238E27FC236}">
                <a16:creationId xmlns:a16="http://schemas.microsoft.com/office/drawing/2014/main" id="{9B759169-1A16-7F13-4DB6-3EB54671926F}"/>
              </a:ext>
            </a:extLst>
          </p:cNvPr>
          <p:cNvSpPr txBox="1"/>
          <p:nvPr/>
        </p:nvSpPr>
        <p:spPr>
          <a:xfrm>
            <a:off x="424228" y="1101886"/>
            <a:ext cx="11166935" cy="404726"/>
          </a:xfrm>
          <a:prstGeom prst="rect">
            <a:avLst/>
          </a:prstGeom>
          <a:noFill/>
        </p:spPr>
        <p:txBody>
          <a:bodyPr wrap="square">
            <a:spAutoFit/>
          </a:bodyPr>
          <a:lstStyle/>
          <a:p>
            <a:pPr marL="0" marR="0" lvl="0" indent="0" algn="l" defTabSz="914400" rtl="0" eaLnBrk="1" fontAlgn="auto" latinLnBrk="0" hangingPunct="1">
              <a:lnSpc>
                <a:spcPct val="106000"/>
              </a:lnSpc>
              <a:spcBef>
                <a:spcPts val="400"/>
              </a:spcBef>
              <a:spcAft>
                <a:spcPts val="0"/>
              </a:spcAft>
              <a:buClr>
                <a:srgbClr val="4472C4"/>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00AF9DE4-80D3-259F-E9CB-5F5D4E71819C}"/>
              </a:ext>
            </a:extLst>
          </p:cNvPr>
          <p:cNvSpPr txBox="1"/>
          <p:nvPr/>
        </p:nvSpPr>
        <p:spPr>
          <a:xfrm>
            <a:off x="318431" y="201446"/>
            <a:ext cx="11540194"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Key Revision: #4</a:t>
            </a:r>
            <a:r>
              <a:rPr lang="en-US" sz="3400" b="1">
                <a:solidFill>
                  <a:schemeClr val="accent1">
                    <a:lumMod val="75000"/>
                  </a:schemeClr>
                </a:solidFill>
                <a:latin typeface="Calibri" panose="020F0502020204030204" pitchFamily="34" charset="0"/>
                <a:ea typeface="Calibri" panose="020F0502020204030204" pitchFamily="34" charset="0"/>
              </a:rPr>
              <a:t> </a:t>
            </a:r>
            <a:r>
              <a:rPr lang="en-US" sz="3400" b="1">
                <a:solidFill>
                  <a:schemeClr val="accent1">
                    <a:lumMod val="75000"/>
                  </a:schemeClr>
                </a:solidFill>
                <a:effectLst/>
                <a:latin typeface="Calibri" panose="020F0502020204030204" pitchFamily="34" charset="0"/>
                <a:ea typeface="Calibri" panose="020F0502020204030204" pitchFamily="34" charset="0"/>
              </a:rPr>
              <a:t>Dust-Lead Action Levels </a:t>
            </a:r>
          </a:p>
        </p:txBody>
      </p:sp>
      <p:sp>
        <p:nvSpPr>
          <p:cNvPr id="13" name="TextBox 12">
            <a:extLst>
              <a:ext uri="{FF2B5EF4-FFF2-40B4-BE49-F238E27FC236}">
                <a16:creationId xmlns:a16="http://schemas.microsoft.com/office/drawing/2014/main" id="{247194CA-F40B-FFBB-E4D2-ADC5BA19CA4E}"/>
              </a:ext>
            </a:extLst>
          </p:cNvPr>
          <p:cNvSpPr txBox="1"/>
          <p:nvPr/>
        </p:nvSpPr>
        <p:spPr>
          <a:xfrm>
            <a:off x="505060" y="890549"/>
            <a:ext cx="11166935" cy="4910640"/>
          </a:xfrm>
          <a:prstGeom prst="rect">
            <a:avLst/>
          </a:prstGeom>
          <a:noFill/>
        </p:spPr>
        <p:txBody>
          <a:bodyPr wrap="square">
            <a:spAutoFit/>
          </a:bodyPr>
          <a:lstStyle/>
          <a:p>
            <a:pPr>
              <a:lnSpc>
                <a:spcPct val="106000"/>
              </a:lnSpc>
              <a:spcBef>
                <a:spcPts val="600"/>
              </a:spcBef>
              <a:spcAft>
                <a:spcPts val="600"/>
              </a:spcAft>
              <a:buClr>
                <a:schemeClr val="accent1"/>
              </a:buClr>
            </a:pPr>
            <a:r>
              <a:rPr lang="en-US" sz="2400" b="1">
                <a:ea typeface="Calibri" panose="020F0502020204030204" pitchFamily="34" charset="0"/>
                <a:cs typeface="Times New Roman"/>
              </a:rPr>
              <a:t>Final Revision: </a:t>
            </a:r>
            <a:r>
              <a:rPr lang="en-US" sz="2400">
                <a:solidFill>
                  <a:srgbClr val="FF0000"/>
                </a:solidFill>
              </a:rPr>
              <a:t>Finalized the alternative clearance levels (described as DLAL moving forward) of </a:t>
            </a:r>
            <a:r>
              <a:rPr lang="en-US" sz="2400" kern="0">
                <a:solidFill>
                  <a:srgbClr val="FF0000"/>
                </a:solidFill>
                <a:ea typeface="ＭＳ Ｐゴシック"/>
              </a:rPr>
              <a:t>5/40/100 µg/ft</a:t>
            </a:r>
            <a:r>
              <a:rPr lang="en-US" sz="2400" kern="0" baseline="30000">
                <a:solidFill>
                  <a:srgbClr val="FF0000"/>
                </a:solidFill>
                <a:ea typeface="ＭＳ Ｐゴシック"/>
              </a:rPr>
              <a:t>2</a:t>
            </a:r>
            <a:r>
              <a:rPr lang="en-US" sz="2400" kern="0">
                <a:solidFill>
                  <a:srgbClr val="FF0000"/>
                </a:solidFill>
                <a:ea typeface="ＭＳ Ｐゴシック"/>
              </a:rPr>
              <a:t> </a:t>
            </a:r>
          </a:p>
          <a:p>
            <a:pPr marL="285750" indent="-285750">
              <a:lnSpc>
                <a:spcPct val="106000"/>
              </a:lnSpc>
              <a:spcBef>
                <a:spcPts val="600"/>
              </a:spcBef>
              <a:spcAft>
                <a:spcPts val="600"/>
              </a:spcAft>
              <a:buClr>
                <a:schemeClr val="accent1"/>
              </a:buClr>
              <a:buFont typeface="Arial" panose="020B0604020202020204" pitchFamily="34" charset="0"/>
              <a:buChar char="•"/>
            </a:pPr>
            <a:r>
              <a:rPr lang="en-US" sz="2200" kern="0">
                <a:ea typeface="ＭＳ Ｐゴシック"/>
              </a:rPr>
              <a:t>According to the </a:t>
            </a:r>
            <a:r>
              <a:rPr lang="en-US" sz="2200" b="1">
                <a:solidFill>
                  <a:srgbClr val="0054A6"/>
                </a:solidFill>
                <a:hlinkClick r:id="rId4">
                  <a:extLst>
                    <a:ext uri="{A12FA001-AC4F-418D-AE19-62706E023703}">
                      <ahyp:hlinkClr xmlns:ahyp="http://schemas.microsoft.com/office/drawing/2018/hyperlinkcolor" val="tx"/>
                    </a:ext>
                  </a:extLst>
                </a:hlinkClick>
              </a:rPr>
              <a:t>HUD Clearance Survey</a:t>
            </a:r>
            <a:r>
              <a:rPr lang="en-US" sz="2200" b="1">
                <a:solidFill>
                  <a:srgbClr val="0054A6"/>
                </a:solidFill>
              </a:rPr>
              <a:t> </a:t>
            </a:r>
            <a:r>
              <a:rPr lang="en-US" sz="2200" kern="0">
                <a:ea typeface="ＭＳ Ｐゴシック"/>
              </a:rPr>
              <a:t>70-95+% of post-job clearance wipes can achieve this level </a:t>
            </a:r>
          </a:p>
          <a:p>
            <a:pPr marL="285750" indent="-285750">
              <a:lnSpc>
                <a:spcPct val="106000"/>
              </a:lnSpc>
              <a:spcBef>
                <a:spcPts val="600"/>
              </a:spcBef>
              <a:spcAft>
                <a:spcPts val="600"/>
              </a:spcAft>
              <a:buClr>
                <a:schemeClr val="accent1"/>
              </a:buClr>
              <a:buFont typeface="Arial" panose="020B0604020202020204" pitchFamily="34" charset="0"/>
              <a:buChar char="•"/>
            </a:pPr>
            <a:r>
              <a:rPr lang="en-US" sz="2200" kern="0">
                <a:ea typeface="ＭＳ Ｐゴシック"/>
              </a:rPr>
              <a:t>Due to practical considerations such as laboratory capacity, turnaround time, feedback from lead-based paint professionals during the public comment period (</a:t>
            </a:r>
            <a:r>
              <a:rPr lang="en-US" sz="2200" i="1" kern="0">
                <a:ea typeface="ＭＳ Ｐゴシック"/>
              </a:rPr>
              <a:t>e.g.,</a:t>
            </a:r>
            <a:r>
              <a:rPr lang="en-US" sz="2200" kern="0">
                <a:ea typeface="ＭＳ Ｐゴシック"/>
              </a:rPr>
              <a:t> challenges to clean to lower levels) and EPA’s understanding that 5/40/100 µg/ft</a:t>
            </a:r>
            <a:r>
              <a:rPr lang="en-US" sz="2200" kern="0" baseline="30000">
                <a:ea typeface="ＭＳ Ｐゴシック"/>
              </a:rPr>
              <a:t>2</a:t>
            </a:r>
            <a:r>
              <a:rPr lang="en-US" sz="2200" kern="0">
                <a:ea typeface="ＭＳ Ｐゴシック"/>
              </a:rPr>
              <a:t> is achievable given the current levels in New York City, which are routinely being reached</a:t>
            </a:r>
          </a:p>
          <a:p>
            <a:pPr marL="285750" indent="-285750">
              <a:lnSpc>
                <a:spcPct val="106000"/>
              </a:lnSpc>
              <a:spcBef>
                <a:spcPts val="600"/>
              </a:spcBef>
              <a:spcAft>
                <a:spcPts val="600"/>
              </a:spcAft>
              <a:buClr>
                <a:schemeClr val="accent1"/>
              </a:buClr>
              <a:buFont typeface="Arial" panose="020B0604020202020204" pitchFamily="34" charset="0"/>
              <a:buChar char="•"/>
            </a:pPr>
            <a:r>
              <a:rPr lang="en-US" sz="2200">
                <a:ea typeface="Calibri" panose="020F0502020204030204" pitchFamily="34" charset="0"/>
                <a:cs typeface="Times New Roman"/>
              </a:rPr>
              <a:t>EPA does not want to create a program that raises significant feasibility concerns, or that inadvertently reduces the number of abatement jobs that the regulated community is able to perform (due to a dilution of intervention resources), thus potentially impacting families and children and resulting in less of an overall reduction in dust-lead</a:t>
            </a:r>
          </a:p>
        </p:txBody>
      </p:sp>
    </p:spTree>
    <p:extLst>
      <p:ext uri="{BB962C8B-B14F-4D97-AF65-F5344CB8AC3E}">
        <p14:creationId xmlns:p14="http://schemas.microsoft.com/office/powerpoint/2010/main" val="1104781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solidFill>
                  <a:prstClr val="white"/>
                </a:solidFill>
                <a:latin typeface="Calibri" panose="020F0502020204030204" pitchFamily="34" charset="0"/>
                <a:cs typeface="Calibri" panose="020F0502020204030204" pitchFamily="34" charset="0"/>
              </a:rPr>
              <a:t>2</a:t>
            </a:r>
            <a:endPar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B73027E9-6FFE-2A1B-C700-FBFD41EAD29F}"/>
              </a:ext>
            </a:extLst>
          </p:cNvPr>
          <p:cNvSpPr txBox="1"/>
          <p:nvPr/>
        </p:nvSpPr>
        <p:spPr>
          <a:xfrm>
            <a:off x="286639" y="1431209"/>
            <a:ext cx="11618722" cy="1997791"/>
          </a:xfrm>
          <a:prstGeom prst="rect">
            <a:avLst/>
          </a:prstGeom>
          <a:noFill/>
        </p:spPr>
        <p:txBody>
          <a:bodyPr wrap="square" lIns="91440" tIns="45720" rIns="91440" bIns="45720" anchor="t">
            <a:spAutoFit/>
          </a:bodyPr>
          <a:lstStyle/>
          <a:p>
            <a:pPr>
              <a:lnSpc>
                <a:spcPct val="106000"/>
              </a:lnSpc>
              <a:buClr>
                <a:schemeClr val="accent1"/>
              </a:buClr>
            </a:pPr>
            <a:r>
              <a:rPr lang="en-US" sz="2000" i="1">
                <a:effectLst/>
                <a:ea typeface="Calibri" panose="020F0502020204030204" pitchFamily="34" charset="0"/>
                <a:cs typeface="Times New Roman"/>
              </a:rPr>
              <a:t>Dust-Lead Reconsideration Rulemaking</a:t>
            </a:r>
          </a:p>
          <a:p>
            <a:pPr>
              <a:lnSpc>
                <a:spcPct val="106000"/>
              </a:lnSpc>
              <a:buClr>
                <a:schemeClr val="accent1"/>
              </a:buClr>
            </a:pPr>
            <a:r>
              <a:rPr lang="en-US" sz="7000" b="1">
                <a:solidFill>
                  <a:schemeClr val="accent1">
                    <a:lumMod val="75000"/>
                  </a:schemeClr>
                </a:solidFill>
                <a:effectLst/>
                <a:ea typeface="Calibri" panose="020F0502020204030204" pitchFamily="34" charset="0"/>
              </a:rPr>
              <a:t>BACKGROUND</a:t>
            </a:r>
          </a:p>
          <a:p>
            <a:pPr>
              <a:lnSpc>
                <a:spcPct val="106000"/>
              </a:lnSpc>
              <a:buClr>
                <a:schemeClr val="accent1"/>
              </a:buClr>
            </a:pPr>
            <a:endParaRPr lang="en-US" sz="2800">
              <a:effectLst/>
              <a:ea typeface="Calibri" panose="020F0502020204030204" pitchFamily="34" charset="0"/>
              <a:cs typeface="Times New Roman"/>
            </a:endParaRPr>
          </a:p>
        </p:txBody>
      </p:sp>
    </p:spTree>
    <p:extLst>
      <p:ext uri="{BB962C8B-B14F-4D97-AF65-F5344CB8AC3E}">
        <p14:creationId xmlns:p14="http://schemas.microsoft.com/office/powerpoint/2010/main" val="367221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5FEC42-4B39-9FAD-61F2-78A272B72EB4}"/>
              </a:ext>
            </a:extLst>
          </p:cNvPr>
          <p:cNvSpPr txBox="1"/>
          <p:nvPr/>
        </p:nvSpPr>
        <p:spPr>
          <a:xfrm>
            <a:off x="299351" y="772194"/>
            <a:ext cx="11811000"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4472C4"/>
              </a:buClr>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Footer Placeholder 1">
            <a:extLst>
              <a:ext uri="{FF2B5EF4-FFF2-40B4-BE49-F238E27FC236}">
                <a16:creationId xmlns:a16="http://schemas.microsoft.com/office/drawing/2014/main" id="{A5850FAD-ED43-4680-A6F6-1C70DC125AA7}"/>
              </a:ext>
            </a:extLst>
          </p:cNvPr>
          <p:cNvSpPr txBox="1">
            <a:spLocks/>
          </p:cNvSpPr>
          <p:nvPr/>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EC31992-51C3-5A9E-8D78-80FFCEDC79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4" name="TextBox 3">
            <a:extLst>
              <a:ext uri="{FF2B5EF4-FFF2-40B4-BE49-F238E27FC236}">
                <a16:creationId xmlns:a16="http://schemas.microsoft.com/office/drawing/2014/main" id="{CA1D3EBD-991E-F4DA-AB41-163A9EEBC946}"/>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ea typeface="+mn-ea"/>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20</a:t>
            </a:r>
          </a:p>
        </p:txBody>
      </p:sp>
      <p:sp>
        <p:nvSpPr>
          <p:cNvPr id="8" name="TextBox 7">
            <a:extLst>
              <a:ext uri="{FF2B5EF4-FFF2-40B4-BE49-F238E27FC236}">
                <a16:creationId xmlns:a16="http://schemas.microsoft.com/office/drawing/2014/main" id="{9B759169-1A16-7F13-4DB6-3EB54671926F}"/>
              </a:ext>
            </a:extLst>
          </p:cNvPr>
          <p:cNvSpPr txBox="1"/>
          <p:nvPr/>
        </p:nvSpPr>
        <p:spPr>
          <a:xfrm>
            <a:off x="424228" y="1101886"/>
            <a:ext cx="11166935" cy="404726"/>
          </a:xfrm>
          <a:prstGeom prst="rect">
            <a:avLst/>
          </a:prstGeom>
          <a:noFill/>
        </p:spPr>
        <p:txBody>
          <a:bodyPr wrap="square">
            <a:spAutoFit/>
          </a:bodyPr>
          <a:lstStyle/>
          <a:p>
            <a:pPr marL="0" marR="0" lvl="0" indent="0" algn="l" defTabSz="914400" rtl="0" eaLnBrk="1" fontAlgn="auto" latinLnBrk="0" hangingPunct="1">
              <a:lnSpc>
                <a:spcPct val="106000"/>
              </a:lnSpc>
              <a:spcBef>
                <a:spcPts val="400"/>
              </a:spcBef>
              <a:spcAft>
                <a:spcPts val="0"/>
              </a:spcAft>
              <a:buClr>
                <a:srgbClr val="4472C4"/>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00AF9DE4-80D3-259F-E9CB-5F5D4E71819C}"/>
              </a:ext>
            </a:extLst>
          </p:cNvPr>
          <p:cNvSpPr txBox="1"/>
          <p:nvPr/>
        </p:nvSpPr>
        <p:spPr>
          <a:xfrm>
            <a:off x="299351" y="234811"/>
            <a:ext cx="11540194"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Health Impact Analysis</a:t>
            </a:r>
          </a:p>
        </p:txBody>
      </p:sp>
      <p:sp>
        <p:nvSpPr>
          <p:cNvPr id="13" name="TextBox 12">
            <a:extLst>
              <a:ext uri="{FF2B5EF4-FFF2-40B4-BE49-F238E27FC236}">
                <a16:creationId xmlns:a16="http://schemas.microsoft.com/office/drawing/2014/main" id="{247194CA-F40B-FFBB-E4D2-ADC5BA19CA4E}"/>
              </a:ext>
            </a:extLst>
          </p:cNvPr>
          <p:cNvSpPr txBox="1"/>
          <p:nvPr/>
        </p:nvSpPr>
        <p:spPr>
          <a:xfrm>
            <a:off x="424228" y="1025521"/>
            <a:ext cx="11166935" cy="5356851"/>
          </a:xfrm>
          <a:prstGeom prst="rect">
            <a:avLst/>
          </a:prstGeom>
          <a:noFill/>
        </p:spPr>
        <p:txBody>
          <a:bodyPr wrap="square" lIns="91440" tIns="45720" rIns="91440" bIns="45720" anchor="t">
            <a:spAutoFit/>
          </a:bodyPr>
          <a:lstStyle/>
          <a:p>
            <a:pPr marL="342900" indent="-342900">
              <a:lnSpc>
                <a:spcPct val="106000"/>
              </a:lnSpc>
              <a:spcBef>
                <a:spcPts val="600"/>
              </a:spcBef>
              <a:spcAft>
                <a:spcPts val="600"/>
              </a:spcAft>
              <a:buClr>
                <a:schemeClr val="accent1"/>
              </a:buClr>
              <a:buFont typeface="Arial" panose="020B0604020202020204" pitchFamily="34" charset="0"/>
              <a:buChar char="•"/>
            </a:pPr>
            <a:r>
              <a:rPr lang="en-US" sz="2400">
                <a:solidFill>
                  <a:srgbClr val="000000"/>
                </a:solidFill>
                <a:ea typeface="+mn-lt"/>
                <a:cs typeface="+mn-lt"/>
              </a:rPr>
              <a:t>Children are especially vulnerable to the impacts of lead exposure, which can cause irreversible and life-long health effects, including behavioral problems, lower IQ, slowed growth and more. In adults, exposure can cause increased risk of cardiovascular disease, affect kidney and blood health, affect reproduction, and more</a:t>
            </a:r>
          </a:p>
          <a:p>
            <a:pPr marL="342900" indent="-342900">
              <a:lnSpc>
                <a:spcPct val="106000"/>
              </a:lnSpc>
              <a:spcBef>
                <a:spcPts val="600"/>
              </a:spcBef>
              <a:spcAft>
                <a:spcPts val="600"/>
              </a:spcAft>
              <a:buClr>
                <a:schemeClr val="accent1"/>
              </a:buClr>
              <a:buFont typeface="Arial" panose="020B0604020202020204" pitchFamily="34" charset="0"/>
              <a:buChar char="•"/>
            </a:pPr>
            <a:r>
              <a:rPr lang="en-US" sz="2400">
                <a:solidFill>
                  <a:srgbClr val="000000"/>
                </a:solidFill>
                <a:latin typeface="Calibri" panose="020F0502020204030204"/>
                <a:ea typeface="Calibri" panose="020F0502020204030204" pitchFamily="34" charset="0"/>
                <a:cs typeface="Calibri" panose="020F0502020204030204"/>
              </a:rPr>
              <a:t>Health impacts of the rule were assessed by modeling the relationship between residential dust-lead exposure and resulting blood lead levels in children and adults, including women of childbearing age</a:t>
            </a:r>
          </a:p>
          <a:p>
            <a:pPr marL="342900" indent="-342900">
              <a:lnSpc>
                <a:spcPct val="106000"/>
              </a:lnSpc>
              <a:spcBef>
                <a:spcPts val="600"/>
              </a:spcBef>
              <a:spcAft>
                <a:spcPts val="600"/>
              </a:spcAft>
              <a:buClr>
                <a:schemeClr val="accent1"/>
              </a:buClr>
              <a:buFont typeface="Arial" panose="020B0604020202020204" pitchFamily="34" charset="0"/>
              <a:buChar char="•"/>
            </a:pPr>
            <a:r>
              <a:rPr lang="en-US" sz="2400">
                <a:solidFill>
                  <a:srgbClr val="000000"/>
                </a:solidFill>
                <a:latin typeface="Calibri"/>
                <a:ea typeface="Calibri" panose="020F0502020204030204" pitchFamily="34" charset="0"/>
                <a:cs typeface="Times New Roman"/>
              </a:rPr>
              <a:t>The models and input parameters used in the Technical Support Document have been the subject of Science Advisory Board Review, workshops and publications in the peer reviewed literature</a:t>
            </a:r>
            <a:endParaRPr lang="en-US">
              <a:solidFill>
                <a:srgbClr val="000000"/>
              </a:solidFill>
              <a:latin typeface="Calibri" panose="020F0502020204030204"/>
              <a:ea typeface="Calibri" panose="020F0502020204030204" pitchFamily="34" charset="0"/>
              <a:cs typeface="Calibri" panose="020F0502020204030204"/>
            </a:endParaRPr>
          </a:p>
          <a:p>
            <a:pPr marL="800100" lvl="1" indent="-342900">
              <a:lnSpc>
                <a:spcPct val="106000"/>
              </a:lnSpc>
              <a:spcBef>
                <a:spcPts val="600"/>
              </a:spcBef>
              <a:spcAft>
                <a:spcPts val="600"/>
              </a:spcAft>
              <a:buClr>
                <a:schemeClr val="accent1"/>
              </a:buClr>
              <a:buFont typeface="Courier New" panose="02070309020205020404" pitchFamily="49" charset="0"/>
              <a:buChar char="o"/>
            </a:pPr>
            <a:endParaRPr lang="en-US" sz="2200">
              <a:cs typeface="Times New Roman"/>
            </a:endParaRPr>
          </a:p>
          <a:p>
            <a:pPr marL="800100" lvl="1" indent="-342900">
              <a:lnSpc>
                <a:spcPct val="106000"/>
              </a:lnSpc>
              <a:spcBef>
                <a:spcPts val="600"/>
              </a:spcBef>
              <a:spcAft>
                <a:spcPts val="600"/>
              </a:spcAft>
              <a:buClr>
                <a:schemeClr val="accent1"/>
              </a:buClr>
              <a:buFont typeface="Courier New" panose="02070309020205020404" pitchFamily="49" charset="0"/>
              <a:buChar char="o"/>
            </a:pPr>
            <a:endParaRPr lang="en-US" sz="2400">
              <a:ea typeface="Calibri" panose="020F0502020204030204" pitchFamily="34" charset="0"/>
              <a:cs typeface="Times New Roman"/>
            </a:endParaRPr>
          </a:p>
        </p:txBody>
      </p:sp>
    </p:spTree>
    <p:extLst>
      <p:ext uri="{BB962C8B-B14F-4D97-AF65-F5344CB8AC3E}">
        <p14:creationId xmlns:p14="http://schemas.microsoft.com/office/powerpoint/2010/main" val="2425292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Calibri"/>
                <a:cs typeface="Calibri"/>
              </a:rPr>
              <a:t>21</a:t>
            </a:r>
            <a:endParaRPr lang="en-US" sz="16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34959" y="676635"/>
            <a:ext cx="11878849" cy="1088503"/>
          </a:xfrm>
          <a:prstGeom prst="rect">
            <a:avLst/>
          </a:prstGeom>
          <a:noFill/>
        </p:spPr>
        <p:txBody>
          <a:bodyPr wrap="square" lIns="91440" tIns="45720" rIns="91440" bIns="45720" anchor="t">
            <a:spAutoFit/>
          </a:bodyPr>
          <a:lstStyle/>
          <a:p>
            <a:pPr marL="800100" lvl="1" indent="-342900">
              <a:lnSpc>
                <a:spcPct val="106000"/>
              </a:lnSpc>
              <a:buClr>
                <a:schemeClr val="accent1"/>
              </a:buClr>
              <a:buFont typeface="Symbol" panose="05050102010706020507" pitchFamily="18" charset="2"/>
              <a:buChar char="-"/>
            </a:pPr>
            <a:endParaRPr lang="en-US" sz="2000">
              <a:ea typeface="+mn-lt"/>
              <a:cs typeface="+mn-lt"/>
            </a:endParaRPr>
          </a:p>
          <a:p>
            <a:pPr lvl="1">
              <a:lnSpc>
                <a:spcPct val="106000"/>
              </a:lnSpc>
              <a:buClr>
                <a:schemeClr val="accent1"/>
              </a:buClr>
            </a:pPr>
            <a:endParaRPr lang="en-US" sz="2000">
              <a:cs typeface="Arial"/>
            </a:endParaRPr>
          </a:p>
          <a:p>
            <a:pPr marL="342900" indent="-342900">
              <a:lnSpc>
                <a:spcPct val="106000"/>
              </a:lnSpc>
              <a:buClr>
                <a:schemeClr val="accent1"/>
              </a:buClr>
              <a:buFont typeface="Arial" panose="020B0604020202020204" pitchFamily="34" charset="0"/>
              <a:buChar char="•"/>
            </a:pPr>
            <a:endParaRPr lang="en-US" sz="2200">
              <a:ea typeface="Calibri" panose="020F0502020204030204" pitchFamily="34" charset="0"/>
              <a:cs typeface="Times New Roman"/>
            </a:endParaRPr>
          </a:p>
        </p:txBody>
      </p:sp>
      <p:sp>
        <p:nvSpPr>
          <p:cNvPr id="8" name="TextBox 7">
            <a:extLst>
              <a:ext uri="{FF2B5EF4-FFF2-40B4-BE49-F238E27FC236}">
                <a16:creationId xmlns:a16="http://schemas.microsoft.com/office/drawing/2014/main" id="{4F0D123E-932B-0F51-3448-743CD44B54CC}"/>
              </a:ext>
            </a:extLst>
          </p:cNvPr>
          <p:cNvSpPr txBox="1"/>
          <p:nvPr/>
        </p:nvSpPr>
        <p:spPr>
          <a:xfrm>
            <a:off x="162667" y="81681"/>
            <a:ext cx="9870393" cy="584775"/>
          </a:xfrm>
          <a:prstGeom prst="rect">
            <a:avLst/>
          </a:prstGeom>
          <a:noFill/>
        </p:spPr>
        <p:txBody>
          <a:bodyPr wrap="square">
            <a:spAutoFit/>
          </a:bodyPr>
          <a:lstStyle/>
          <a:p>
            <a:pPr marR="0" lvl="0">
              <a:spcBef>
                <a:spcPts val="0"/>
              </a:spcBef>
              <a:spcAft>
                <a:spcPts val="0"/>
              </a:spcAft>
            </a:pPr>
            <a:r>
              <a:rPr lang="en-US" sz="3200" b="1">
                <a:solidFill>
                  <a:srgbClr val="3965B5"/>
                </a:solidFill>
                <a:latin typeface="Calibri" panose="020F0502020204030204" pitchFamily="34" charset="0"/>
                <a:ea typeface="Calibri" panose="020F0502020204030204" pitchFamily="34" charset="0"/>
              </a:rPr>
              <a:t>Economic Analysis Benefits</a:t>
            </a:r>
            <a:endParaRPr lang="en-US" sz="3200" b="1">
              <a:solidFill>
                <a:srgbClr val="3965B5"/>
              </a:solidFill>
              <a:effectLst/>
              <a:latin typeface="Calibri" panose="020F0502020204030204" pitchFamily="34" charset="0"/>
              <a:ea typeface="Calibri" panose="020F0502020204030204" pitchFamily="34" charset="0"/>
            </a:endParaRPr>
          </a:p>
        </p:txBody>
      </p:sp>
      <p:graphicFrame>
        <p:nvGraphicFramePr>
          <p:cNvPr id="4" name="Table 3">
            <a:extLst>
              <a:ext uri="{FF2B5EF4-FFF2-40B4-BE49-F238E27FC236}">
                <a16:creationId xmlns:a16="http://schemas.microsoft.com/office/drawing/2014/main" id="{9FAB6FBA-30EA-F82F-8F1B-C0A1FC538916}"/>
              </a:ext>
            </a:extLst>
          </p:cNvPr>
          <p:cNvGraphicFramePr>
            <a:graphicFrameLocks noGrp="1"/>
          </p:cNvGraphicFramePr>
          <p:nvPr>
            <p:extLst>
              <p:ext uri="{D42A27DB-BD31-4B8C-83A1-F6EECF244321}">
                <p14:modId xmlns:p14="http://schemas.microsoft.com/office/powerpoint/2010/main" val="1443962521"/>
              </p:ext>
            </p:extLst>
          </p:nvPr>
        </p:nvGraphicFramePr>
        <p:xfrm>
          <a:off x="874005" y="970063"/>
          <a:ext cx="10443990" cy="4579014"/>
        </p:xfrm>
        <a:graphic>
          <a:graphicData uri="http://schemas.openxmlformats.org/drawingml/2006/table">
            <a:tbl>
              <a:tblPr firstRow="1" firstCol="1" bandRow="1"/>
              <a:tblGrid>
                <a:gridCol w="7735254">
                  <a:extLst>
                    <a:ext uri="{9D8B030D-6E8A-4147-A177-3AD203B41FA5}">
                      <a16:colId xmlns:a16="http://schemas.microsoft.com/office/drawing/2014/main" val="3270325309"/>
                    </a:ext>
                  </a:extLst>
                </a:gridCol>
                <a:gridCol w="2708736">
                  <a:extLst>
                    <a:ext uri="{9D8B030D-6E8A-4147-A177-3AD203B41FA5}">
                      <a16:colId xmlns:a16="http://schemas.microsoft.com/office/drawing/2014/main" val="1051129347"/>
                    </a:ext>
                  </a:extLst>
                </a:gridCol>
              </a:tblGrid>
              <a:tr h="416274">
                <a:tc gridSpan="2">
                  <a:txBody>
                    <a:bodyPr/>
                    <a:lstStyle/>
                    <a:p>
                      <a:pPr marL="0" marR="0">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Calibri" panose="020F0502020204030204" pitchFamily="34" charset="0"/>
                        </a:rPr>
                        <a:t>Events Affected Per year Nationally</a:t>
                      </a:r>
                      <a:endParaRPr lang="en-US" sz="2000">
                        <a:solidFill>
                          <a:schemeClr val="bg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4A6"/>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651348589"/>
                  </a:ext>
                </a:extLst>
              </a:tr>
              <a:tr h="416274">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Housing units and COFs </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328,000 to 413,000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107290149"/>
                  </a:ext>
                </a:extLst>
              </a:tr>
              <a:tr h="416274">
                <a:tc gridSpan="2">
                  <a:txBody>
                    <a:bodyPr/>
                    <a:lstStyle/>
                    <a:p>
                      <a:pPr marL="0" marR="0">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Calibri" panose="020F0502020204030204" pitchFamily="34" charset="0"/>
                        </a:rPr>
                        <a:t>Individuals Affected Per Year Nationally</a:t>
                      </a:r>
                      <a:endParaRPr lang="en-US" sz="2000">
                        <a:solidFill>
                          <a:schemeClr val="bg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4A6"/>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246813809"/>
                  </a:ext>
                </a:extLst>
              </a:tr>
              <a:tr h="416274">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Children 0-5 years old (IQ benefits)</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178,000 to 326,000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00535082"/>
                  </a:ext>
                </a:extLst>
              </a:tr>
              <a:tr h="416274">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Children 0-15 years old (ADHD benefits)</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261,000 to 484,000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9483396"/>
                  </a:ext>
                </a:extLst>
              </a:tr>
              <a:tr h="416274">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Adults 40-79 years old (cardiovascular mortality benefits)</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246,000 to 288,000</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855886999"/>
                  </a:ext>
                </a:extLst>
              </a:tr>
              <a:tr h="416274">
                <a:tc gridSpan="2">
                  <a:txBody>
                    <a:bodyPr/>
                    <a:lstStyle/>
                    <a:p>
                      <a:pPr marL="0" marR="0">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Calibri" panose="020F0502020204030204" pitchFamily="34" charset="0"/>
                        </a:rPr>
                        <a:t>Annual Benefits Nationally ($ millions, 2% discount rate)</a:t>
                      </a:r>
                      <a:endParaRPr lang="en-US" sz="2000">
                        <a:solidFill>
                          <a:schemeClr val="bg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4A6"/>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188894934"/>
                  </a:ext>
                </a:extLst>
              </a:tr>
              <a:tr h="416274">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IQ benefits </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$831 to $3,105</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440776"/>
                  </a:ext>
                </a:extLst>
              </a:tr>
              <a:tr h="416274">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ADHD benefits </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$129 to $274</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78243823"/>
                  </a:ext>
                </a:extLst>
              </a:tr>
              <a:tr h="416274">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Cardiovascular mortality benefits </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$614 to $6,936</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58104229"/>
                  </a:ext>
                </a:extLst>
              </a:tr>
              <a:tr h="416274">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Total Benefits </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$1,574 to $10,315</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79289384"/>
                  </a:ext>
                </a:extLst>
              </a:tr>
            </a:tbl>
          </a:graphicData>
        </a:graphic>
      </p:graphicFrame>
    </p:spTree>
    <p:extLst>
      <p:ext uri="{BB962C8B-B14F-4D97-AF65-F5344CB8AC3E}">
        <p14:creationId xmlns:p14="http://schemas.microsoft.com/office/powerpoint/2010/main" val="2719306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latin typeface="Calibri"/>
                <a:cs typeface="Calibri"/>
              </a:rPr>
              <a:t>22</a:t>
            </a:r>
            <a:endParaRPr lang="en-US" sz="16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34959" y="676635"/>
            <a:ext cx="11878849" cy="1088503"/>
          </a:xfrm>
          <a:prstGeom prst="rect">
            <a:avLst/>
          </a:prstGeom>
          <a:noFill/>
        </p:spPr>
        <p:txBody>
          <a:bodyPr wrap="square" lIns="91440" tIns="45720" rIns="91440" bIns="45720" anchor="t">
            <a:spAutoFit/>
          </a:bodyPr>
          <a:lstStyle/>
          <a:p>
            <a:pPr marL="800100" lvl="1" indent="-342900">
              <a:lnSpc>
                <a:spcPct val="106000"/>
              </a:lnSpc>
              <a:buClr>
                <a:schemeClr val="accent1"/>
              </a:buClr>
              <a:buFont typeface="Symbol" panose="05050102010706020507" pitchFamily="18" charset="2"/>
              <a:buChar char="-"/>
            </a:pPr>
            <a:endParaRPr lang="en-US" sz="2000">
              <a:ea typeface="+mn-lt"/>
              <a:cs typeface="+mn-lt"/>
            </a:endParaRPr>
          </a:p>
          <a:p>
            <a:pPr lvl="1">
              <a:lnSpc>
                <a:spcPct val="106000"/>
              </a:lnSpc>
              <a:buClr>
                <a:schemeClr val="accent1"/>
              </a:buClr>
            </a:pPr>
            <a:endParaRPr lang="en-US" sz="2000">
              <a:cs typeface="Arial"/>
            </a:endParaRPr>
          </a:p>
          <a:p>
            <a:pPr marL="342900" indent="-342900">
              <a:lnSpc>
                <a:spcPct val="106000"/>
              </a:lnSpc>
              <a:buClr>
                <a:schemeClr val="accent1"/>
              </a:buClr>
              <a:buFont typeface="Arial" panose="020B0604020202020204" pitchFamily="34" charset="0"/>
              <a:buChar char="•"/>
            </a:pPr>
            <a:endParaRPr lang="en-US" sz="2200">
              <a:ea typeface="Calibri" panose="020F0502020204030204" pitchFamily="34" charset="0"/>
              <a:cs typeface="Times New Roman"/>
            </a:endParaRPr>
          </a:p>
        </p:txBody>
      </p:sp>
      <p:sp>
        <p:nvSpPr>
          <p:cNvPr id="8" name="TextBox 7">
            <a:extLst>
              <a:ext uri="{FF2B5EF4-FFF2-40B4-BE49-F238E27FC236}">
                <a16:creationId xmlns:a16="http://schemas.microsoft.com/office/drawing/2014/main" id="{4F0D123E-932B-0F51-3448-743CD44B54CC}"/>
              </a:ext>
            </a:extLst>
          </p:cNvPr>
          <p:cNvSpPr txBox="1"/>
          <p:nvPr/>
        </p:nvSpPr>
        <p:spPr>
          <a:xfrm>
            <a:off x="162667" y="81681"/>
            <a:ext cx="9870393" cy="584775"/>
          </a:xfrm>
          <a:prstGeom prst="rect">
            <a:avLst/>
          </a:prstGeom>
          <a:noFill/>
        </p:spPr>
        <p:txBody>
          <a:bodyPr wrap="square">
            <a:spAutoFit/>
          </a:bodyPr>
          <a:lstStyle/>
          <a:p>
            <a:pPr marR="0" lvl="0">
              <a:spcBef>
                <a:spcPts val="0"/>
              </a:spcBef>
              <a:spcAft>
                <a:spcPts val="0"/>
              </a:spcAft>
            </a:pPr>
            <a:r>
              <a:rPr lang="en-US" sz="3200" b="1">
                <a:solidFill>
                  <a:srgbClr val="3965B5"/>
                </a:solidFill>
                <a:latin typeface="Calibri" panose="020F0502020204030204" pitchFamily="34" charset="0"/>
                <a:ea typeface="Calibri" panose="020F0502020204030204" pitchFamily="34" charset="0"/>
              </a:rPr>
              <a:t>Economic Analysis Costs and Net Benefits</a:t>
            </a:r>
            <a:endParaRPr lang="en-US" sz="3200" b="1">
              <a:solidFill>
                <a:srgbClr val="3965B5"/>
              </a:solidFill>
              <a:effectLst/>
              <a:latin typeface="Calibri" panose="020F0502020204030204" pitchFamily="34" charset="0"/>
              <a:ea typeface="Calibri" panose="020F0502020204030204" pitchFamily="34" charset="0"/>
            </a:endParaRPr>
          </a:p>
        </p:txBody>
      </p:sp>
      <p:graphicFrame>
        <p:nvGraphicFramePr>
          <p:cNvPr id="7" name="Table 6">
            <a:extLst>
              <a:ext uri="{FF2B5EF4-FFF2-40B4-BE49-F238E27FC236}">
                <a16:creationId xmlns:a16="http://schemas.microsoft.com/office/drawing/2014/main" id="{25F5E7BE-4FE0-8E26-39EA-CDE437115AC7}"/>
              </a:ext>
            </a:extLst>
          </p:cNvPr>
          <p:cNvGraphicFramePr>
            <a:graphicFrameLocks noGrp="1"/>
          </p:cNvGraphicFramePr>
          <p:nvPr>
            <p:extLst>
              <p:ext uri="{D42A27DB-BD31-4B8C-83A1-F6EECF244321}">
                <p14:modId xmlns:p14="http://schemas.microsoft.com/office/powerpoint/2010/main" val="1576281270"/>
              </p:ext>
            </p:extLst>
          </p:nvPr>
        </p:nvGraphicFramePr>
        <p:xfrm>
          <a:off x="1094342" y="1154667"/>
          <a:ext cx="10003316" cy="1961002"/>
        </p:xfrm>
        <a:graphic>
          <a:graphicData uri="http://schemas.openxmlformats.org/drawingml/2006/table">
            <a:tbl>
              <a:tblPr firstRow="1" firstCol="1" bandRow="1"/>
              <a:tblGrid>
                <a:gridCol w="7408874">
                  <a:extLst>
                    <a:ext uri="{9D8B030D-6E8A-4147-A177-3AD203B41FA5}">
                      <a16:colId xmlns:a16="http://schemas.microsoft.com/office/drawing/2014/main" val="1740895342"/>
                    </a:ext>
                  </a:extLst>
                </a:gridCol>
                <a:gridCol w="2594442">
                  <a:extLst>
                    <a:ext uri="{9D8B030D-6E8A-4147-A177-3AD203B41FA5}">
                      <a16:colId xmlns:a16="http://schemas.microsoft.com/office/drawing/2014/main" val="1326562264"/>
                    </a:ext>
                  </a:extLst>
                </a:gridCol>
              </a:tblGrid>
              <a:tr h="478302">
                <a:tc gridSpan="2">
                  <a:txBody>
                    <a:bodyPr/>
                    <a:lstStyle/>
                    <a:p>
                      <a:pPr marL="0" marR="0">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Calibri" panose="020F0502020204030204" pitchFamily="34" charset="0"/>
                        </a:rPr>
                        <a:t>Annual Costs Nationally ($ millions, 2% discount rate)</a:t>
                      </a:r>
                      <a:endParaRPr lang="en-US" sz="2000">
                        <a:solidFill>
                          <a:schemeClr val="bg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4A6"/>
                    </a:solidFill>
                  </a:tcPr>
                </a:tc>
                <a:tc hMerge="1">
                  <a:txBody>
                    <a:bodyPr/>
                    <a:lstStyle/>
                    <a:p>
                      <a:endParaRPr lang="en-US"/>
                    </a:p>
                  </a:txBody>
                  <a:tcPr/>
                </a:tc>
                <a:extLst>
                  <a:ext uri="{0D108BD9-81ED-4DB2-BD59-A6C34878D82A}">
                    <a16:rowId xmlns:a16="http://schemas.microsoft.com/office/drawing/2014/main" val="3976302653"/>
                  </a:ext>
                </a:extLst>
              </a:tr>
              <a:tr h="478302">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Cost of proposed rule</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$536 to $784</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91868965"/>
                  </a:ext>
                </a:extLst>
              </a:tr>
              <a:tr h="526096">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Cost of final rule</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$207 to $348</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17045377"/>
                  </a:ext>
                </a:extLst>
              </a:tr>
              <a:tr h="478302">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Reduction in costs between proposed and final rules</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$329 to $436</a:t>
                      </a:r>
                      <a:endParaRPr lang="en-US" sz="20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95752961"/>
                  </a:ext>
                </a:extLst>
              </a:tr>
            </a:tbl>
          </a:graphicData>
        </a:graphic>
      </p:graphicFrame>
      <p:graphicFrame>
        <p:nvGraphicFramePr>
          <p:cNvPr id="15" name="Table 14">
            <a:extLst>
              <a:ext uri="{FF2B5EF4-FFF2-40B4-BE49-F238E27FC236}">
                <a16:creationId xmlns:a16="http://schemas.microsoft.com/office/drawing/2014/main" id="{9D568574-2D2A-3D25-A246-5E279A19AC6C}"/>
              </a:ext>
            </a:extLst>
          </p:cNvPr>
          <p:cNvGraphicFramePr>
            <a:graphicFrameLocks noGrp="1"/>
          </p:cNvGraphicFramePr>
          <p:nvPr>
            <p:extLst>
              <p:ext uri="{D42A27DB-BD31-4B8C-83A1-F6EECF244321}">
                <p14:modId xmlns:p14="http://schemas.microsoft.com/office/powerpoint/2010/main" val="3684949010"/>
              </p:ext>
            </p:extLst>
          </p:nvPr>
        </p:nvGraphicFramePr>
        <p:xfrm>
          <a:off x="1094342" y="3717864"/>
          <a:ext cx="10003316" cy="957568"/>
        </p:xfrm>
        <a:graphic>
          <a:graphicData uri="http://schemas.openxmlformats.org/drawingml/2006/table">
            <a:tbl>
              <a:tblPr firstRow="1" firstCol="1" bandRow="1"/>
              <a:tblGrid>
                <a:gridCol w="7336984">
                  <a:extLst>
                    <a:ext uri="{9D8B030D-6E8A-4147-A177-3AD203B41FA5}">
                      <a16:colId xmlns:a16="http://schemas.microsoft.com/office/drawing/2014/main" val="1849732972"/>
                    </a:ext>
                  </a:extLst>
                </a:gridCol>
                <a:gridCol w="2666332">
                  <a:extLst>
                    <a:ext uri="{9D8B030D-6E8A-4147-A177-3AD203B41FA5}">
                      <a16:colId xmlns:a16="http://schemas.microsoft.com/office/drawing/2014/main" val="370704560"/>
                    </a:ext>
                  </a:extLst>
                </a:gridCol>
              </a:tblGrid>
              <a:tr h="478784">
                <a:tc gridSpan="2">
                  <a:txBody>
                    <a:bodyPr/>
                    <a:lstStyle/>
                    <a:p>
                      <a:pPr marL="0" marR="0">
                        <a:spcBef>
                          <a:spcPts val="0"/>
                        </a:spcBef>
                        <a:spcAft>
                          <a:spcPts val="0"/>
                        </a:spcAft>
                      </a:pPr>
                      <a:r>
                        <a:rPr lang="en-US" sz="2000" b="1">
                          <a:solidFill>
                            <a:schemeClr val="bg1"/>
                          </a:solidFill>
                          <a:effectLst/>
                          <a:latin typeface="Calibri" panose="020F0502020204030204" pitchFamily="34" charset="0"/>
                          <a:ea typeface="Calibri" panose="020F0502020204030204" pitchFamily="34" charset="0"/>
                          <a:cs typeface="Calibri" panose="020F0502020204030204" pitchFamily="34" charset="0"/>
                        </a:rPr>
                        <a:t>Annual Net Benefits Nationally ($ millions, 2% discount rate)</a:t>
                      </a:r>
                      <a:endParaRPr lang="en-US" sz="1100">
                        <a:solidFill>
                          <a:schemeClr val="bg1"/>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4A6"/>
                    </a:solidFill>
                  </a:tcPr>
                </a:tc>
                <a:tc hMerge="1">
                  <a:txBody>
                    <a:bodyPr/>
                    <a:lstStyle/>
                    <a:p>
                      <a:endParaRPr lang="en-US"/>
                    </a:p>
                  </a:txBody>
                  <a:tcPr/>
                </a:tc>
                <a:extLst>
                  <a:ext uri="{0D108BD9-81ED-4DB2-BD59-A6C34878D82A}">
                    <a16:rowId xmlns:a16="http://schemas.microsoft.com/office/drawing/2014/main" val="2051803610"/>
                  </a:ext>
                </a:extLst>
              </a:tr>
              <a:tr h="478784">
                <a:tc>
                  <a:txBody>
                    <a:bodyPr/>
                    <a:lstStyle/>
                    <a:p>
                      <a:pPr marL="0" marR="0">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Final rule net benefits</a:t>
                      </a:r>
                      <a:endParaRPr lang="en-US" sz="11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2000">
                          <a:effectLst/>
                          <a:latin typeface="Calibri" panose="020F0502020204030204" pitchFamily="34" charset="0"/>
                          <a:ea typeface="Calibri" panose="020F0502020204030204" pitchFamily="34" charset="0"/>
                          <a:cs typeface="Calibri" panose="020F0502020204030204" pitchFamily="34" charset="0"/>
                        </a:rPr>
                        <a:t>$1,367 to $9,966</a:t>
                      </a:r>
                      <a:endParaRPr lang="en-US" sz="1100">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25377208"/>
                  </a:ext>
                </a:extLst>
              </a:tr>
            </a:tbl>
          </a:graphicData>
        </a:graphic>
      </p:graphicFrame>
    </p:spTree>
    <p:extLst>
      <p:ext uri="{BB962C8B-B14F-4D97-AF65-F5344CB8AC3E}">
        <p14:creationId xmlns:p14="http://schemas.microsoft.com/office/powerpoint/2010/main" val="2746773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23</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8" name="TextBox 7">
            <a:extLst>
              <a:ext uri="{FF2B5EF4-FFF2-40B4-BE49-F238E27FC236}">
                <a16:creationId xmlns:a16="http://schemas.microsoft.com/office/drawing/2014/main" id="{89A4E951-BE53-ED6F-FC3B-F07B3D635A44}"/>
              </a:ext>
            </a:extLst>
          </p:cNvPr>
          <p:cNvSpPr txBox="1"/>
          <p:nvPr/>
        </p:nvSpPr>
        <p:spPr>
          <a:xfrm>
            <a:off x="162667" y="195825"/>
            <a:ext cx="11759642"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latin typeface="Calibri" panose="020F0502020204030204" pitchFamily="34" charset="0"/>
                <a:ea typeface="Calibri" panose="020F0502020204030204" pitchFamily="34" charset="0"/>
              </a:rPr>
              <a:t>Funding</a:t>
            </a:r>
            <a:endParaRPr lang="en-US" sz="3400" b="1" strike="sngStrike">
              <a:solidFill>
                <a:schemeClr val="accent1">
                  <a:lumMod val="75000"/>
                </a:schemeClr>
              </a:solidFill>
              <a:effectLst/>
              <a:latin typeface="Calibri" panose="020F0502020204030204" pitchFamily="34" charset="0"/>
              <a:ea typeface="Calibri" panose="020F0502020204030204" pitchFamily="34" charset="0"/>
            </a:endParaRPr>
          </a:p>
        </p:txBody>
      </p:sp>
      <p:sp>
        <p:nvSpPr>
          <p:cNvPr id="2" name="Content Placeholder 2">
            <a:extLst>
              <a:ext uri="{FF2B5EF4-FFF2-40B4-BE49-F238E27FC236}">
                <a16:creationId xmlns:a16="http://schemas.microsoft.com/office/drawing/2014/main" id="{C92E3323-FF1E-E80E-1811-FE55A9CE9231}"/>
              </a:ext>
            </a:extLst>
          </p:cNvPr>
          <p:cNvSpPr>
            <a:spLocks noGrp="1"/>
          </p:cNvSpPr>
          <p:nvPr/>
        </p:nvSpPr>
        <p:spPr bwMode="auto">
          <a:xfrm>
            <a:off x="360563" y="1100091"/>
            <a:ext cx="11669856" cy="43414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457200" lvl="1" indent="0">
              <a:spcBef>
                <a:spcPts val="600"/>
              </a:spcBef>
              <a:spcAft>
                <a:spcPts val="600"/>
              </a:spcAft>
              <a:buClr>
                <a:schemeClr val="accent1"/>
              </a:buClr>
              <a:buNone/>
            </a:pPr>
            <a:endParaRPr lang="en-US">
              <a:cs typeface="Arial"/>
            </a:endParaRPr>
          </a:p>
        </p:txBody>
      </p:sp>
      <p:sp>
        <p:nvSpPr>
          <p:cNvPr id="3" name="TextBox 2">
            <a:extLst>
              <a:ext uri="{FF2B5EF4-FFF2-40B4-BE49-F238E27FC236}">
                <a16:creationId xmlns:a16="http://schemas.microsoft.com/office/drawing/2014/main" id="{9F14E8E7-539D-CBEB-0FE5-8E0002BE2F24}"/>
              </a:ext>
            </a:extLst>
          </p:cNvPr>
          <p:cNvSpPr txBox="1"/>
          <p:nvPr/>
        </p:nvSpPr>
        <p:spPr>
          <a:xfrm>
            <a:off x="237598" y="864065"/>
            <a:ext cx="11811000" cy="5092291"/>
          </a:xfrm>
          <a:prstGeom prst="rect">
            <a:avLst/>
          </a:prstGeom>
          <a:noFill/>
        </p:spPr>
        <p:txBody>
          <a:bodyPr wrap="square">
            <a:spAutoFit/>
          </a:bodyPr>
          <a:lstStyle/>
          <a:p>
            <a:pPr marL="452437" indent="-342900">
              <a:lnSpc>
                <a:spcPct val="107000"/>
              </a:lnSpc>
              <a:spcBef>
                <a:spcPts val="600"/>
              </a:spcBef>
              <a:spcAft>
                <a:spcPts val="1200"/>
              </a:spcAft>
              <a:buClr>
                <a:schemeClr val="accent1"/>
              </a:buClr>
              <a:buFont typeface="Arial" panose="020B0604020202020204" pitchFamily="34" charset="0"/>
              <a:buChar char="•"/>
            </a:pPr>
            <a:r>
              <a:rPr lang="en-US" sz="2400" b="1" i="1">
                <a:latin typeface="+mn-lt"/>
              </a:rPr>
              <a:t>Who </a:t>
            </a:r>
            <a:r>
              <a:rPr lang="en-US" sz="2400" b="1" i="1"/>
              <a:t>must pay for cleanup of lead-based paint hazards?</a:t>
            </a:r>
            <a:r>
              <a:rPr lang="en-US" sz="2400" b="1" i="1">
                <a:latin typeface="+mn-lt"/>
              </a:rPr>
              <a:t> </a:t>
            </a:r>
            <a:endParaRPr lang="en-US" sz="2400"/>
          </a:p>
          <a:p>
            <a:pPr marL="914400" lvl="1" indent="-347663">
              <a:lnSpc>
                <a:spcPct val="107000"/>
              </a:lnSpc>
              <a:spcAft>
                <a:spcPts val="600"/>
              </a:spcAft>
              <a:buClr>
                <a:schemeClr val="accent1"/>
              </a:buClr>
              <a:buFont typeface="Courier New" panose="02070309020205020404" pitchFamily="49" charset="0"/>
              <a:buChar char="o"/>
            </a:pPr>
            <a:r>
              <a:rPr lang="en-US"/>
              <a:t>If you own your home, you may be responsible for any cleanup you choose to pursue</a:t>
            </a:r>
          </a:p>
          <a:p>
            <a:pPr marL="914400" lvl="1" indent="-347663">
              <a:lnSpc>
                <a:spcPct val="107000"/>
              </a:lnSpc>
              <a:spcAft>
                <a:spcPts val="600"/>
              </a:spcAft>
              <a:buClr>
                <a:schemeClr val="accent1"/>
              </a:buClr>
              <a:buFont typeface="Courier New" panose="02070309020205020404" pitchFamily="49" charset="0"/>
              <a:buChar char="o"/>
            </a:pPr>
            <a:r>
              <a:rPr lang="en-US"/>
              <a:t>If you live in housing funded by HUD, different rules may apply</a:t>
            </a:r>
          </a:p>
          <a:p>
            <a:pPr marL="914400" lvl="1" indent="-347663">
              <a:lnSpc>
                <a:spcPct val="107000"/>
              </a:lnSpc>
              <a:spcAft>
                <a:spcPts val="600"/>
              </a:spcAft>
              <a:buClr>
                <a:schemeClr val="accent1"/>
              </a:buClr>
              <a:buFont typeface="Courier New" panose="02070309020205020404" pitchFamily="49" charset="0"/>
              <a:buChar char="o"/>
            </a:pPr>
            <a:r>
              <a:rPr lang="en-US"/>
              <a:t>In some cases, HUD or state, local, Tribal or territorial governments may require landlords or housing authorities to pay for lead abatement</a:t>
            </a:r>
          </a:p>
          <a:p>
            <a:pPr marL="914400" lvl="1" indent="-347663">
              <a:lnSpc>
                <a:spcPct val="107000"/>
              </a:lnSpc>
              <a:spcAft>
                <a:spcPts val="600"/>
              </a:spcAft>
              <a:buClr>
                <a:schemeClr val="accent1"/>
              </a:buClr>
              <a:buFont typeface="Courier New" panose="02070309020205020404" pitchFamily="49" charset="0"/>
              <a:buChar char="o"/>
            </a:pPr>
            <a:r>
              <a:rPr lang="en-US"/>
              <a:t>If you rent housing that is not funded by HUD, local laws may require your landlord to pay for abatement</a:t>
            </a:r>
          </a:p>
          <a:p>
            <a:pPr marL="457200" marR="0" lvl="0" indent="-347663">
              <a:lnSpc>
                <a:spcPct val="107000"/>
              </a:lnSpc>
              <a:spcBef>
                <a:spcPts val="600"/>
              </a:spcBef>
              <a:spcAft>
                <a:spcPts val="1200"/>
              </a:spcAft>
              <a:buClr>
                <a:schemeClr val="accent1"/>
              </a:buClr>
              <a:buFont typeface="Arial" panose="020B0604020202020204" pitchFamily="34" charset="0"/>
              <a:buChar char="•"/>
            </a:pPr>
            <a:r>
              <a:rPr lang="en-US" sz="2400"/>
              <a:t>In October 2024, HUD announced more than $420 million in awards to remove lead hazards from homes, including HUD-assisted homes, ensuring the safety of children, residents, and families</a:t>
            </a:r>
          </a:p>
          <a:p>
            <a:pPr marL="457200" marR="0" lvl="0" indent="-347663">
              <a:lnSpc>
                <a:spcPct val="107000"/>
              </a:lnSpc>
              <a:spcBef>
                <a:spcPts val="600"/>
              </a:spcBef>
              <a:spcAft>
                <a:spcPts val="1200"/>
              </a:spcAft>
              <a:buClr>
                <a:schemeClr val="accent1"/>
              </a:buClr>
              <a:buFont typeface="Arial" panose="020B0604020202020204" pitchFamily="34" charset="0"/>
              <a:buChar char="•"/>
            </a:pPr>
            <a:r>
              <a:rPr lang="en-US" sz="2400"/>
              <a:t>This includes $2 million to remove other housing-related hazards from homes in conjunction with weatherization efforts, and nearly $10 million to facilitate research on better identifying and controlling lead and other housing-related hazards</a:t>
            </a:r>
            <a:endParaRPr lang="en-US" sz="2400">
              <a:ea typeface="Calibri" panose="020F0502020204030204" pitchFamily="34" charset="0"/>
              <a:cs typeface="Arial"/>
            </a:endParaRPr>
          </a:p>
        </p:txBody>
      </p:sp>
    </p:spTree>
    <p:extLst>
      <p:ext uri="{BB962C8B-B14F-4D97-AF65-F5344CB8AC3E}">
        <p14:creationId xmlns:p14="http://schemas.microsoft.com/office/powerpoint/2010/main" val="3571337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24</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B73027E9-6FFE-2A1B-C700-FBFD41EAD29F}"/>
              </a:ext>
            </a:extLst>
          </p:cNvPr>
          <p:cNvSpPr txBox="1"/>
          <p:nvPr/>
        </p:nvSpPr>
        <p:spPr>
          <a:xfrm>
            <a:off x="286639" y="1431209"/>
            <a:ext cx="11618722" cy="1997791"/>
          </a:xfrm>
          <a:prstGeom prst="rect">
            <a:avLst/>
          </a:prstGeom>
          <a:noFill/>
        </p:spPr>
        <p:txBody>
          <a:bodyPr wrap="square" lIns="91440" tIns="45720" rIns="91440" bIns="45720" anchor="t">
            <a:spAutoFit/>
          </a:bodyPr>
          <a:lstStyle/>
          <a:p>
            <a:pPr>
              <a:lnSpc>
                <a:spcPct val="106000"/>
              </a:lnSpc>
              <a:buClr>
                <a:schemeClr val="accent1"/>
              </a:buClr>
            </a:pPr>
            <a:r>
              <a:rPr lang="en-US" sz="2000" i="1">
                <a:effectLst/>
                <a:ea typeface="Calibri" panose="020F0502020204030204" pitchFamily="34" charset="0"/>
                <a:cs typeface="Times New Roman"/>
              </a:rPr>
              <a:t>Dust-Lead Reconsideration Rulemaking</a:t>
            </a:r>
          </a:p>
          <a:p>
            <a:pPr>
              <a:lnSpc>
                <a:spcPct val="106000"/>
              </a:lnSpc>
              <a:buClr>
                <a:schemeClr val="accent1"/>
              </a:buClr>
            </a:pPr>
            <a:r>
              <a:rPr lang="en-US" sz="7000" b="1">
                <a:solidFill>
                  <a:schemeClr val="accent1">
                    <a:lumMod val="75000"/>
                  </a:schemeClr>
                </a:solidFill>
                <a:effectLst/>
                <a:ea typeface="Calibri" panose="020F0502020204030204" pitchFamily="34" charset="0"/>
              </a:rPr>
              <a:t>OTHER AMENDMENTS</a:t>
            </a:r>
          </a:p>
          <a:p>
            <a:pPr>
              <a:lnSpc>
                <a:spcPct val="106000"/>
              </a:lnSpc>
              <a:buClr>
                <a:schemeClr val="accent1"/>
              </a:buClr>
            </a:pPr>
            <a:endParaRPr lang="en-US" sz="2800">
              <a:effectLst/>
              <a:ea typeface="Calibri" panose="020F0502020204030204" pitchFamily="34" charset="0"/>
              <a:cs typeface="Times New Roman"/>
            </a:endParaRPr>
          </a:p>
        </p:txBody>
      </p:sp>
    </p:spTree>
    <p:extLst>
      <p:ext uri="{BB962C8B-B14F-4D97-AF65-F5344CB8AC3E}">
        <p14:creationId xmlns:p14="http://schemas.microsoft.com/office/powerpoint/2010/main" val="1593874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25</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8" name="TextBox 7">
            <a:extLst>
              <a:ext uri="{FF2B5EF4-FFF2-40B4-BE49-F238E27FC236}">
                <a16:creationId xmlns:a16="http://schemas.microsoft.com/office/drawing/2014/main" id="{89A4E951-BE53-ED6F-FC3B-F07B3D635A44}"/>
              </a:ext>
            </a:extLst>
          </p:cNvPr>
          <p:cNvSpPr txBox="1"/>
          <p:nvPr/>
        </p:nvSpPr>
        <p:spPr>
          <a:xfrm>
            <a:off x="162667" y="80684"/>
            <a:ext cx="11759642"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latin typeface="Calibri" panose="020F0502020204030204" pitchFamily="34" charset="0"/>
                <a:ea typeface="Calibri" panose="020F0502020204030204" pitchFamily="34" charset="0"/>
              </a:rPr>
              <a:t>Other Amendments: Abatement Report Revision</a:t>
            </a:r>
            <a:endParaRPr lang="en-US" sz="3400" b="1" strike="sngStrike">
              <a:solidFill>
                <a:schemeClr val="accent1">
                  <a:lumMod val="75000"/>
                </a:schemeClr>
              </a:solidFill>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9178FAC-CD1F-3514-8709-C2D6B8964D19}"/>
              </a:ext>
            </a:extLst>
          </p:cNvPr>
          <p:cNvSpPr txBox="1"/>
          <p:nvPr/>
        </p:nvSpPr>
        <p:spPr>
          <a:xfrm>
            <a:off x="284316" y="811378"/>
            <a:ext cx="11759642" cy="5098383"/>
          </a:xfrm>
          <a:prstGeom prst="rect">
            <a:avLst/>
          </a:prstGeom>
          <a:noFill/>
        </p:spPr>
        <p:txBody>
          <a:bodyPr wrap="square" lIns="91440" tIns="45720" rIns="91440" bIns="45720" anchor="t">
            <a:spAutoFit/>
          </a:bodyPr>
          <a:lstStyle/>
          <a:p>
            <a:pPr marL="109537">
              <a:lnSpc>
                <a:spcPct val="107000"/>
              </a:lnSpc>
              <a:spcBef>
                <a:spcPts val="600"/>
              </a:spcBef>
              <a:spcAft>
                <a:spcPts val="1200"/>
              </a:spcAft>
              <a:buClr>
                <a:schemeClr val="accent1"/>
              </a:buClr>
            </a:pPr>
            <a:r>
              <a:rPr lang="en-US" sz="2400" b="1">
                <a:ea typeface="Calibri" panose="020F0502020204030204" pitchFamily="34" charset="0"/>
                <a:cs typeface="Arial"/>
              </a:rPr>
              <a:t>Final Revision: </a:t>
            </a:r>
            <a:r>
              <a:rPr lang="en-US" sz="2400">
                <a:solidFill>
                  <a:srgbClr val="FF0000"/>
                </a:solidFill>
                <a:effectLst/>
                <a:ea typeface="Calibri" panose="020F0502020204030204" pitchFamily="34" charset="0"/>
                <a:cs typeface="Arial"/>
              </a:rPr>
              <a:t>Require additional language in each abatement report to </a:t>
            </a:r>
            <a:r>
              <a:rPr lang="en-US" sz="2400">
                <a:solidFill>
                  <a:srgbClr val="FF0000"/>
                </a:solidFill>
              </a:rPr>
              <a:t>educate the public on how to take action against exposure after an abatement is considered complete, if levels fall between dust-lead action levels and the dust-lead reportable levels</a:t>
            </a:r>
            <a:endParaRPr lang="en-US" sz="2400">
              <a:effectLst/>
              <a:ea typeface="Calibri" panose="020F0502020204030204" pitchFamily="34" charset="0"/>
              <a:cs typeface="Arial"/>
            </a:endParaRPr>
          </a:p>
          <a:p>
            <a:pPr marL="342900" indent="-342900">
              <a:spcBef>
                <a:spcPts val="0"/>
              </a:spcBef>
              <a:spcAft>
                <a:spcPts val="1400"/>
              </a:spcAft>
              <a:buClr>
                <a:schemeClr val="accent1"/>
              </a:buClr>
              <a:buFont typeface="Arial" panose="020B0604020202020204" pitchFamily="34" charset="0"/>
              <a:buChar char="•"/>
            </a:pPr>
            <a:r>
              <a:rPr lang="en-US" sz="2400"/>
              <a:t>After the completion of an abatement, a report is required to be developed and the certified firm (or individual) must provide a copy to the individual or entity who contracted for its services (</a:t>
            </a:r>
            <a:r>
              <a:rPr lang="en-US" sz="2400">
                <a:hlinkClick r:id="rId4"/>
              </a:rPr>
              <a:t>40 CFR 745.227(</a:t>
            </a:r>
            <a:r>
              <a:rPr lang="en-US" sz="2400" err="1">
                <a:hlinkClick r:id="rId4"/>
              </a:rPr>
              <a:t>i</a:t>
            </a:r>
            <a:r>
              <a:rPr lang="en-US" sz="2400">
                <a:hlinkClick r:id="rId4"/>
              </a:rPr>
              <a:t>)</a:t>
            </a:r>
            <a:r>
              <a:rPr lang="en-US" sz="2400"/>
              <a:t>)</a:t>
            </a:r>
          </a:p>
          <a:p>
            <a:pPr marL="342900" indent="-342900">
              <a:spcBef>
                <a:spcPts val="0"/>
              </a:spcBef>
              <a:spcAft>
                <a:spcPts val="1400"/>
              </a:spcAft>
              <a:buClr>
                <a:schemeClr val="accent1"/>
              </a:buClr>
              <a:buFont typeface="Arial" panose="020B0604020202020204" pitchFamily="34" charset="0"/>
              <a:buChar char="•"/>
            </a:pPr>
            <a:r>
              <a:rPr lang="en-US" sz="2400"/>
              <a:t>The specific language refers the public to a useful reference titled </a:t>
            </a:r>
            <a:r>
              <a:rPr lang="en-US" sz="2400" i="1"/>
              <a:t>“Protect Your Family From Lead in Your Home”</a:t>
            </a:r>
            <a:r>
              <a:rPr lang="en-US" sz="2400"/>
              <a:t> and acknowledges that lead-based paint hazards (particularly dust-lead hazards) could remain after an abatement</a:t>
            </a:r>
          </a:p>
          <a:p>
            <a:pPr marL="342900" indent="-342900">
              <a:spcBef>
                <a:spcPts val="0"/>
              </a:spcBef>
              <a:spcAft>
                <a:spcPts val="1400"/>
              </a:spcAft>
              <a:buClr>
                <a:schemeClr val="accent1"/>
              </a:buClr>
              <a:buFont typeface="Arial" panose="020B0604020202020204" pitchFamily="34" charset="0"/>
              <a:buChar char="•"/>
            </a:pPr>
            <a:r>
              <a:rPr lang="en-US" sz="2400"/>
              <a:t>The goal of including this language in an abatement report is to ensure that occupants are provided information and tools available to them to minimize dust-lead hazards and take actions to protect themselves from exposure even after the abatement is complete</a:t>
            </a:r>
            <a:endParaRPr lang="en-US" sz="2350">
              <a:effectLst/>
              <a:ea typeface="Calibri" panose="020F0502020204030204" pitchFamily="34" charset="0"/>
              <a:cs typeface="Arial"/>
            </a:endParaRPr>
          </a:p>
        </p:txBody>
      </p:sp>
    </p:spTree>
    <p:extLst>
      <p:ext uri="{BB962C8B-B14F-4D97-AF65-F5344CB8AC3E}">
        <p14:creationId xmlns:p14="http://schemas.microsoft.com/office/powerpoint/2010/main" val="193808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26</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8" name="TextBox 7">
            <a:extLst>
              <a:ext uri="{FF2B5EF4-FFF2-40B4-BE49-F238E27FC236}">
                <a16:creationId xmlns:a16="http://schemas.microsoft.com/office/drawing/2014/main" id="{89A4E951-BE53-ED6F-FC3B-F07B3D635A44}"/>
              </a:ext>
            </a:extLst>
          </p:cNvPr>
          <p:cNvSpPr txBox="1"/>
          <p:nvPr/>
        </p:nvSpPr>
        <p:spPr>
          <a:xfrm>
            <a:off x="162667" y="33085"/>
            <a:ext cx="11759642"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latin typeface="Calibri" panose="020F0502020204030204" pitchFamily="34" charset="0"/>
                <a:ea typeface="Calibri" panose="020F0502020204030204" pitchFamily="34" charset="0"/>
              </a:rPr>
              <a:t>Other Amendments: Target Housing Revisions</a:t>
            </a:r>
            <a:endParaRPr lang="en-US" sz="3400" b="1" strike="sngStrike">
              <a:solidFill>
                <a:schemeClr val="accent1">
                  <a:lumMod val="75000"/>
                </a:schemeClr>
              </a:solidFill>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F6D835D9-46B0-42EC-7381-2AA10AC6D0BA}"/>
              </a:ext>
            </a:extLst>
          </p:cNvPr>
          <p:cNvSpPr txBox="1"/>
          <p:nvPr/>
        </p:nvSpPr>
        <p:spPr>
          <a:xfrm>
            <a:off x="162667" y="696748"/>
            <a:ext cx="12070351" cy="5289910"/>
          </a:xfrm>
          <a:prstGeom prst="rect">
            <a:avLst/>
          </a:prstGeom>
          <a:noFill/>
        </p:spPr>
        <p:txBody>
          <a:bodyPr wrap="square" lIns="91440" tIns="45720" rIns="91440" bIns="45720" anchor="t">
            <a:spAutoFit/>
          </a:bodyPr>
          <a:lstStyle/>
          <a:p>
            <a:pPr marL="109537">
              <a:lnSpc>
                <a:spcPct val="107000"/>
              </a:lnSpc>
              <a:spcBef>
                <a:spcPts val="600"/>
              </a:spcBef>
              <a:spcAft>
                <a:spcPts val="1200"/>
              </a:spcAft>
              <a:buClr>
                <a:schemeClr val="accent1"/>
              </a:buClr>
            </a:pPr>
            <a:r>
              <a:rPr lang="en-US" sz="2200" b="1">
                <a:ea typeface="Calibri" panose="020F0502020204030204" pitchFamily="34" charset="0"/>
                <a:cs typeface="Arial"/>
              </a:rPr>
              <a:t>Final Revision: </a:t>
            </a:r>
            <a:r>
              <a:rPr lang="en-US" sz="2200">
                <a:solidFill>
                  <a:srgbClr val="FF0000"/>
                </a:solidFill>
                <a:effectLst/>
                <a:ea typeface="Calibri" panose="020F0502020204030204" pitchFamily="34" charset="0"/>
                <a:cs typeface="Arial"/>
              </a:rPr>
              <a:t>Updated the regulatory definitions to include 0-bedroom dwellings where children under 6 may reside</a:t>
            </a:r>
          </a:p>
          <a:p>
            <a:pPr marL="342900" indent="-342900">
              <a:spcBef>
                <a:spcPts val="0"/>
              </a:spcBef>
              <a:spcAft>
                <a:spcPts val="1400"/>
              </a:spcAft>
              <a:buClr>
                <a:schemeClr val="accent1"/>
              </a:buClr>
              <a:buFont typeface="Arial" panose="020B0604020202020204" pitchFamily="34" charset="0"/>
              <a:buChar char="•"/>
            </a:pPr>
            <a:r>
              <a:rPr lang="en-US" sz="2200"/>
              <a:t>The definition of target housing defines which housing is subject to EPA’s lead-based paint rules (both for lead-based paint activities and the renovation, repair, and painting (RRP) programs)</a:t>
            </a:r>
          </a:p>
          <a:p>
            <a:pPr marL="342900" indent="-342900">
              <a:spcBef>
                <a:spcPts val="0"/>
              </a:spcBef>
              <a:spcAft>
                <a:spcPts val="1400"/>
              </a:spcAft>
              <a:buClr>
                <a:schemeClr val="accent1"/>
              </a:buClr>
              <a:buFont typeface="Arial" panose="020B0604020202020204" pitchFamily="34" charset="0"/>
              <a:buChar char="•"/>
            </a:pPr>
            <a:r>
              <a:rPr lang="en-US" sz="2200"/>
              <a:t>In 2017, Congress amended the definition of target housing to include 0-bedroom dwellings where children under 6 are expected to live (see blue text below). 15 U.S.C. §2681(17)</a:t>
            </a:r>
          </a:p>
          <a:p>
            <a:pPr marL="800100" lvl="1" indent="-342900">
              <a:spcAft>
                <a:spcPts val="1400"/>
              </a:spcAft>
              <a:buClr>
                <a:schemeClr val="accent1"/>
              </a:buClr>
              <a:buFont typeface="Courier New" panose="02070309020205020404" pitchFamily="49" charset="0"/>
              <a:buChar char="o"/>
            </a:pPr>
            <a:r>
              <a:rPr lang="en-US" i="1">
                <a:solidFill>
                  <a:srgbClr val="000000"/>
                </a:solidFill>
                <a:effectLst/>
                <a:ea typeface="Calibri" panose="020F0502020204030204" pitchFamily="34" charset="0"/>
              </a:rPr>
              <a:t>Term "target housing" means </a:t>
            </a:r>
            <a:r>
              <a:rPr lang="en-US" i="1">
                <a:effectLst/>
                <a:ea typeface="Calibri" panose="020F0502020204030204" pitchFamily="34" charset="0"/>
              </a:rPr>
              <a:t>any housing constructed prior to 1978, except housing for the elderly or persons with disabilities </a:t>
            </a:r>
            <a:r>
              <a:rPr lang="en-US" b="1" i="1">
                <a:solidFill>
                  <a:srgbClr val="0054A6"/>
                </a:solidFill>
                <a:effectLst/>
                <a:ea typeface="Calibri" panose="020F0502020204030204" pitchFamily="34" charset="0"/>
              </a:rPr>
              <a:t>or any 0-bedroom dwelling </a:t>
            </a:r>
            <a:r>
              <a:rPr lang="en-US" i="1">
                <a:effectLst/>
                <a:ea typeface="Calibri" panose="020F0502020204030204" pitchFamily="34" charset="0"/>
              </a:rPr>
              <a:t>(unless any child who is less than 6 years of age resides or is expected to reside in such housing</a:t>
            </a:r>
            <a:r>
              <a:rPr lang="en-US" b="1" i="1">
                <a:solidFill>
                  <a:srgbClr val="0054A6"/>
                </a:solidFill>
                <a:effectLst/>
                <a:ea typeface="Calibri" panose="020F0502020204030204" pitchFamily="34" charset="0"/>
              </a:rPr>
              <a:t>). </a:t>
            </a:r>
            <a:r>
              <a:rPr lang="en-US" b="1" i="1" strike="sngStrike">
                <a:solidFill>
                  <a:srgbClr val="0054A6"/>
                </a:solidFill>
                <a:effectLst/>
                <a:ea typeface="Calibri" panose="020F0502020204030204" pitchFamily="34" charset="0"/>
              </a:rPr>
              <a:t>for the elderly or persons with disabilities</a:t>
            </a:r>
            <a:r>
              <a:rPr lang="en-US" b="1" i="1">
                <a:solidFill>
                  <a:srgbClr val="0054A6"/>
                </a:solidFill>
                <a:effectLst/>
                <a:ea typeface="Calibri" panose="020F0502020204030204" pitchFamily="34" charset="0"/>
              </a:rPr>
              <a:t>)</a:t>
            </a:r>
            <a:r>
              <a:rPr lang="en-US" b="1" i="1" strike="sngStrike">
                <a:solidFill>
                  <a:srgbClr val="0054A6"/>
                </a:solidFill>
                <a:effectLst/>
                <a:ea typeface="Calibri" panose="020F0502020204030204" pitchFamily="34" charset="0"/>
              </a:rPr>
              <a:t> or any 0-bedroom dwelling.</a:t>
            </a:r>
            <a:r>
              <a:rPr lang="en-US" b="1" i="1">
                <a:solidFill>
                  <a:srgbClr val="0054A6"/>
                </a:solidFill>
                <a:effectLst/>
                <a:ea typeface="Calibri" panose="020F0502020204030204" pitchFamily="34" charset="0"/>
              </a:rPr>
              <a:t> </a:t>
            </a:r>
            <a:r>
              <a:rPr lang="en-US" i="1">
                <a:effectLst/>
                <a:ea typeface="Calibri" panose="020F0502020204030204" pitchFamily="34" charset="0"/>
              </a:rPr>
              <a:t>. . . </a:t>
            </a:r>
            <a:endParaRPr lang="en-US"/>
          </a:p>
          <a:p>
            <a:pPr marL="342900" indent="-342900">
              <a:spcBef>
                <a:spcPts val="0"/>
              </a:spcBef>
              <a:spcAft>
                <a:spcPts val="1400"/>
              </a:spcAft>
              <a:buClr>
                <a:schemeClr val="accent1"/>
              </a:buClr>
              <a:buFont typeface="Arial" panose="020B0604020202020204" pitchFamily="34" charset="0"/>
              <a:buChar char="•"/>
            </a:pPr>
            <a:r>
              <a:rPr lang="en-US" sz="2200"/>
              <a:t>EPA has finalized the regulatory definitions of target housing to conform with the 2017 statutory change and adjust the age range to “less than 6 years” along with any other necessary edits throughout the lead-based paint activities regulatory text</a:t>
            </a:r>
          </a:p>
          <a:p>
            <a:pPr marL="342900" indent="-342900">
              <a:spcBef>
                <a:spcPts val="0"/>
              </a:spcBef>
              <a:spcAft>
                <a:spcPts val="1400"/>
              </a:spcAft>
              <a:buClr>
                <a:schemeClr val="accent1"/>
              </a:buClr>
              <a:buFont typeface="Arial" panose="020B0604020202020204" pitchFamily="34" charset="0"/>
              <a:buChar char="•"/>
            </a:pPr>
            <a:r>
              <a:rPr lang="en-US" sz="2200"/>
              <a:t>These changes establish consistency throughout the program</a:t>
            </a:r>
          </a:p>
        </p:txBody>
      </p:sp>
    </p:spTree>
    <p:extLst>
      <p:ext uri="{BB962C8B-B14F-4D97-AF65-F5344CB8AC3E}">
        <p14:creationId xmlns:p14="http://schemas.microsoft.com/office/powerpoint/2010/main" val="1736498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27</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8" name="TextBox 7">
            <a:extLst>
              <a:ext uri="{FF2B5EF4-FFF2-40B4-BE49-F238E27FC236}">
                <a16:creationId xmlns:a16="http://schemas.microsoft.com/office/drawing/2014/main" id="{89A4E951-BE53-ED6F-FC3B-F07B3D635A44}"/>
              </a:ext>
            </a:extLst>
          </p:cNvPr>
          <p:cNvSpPr txBox="1"/>
          <p:nvPr/>
        </p:nvSpPr>
        <p:spPr>
          <a:xfrm>
            <a:off x="84475" y="215697"/>
            <a:ext cx="12029333" cy="584775"/>
          </a:xfrm>
          <a:prstGeom prst="rect">
            <a:avLst/>
          </a:prstGeom>
          <a:noFill/>
        </p:spPr>
        <p:txBody>
          <a:bodyPr wrap="square">
            <a:spAutoFit/>
          </a:bodyPr>
          <a:lstStyle/>
          <a:p>
            <a:pPr marR="0" lvl="0">
              <a:spcBef>
                <a:spcPts val="0"/>
              </a:spcBef>
              <a:spcAft>
                <a:spcPts val="0"/>
              </a:spcAft>
            </a:pPr>
            <a:r>
              <a:rPr lang="en-US" sz="3200" b="1">
                <a:solidFill>
                  <a:schemeClr val="accent1">
                    <a:lumMod val="75000"/>
                  </a:schemeClr>
                </a:solidFill>
                <a:latin typeface="Calibri" panose="020F0502020204030204" pitchFamily="34" charset="0"/>
                <a:ea typeface="Calibri" panose="020F0502020204030204" pitchFamily="34" charset="0"/>
              </a:rPr>
              <a:t>Other Amendments: Child-Occupied Facility and Living Area Revisions</a:t>
            </a:r>
            <a:endParaRPr lang="en-US" sz="3200" b="1" strike="sngStrike">
              <a:solidFill>
                <a:schemeClr val="accent1">
                  <a:lumMod val="75000"/>
                </a:schemeClr>
              </a:solidFill>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78145915-FBA1-7940-3563-7B17B70D4412}"/>
              </a:ext>
            </a:extLst>
          </p:cNvPr>
          <p:cNvSpPr txBox="1"/>
          <p:nvPr/>
        </p:nvSpPr>
        <p:spPr>
          <a:xfrm>
            <a:off x="552450" y="1383756"/>
            <a:ext cx="10774680" cy="3526606"/>
          </a:xfrm>
          <a:prstGeom prst="rect">
            <a:avLst/>
          </a:prstGeom>
          <a:noFill/>
        </p:spPr>
        <p:txBody>
          <a:bodyPr wrap="square" lIns="91440" tIns="45720" rIns="91440" bIns="45720" anchor="t">
            <a:spAutoFit/>
          </a:bodyPr>
          <a:lstStyle/>
          <a:p>
            <a:pPr>
              <a:spcBef>
                <a:spcPts val="0"/>
              </a:spcBef>
              <a:spcAft>
                <a:spcPts val="2400"/>
              </a:spcAft>
            </a:pPr>
            <a:r>
              <a:rPr lang="en-US" sz="2800" b="1">
                <a:ea typeface="Calibri" panose="020F0502020204030204" pitchFamily="34" charset="0"/>
                <a:cs typeface="Arial"/>
              </a:rPr>
              <a:t>Final Revision: </a:t>
            </a:r>
            <a:r>
              <a:rPr lang="en-US" sz="2800">
                <a:solidFill>
                  <a:srgbClr val="FF0000"/>
                </a:solidFill>
                <a:ea typeface="Calibri" panose="020F0502020204030204" pitchFamily="34" charset="0"/>
                <a:cs typeface="Arial"/>
              </a:rPr>
              <a:t>Finalized revisions to</a:t>
            </a:r>
            <a:r>
              <a:rPr lang="en-US" sz="2800">
                <a:solidFill>
                  <a:srgbClr val="FF0000"/>
                </a:solidFill>
              </a:rPr>
              <a:t> the definition of COF in </a:t>
            </a:r>
            <a:r>
              <a:rPr lang="en-US" sz="2800">
                <a:solidFill>
                  <a:srgbClr val="FF0000"/>
                </a:solidFill>
                <a:hlinkClick r:id="rId4">
                  <a:extLst>
                    <a:ext uri="{A12FA001-AC4F-418D-AE19-62706E023703}">
                      <ahyp:hlinkClr xmlns:ahyp="http://schemas.microsoft.com/office/drawing/2018/hyperlinkcolor" val="tx"/>
                    </a:ext>
                  </a:extLst>
                </a:hlinkClick>
              </a:rPr>
              <a:t>40 CFR 745.223</a:t>
            </a:r>
            <a:r>
              <a:rPr lang="en-US" sz="2800">
                <a:solidFill>
                  <a:srgbClr val="FF0000"/>
                </a:solidFill>
              </a:rPr>
              <a:t> and related regulatory language in </a:t>
            </a:r>
            <a:r>
              <a:rPr lang="en-US" sz="2800">
                <a:solidFill>
                  <a:srgbClr val="FF0000"/>
                </a:solidFill>
                <a:hlinkClick r:id="rId5">
                  <a:extLst>
                    <a:ext uri="{A12FA001-AC4F-418D-AE19-62706E023703}">
                      <ahyp:hlinkClr xmlns:ahyp="http://schemas.microsoft.com/office/drawing/2018/hyperlinkcolor" val="tx"/>
                    </a:ext>
                  </a:extLst>
                </a:hlinkClick>
              </a:rPr>
              <a:t>40 CFR 745.227</a:t>
            </a:r>
            <a:r>
              <a:rPr lang="en-US" sz="2800">
                <a:solidFill>
                  <a:srgbClr val="FF0000"/>
                </a:solidFill>
              </a:rPr>
              <a:t> to children “under 6 years of age”</a:t>
            </a:r>
          </a:p>
          <a:p>
            <a:pPr marL="342900" indent="-342900">
              <a:spcAft>
                <a:spcPts val="1400"/>
              </a:spcAft>
              <a:buClr>
                <a:schemeClr val="accent1"/>
              </a:buClr>
              <a:buFont typeface="Arial" panose="020B0604020202020204" pitchFamily="34" charset="0"/>
              <a:buChar char="•"/>
            </a:pPr>
            <a:r>
              <a:rPr lang="en-US" sz="2800"/>
              <a:t>This was finalized in order to establish consistency throughout the lead-based paint regulations and simpler for the regulated community (</a:t>
            </a:r>
            <a:r>
              <a:rPr lang="en-US" sz="2800" i="1"/>
              <a:t>i.e.,</a:t>
            </a:r>
            <a:r>
              <a:rPr lang="en-US" sz="2800"/>
              <a:t> making “under 6 years of age” ubiquitous)</a:t>
            </a:r>
          </a:p>
          <a:p>
            <a:pPr marL="342900" indent="-342900">
              <a:spcBef>
                <a:spcPts val="0"/>
              </a:spcBef>
              <a:spcAft>
                <a:spcPts val="1400"/>
              </a:spcAft>
              <a:buClr>
                <a:schemeClr val="accent1"/>
              </a:buClr>
              <a:buFont typeface="Arial" panose="020B0604020202020204" pitchFamily="34" charset="0"/>
              <a:buChar char="•"/>
            </a:pPr>
            <a:endParaRPr lang="en-US" sz="2350">
              <a:effectLst/>
              <a:ea typeface="Calibri" panose="020F0502020204030204" pitchFamily="34" charset="0"/>
              <a:cs typeface="Arial"/>
            </a:endParaRPr>
          </a:p>
        </p:txBody>
      </p:sp>
    </p:spTree>
    <p:extLst>
      <p:ext uri="{BB962C8B-B14F-4D97-AF65-F5344CB8AC3E}">
        <p14:creationId xmlns:p14="http://schemas.microsoft.com/office/powerpoint/2010/main" val="2981317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28</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8" name="TextBox 7">
            <a:extLst>
              <a:ext uri="{FF2B5EF4-FFF2-40B4-BE49-F238E27FC236}">
                <a16:creationId xmlns:a16="http://schemas.microsoft.com/office/drawing/2014/main" id="{89A4E951-BE53-ED6F-FC3B-F07B3D635A44}"/>
              </a:ext>
            </a:extLst>
          </p:cNvPr>
          <p:cNvSpPr txBox="1"/>
          <p:nvPr/>
        </p:nvSpPr>
        <p:spPr>
          <a:xfrm>
            <a:off x="162667" y="195825"/>
            <a:ext cx="11759642"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latin typeface="Calibri" panose="020F0502020204030204" pitchFamily="34" charset="0"/>
                <a:ea typeface="Calibri" panose="020F0502020204030204" pitchFamily="34" charset="0"/>
              </a:rPr>
              <a:t>Other Amendments: Electronic Submission Revisions</a:t>
            </a:r>
            <a:endParaRPr lang="en-US" sz="3400" b="1" strike="sngStrike">
              <a:solidFill>
                <a:schemeClr val="accent1">
                  <a:lumMod val="75000"/>
                </a:schemeClr>
              </a:solidFill>
              <a:effectLst/>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69F54B14-5059-8D10-7B8D-2A6391D44E9A}"/>
              </a:ext>
            </a:extLst>
          </p:cNvPr>
          <p:cNvSpPr txBox="1"/>
          <p:nvPr/>
        </p:nvSpPr>
        <p:spPr>
          <a:xfrm>
            <a:off x="471825" y="996897"/>
            <a:ext cx="11450484" cy="5250155"/>
          </a:xfrm>
          <a:prstGeom prst="rect">
            <a:avLst/>
          </a:prstGeom>
          <a:noFill/>
        </p:spPr>
        <p:txBody>
          <a:bodyPr wrap="square" lIns="91440" tIns="45720" rIns="91440" bIns="45720" anchor="t">
            <a:spAutoFit/>
          </a:bodyPr>
          <a:lstStyle/>
          <a:p>
            <a:pPr>
              <a:spcBef>
                <a:spcPts val="0"/>
              </a:spcBef>
              <a:spcAft>
                <a:spcPts val="1200"/>
              </a:spcAft>
            </a:pPr>
            <a:r>
              <a:rPr lang="en-US" sz="2300" b="1">
                <a:ea typeface="Calibri" panose="020F0502020204030204" pitchFamily="34" charset="0"/>
                <a:cs typeface="Arial"/>
              </a:rPr>
              <a:t>Final Revision: </a:t>
            </a:r>
            <a:r>
              <a:rPr lang="en-US" sz="2300">
                <a:solidFill>
                  <a:srgbClr val="FF0000"/>
                </a:solidFill>
              </a:rPr>
              <a:t>EPA finalized requiring submissions for application payments, applications, and notices to be done electronically via EPA’s Central Data Exchange </a:t>
            </a:r>
          </a:p>
          <a:p>
            <a:pPr marL="342900" indent="-342900">
              <a:spcBef>
                <a:spcPts val="0"/>
              </a:spcBef>
              <a:spcAft>
                <a:spcPts val="1400"/>
              </a:spcAft>
              <a:buClr>
                <a:schemeClr val="accent1"/>
              </a:buClr>
              <a:buFont typeface="Arial" panose="020B0604020202020204" pitchFamily="34" charset="0"/>
              <a:buChar char="•"/>
            </a:pPr>
            <a:r>
              <a:rPr lang="en-US" sz="2300"/>
              <a:t>In 2016, the U.S. Treasury Department changed their process so that paper checks would no longer be allowed for payment of fees associated with RRP or abatement programs </a:t>
            </a:r>
          </a:p>
          <a:p>
            <a:pPr marL="342900" indent="-342900">
              <a:spcBef>
                <a:spcPts val="0"/>
              </a:spcBef>
              <a:spcAft>
                <a:spcPts val="1400"/>
              </a:spcAft>
              <a:buClr>
                <a:schemeClr val="accent1"/>
              </a:buClr>
              <a:buFont typeface="Arial" panose="020B0604020202020204" pitchFamily="34" charset="0"/>
              <a:buChar char="•"/>
            </a:pPr>
            <a:r>
              <a:rPr lang="en-US" sz="2300"/>
              <a:t>Overall, these revisions will reduce administrative costs, conform to the 2016 U.S. Treasury Department process and provide further clarification and uniformity to the application process</a:t>
            </a:r>
          </a:p>
          <a:p>
            <a:pPr marL="342900" indent="-342900">
              <a:spcBef>
                <a:spcPts val="0"/>
              </a:spcBef>
              <a:spcAft>
                <a:spcPts val="1400"/>
              </a:spcAft>
              <a:buClr>
                <a:schemeClr val="accent1"/>
              </a:buClr>
              <a:buFont typeface="Arial" panose="020B0604020202020204" pitchFamily="34" charset="0"/>
              <a:buChar char="•"/>
            </a:pPr>
            <a:r>
              <a:rPr lang="en-US" sz="2300"/>
              <a:t>Note that the majority of application payments, applications and notices were already being done electronically via EPA’s Central Data Exchange prior to this rule being finalized</a:t>
            </a:r>
          </a:p>
          <a:p>
            <a:pPr marL="342900" indent="-342900">
              <a:spcAft>
                <a:spcPts val="1400"/>
              </a:spcAft>
              <a:buClr>
                <a:schemeClr val="accent1"/>
              </a:buClr>
              <a:buFont typeface="Arial" panose="020B0604020202020204" pitchFamily="34" charset="0"/>
              <a:buChar char="•"/>
            </a:pPr>
            <a:r>
              <a:rPr kumimoji="0" lang="en-US" sz="2300" b="0" i="0" u="none" strike="noStrike" kern="0" cap="none" spc="0" normalizeH="0" baseline="0" noProof="0">
                <a:ln>
                  <a:noFill/>
                </a:ln>
                <a:effectLst/>
                <a:uLnTx/>
                <a:uFillTx/>
                <a:ea typeface="ＭＳ Ｐゴシック"/>
                <a:cs typeface="+mn-cs"/>
              </a:rPr>
              <a:t>See Unit IV.F in the </a:t>
            </a:r>
            <a:r>
              <a:rPr kumimoji="0" lang="en-US" sz="2300" b="0" i="0" u="none" strike="noStrike" kern="0" cap="none" spc="0" normalizeH="0" baseline="0" noProof="0">
                <a:ln>
                  <a:noFill/>
                </a:ln>
                <a:solidFill>
                  <a:srgbClr val="0054A6"/>
                </a:solidFill>
                <a:effectLst/>
                <a:uLnTx/>
                <a:uFillTx/>
                <a:ea typeface="ＭＳ Ｐゴシック"/>
                <a:cs typeface="+mn-cs"/>
                <a:hlinkClick r:id="rId4">
                  <a:extLst>
                    <a:ext uri="{A12FA001-AC4F-418D-AE19-62706E023703}">
                      <ahyp:hlinkClr xmlns:ahyp="http://schemas.microsoft.com/office/drawing/2018/hyperlinkcolor" val="tx"/>
                    </a:ext>
                  </a:extLst>
                </a:hlinkClick>
              </a:rPr>
              <a:t>Federal Register Notice</a:t>
            </a:r>
            <a:r>
              <a:rPr kumimoji="0" lang="en-US" sz="2300" b="0" i="0" u="none" strike="noStrike" kern="0" cap="none" spc="0" normalizeH="0" baseline="0" noProof="0">
                <a:ln>
                  <a:noFill/>
                </a:ln>
                <a:effectLst/>
                <a:uLnTx/>
                <a:uFillTx/>
                <a:ea typeface="ＭＳ Ｐゴシック"/>
                <a:cs typeface="+mn-cs"/>
              </a:rPr>
              <a:t> for the </a:t>
            </a:r>
            <a:r>
              <a:rPr kumimoji="0" lang="en-US" sz="2300" b="0" i="0" u="none" strike="noStrike" kern="0" cap="none" spc="0" normalizeH="0" baseline="0" noProof="0">
                <a:ln>
                  <a:noFill/>
                </a:ln>
                <a:solidFill>
                  <a:srgbClr val="000000"/>
                </a:solidFill>
                <a:effectLst/>
                <a:uLnTx/>
                <a:uFillTx/>
                <a:ea typeface="ＭＳ Ｐゴシック"/>
                <a:cs typeface="+mn-cs"/>
              </a:rPr>
              <a:t>complete list of other amendments and for more information</a:t>
            </a:r>
            <a:endParaRPr kumimoji="0" lang="en-US" sz="2300" b="0" i="0" u="none" strike="noStrike" kern="0" cap="none" spc="0" normalizeH="0" baseline="0" noProof="0">
              <a:ln>
                <a:noFill/>
              </a:ln>
              <a:solidFill>
                <a:srgbClr val="000000"/>
              </a:solidFill>
              <a:effectLst/>
              <a:uLnTx/>
              <a:uFillTx/>
              <a:latin typeface="Arial"/>
              <a:ea typeface="ＭＳ Ｐゴシック"/>
              <a:cs typeface="+mn-cs"/>
            </a:endParaRPr>
          </a:p>
          <a:p>
            <a:pPr marL="342900" indent="-342900">
              <a:spcBef>
                <a:spcPts val="0"/>
              </a:spcBef>
              <a:spcAft>
                <a:spcPts val="1400"/>
              </a:spcAft>
              <a:buClr>
                <a:schemeClr val="accent1"/>
              </a:buClr>
              <a:buFont typeface="Arial" panose="020B0604020202020204" pitchFamily="34" charset="0"/>
              <a:buChar char="•"/>
            </a:pPr>
            <a:endParaRPr lang="en-US" sz="2350">
              <a:effectLst/>
              <a:ea typeface="Calibri" panose="020F0502020204030204" pitchFamily="34" charset="0"/>
              <a:cs typeface="Arial"/>
            </a:endParaRPr>
          </a:p>
        </p:txBody>
      </p:sp>
    </p:spTree>
    <p:extLst>
      <p:ext uri="{BB962C8B-B14F-4D97-AF65-F5344CB8AC3E}">
        <p14:creationId xmlns:p14="http://schemas.microsoft.com/office/powerpoint/2010/main" val="2122589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29</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B73027E9-6FFE-2A1B-C700-FBFD41EAD29F}"/>
              </a:ext>
            </a:extLst>
          </p:cNvPr>
          <p:cNvSpPr txBox="1"/>
          <p:nvPr/>
        </p:nvSpPr>
        <p:spPr>
          <a:xfrm>
            <a:off x="286639" y="1431209"/>
            <a:ext cx="11618722" cy="1997791"/>
          </a:xfrm>
          <a:prstGeom prst="rect">
            <a:avLst/>
          </a:prstGeom>
          <a:noFill/>
        </p:spPr>
        <p:txBody>
          <a:bodyPr wrap="square" lIns="91440" tIns="45720" rIns="91440" bIns="45720" anchor="t">
            <a:spAutoFit/>
          </a:bodyPr>
          <a:lstStyle/>
          <a:p>
            <a:pPr>
              <a:lnSpc>
                <a:spcPct val="106000"/>
              </a:lnSpc>
              <a:buClr>
                <a:schemeClr val="accent1"/>
              </a:buClr>
            </a:pPr>
            <a:r>
              <a:rPr lang="en-US" sz="2000" i="1">
                <a:effectLst/>
                <a:ea typeface="Calibri" panose="020F0502020204030204" pitchFamily="34" charset="0"/>
                <a:cs typeface="Times New Roman"/>
              </a:rPr>
              <a:t>Dust-Lead Reconsideration Rulemaking</a:t>
            </a:r>
          </a:p>
          <a:p>
            <a:pPr>
              <a:lnSpc>
                <a:spcPct val="106000"/>
              </a:lnSpc>
              <a:buClr>
                <a:schemeClr val="accent1"/>
              </a:buClr>
            </a:pPr>
            <a:r>
              <a:rPr lang="en-US" sz="7000" b="1">
                <a:solidFill>
                  <a:schemeClr val="accent1">
                    <a:lumMod val="75000"/>
                  </a:schemeClr>
                </a:solidFill>
                <a:effectLst/>
                <a:ea typeface="Calibri" panose="020F0502020204030204" pitchFamily="34" charset="0"/>
              </a:rPr>
              <a:t>IMPACTS/NEXT STEPS</a:t>
            </a:r>
          </a:p>
          <a:p>
            <a:pPr>
              <a:lnSpc>
                <a:spcPct val="106000"/>
              </a:lnSpc>
              <a:buClr>
                <a:schemeClr val="accent1"/>
              </a:buClr>
            </a:pPr>
            <a:endParaRPr lang="en-US" sz="2800">
              <a:effectLst/>
              <a:ea typeface="Calibri" panose="020F0502020204030204" pitchFamily="34" charset="0"/>
              <a:cs typeface="Times New Roman"/>
            </a:endParaRPr>
          </a:p>
        </p:txBody>
      </p:sp>
    </p:spTree>
    <p:extLst>
      <p:ext uri="{BB962C8B-B14F-4D97-AF65-F5344CB8AC3E}">
        <p14:creationId xmlns:p14="http://schemas.microsoft.com/office/powerpoint/2010/main" val="1224993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solidFill>
                  <a:prstClr val="white"/>
                </a:solidFill>
                <a:latin typeface="Calibri" panose="020F0502020204030204" pitchFamily="34" charset="0"/>
                <a:cs typeface="Calibri" panose="020F0502020204030204" pitchFamily="34" charset="0"/>
              </a:rPr>
              <a:t>3</a:t>
            </a:r>
            <a:endPar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B73027E9-6FFE-2A1B-C700-FBFD41EAD29F}"/>
              </a:ext>
            </a:extLst>
          </p:cNvPr>
          <p:cNvSpPr txBox="1"/>
          <p:nvPr/>
        </p:nvSpPr>
        <p:spPr>
          <a:xfrm>
            <a:off x="301922" y="1050510"/>
            <a:ext cx="6229869" cy="4536306"/>
          </a:xfrm>
          <a:prstGeom prst="rect">
            <a:avLst/>
          </a:prstGeom>
          <a:noFill/>
        </p:spPr>
        <p:txBody>
          <a:bodyPr wrap="square" lIns="91440" tIns="45720" rIns="91440" bIns="45720" anchor="t">
            <a:spAutoFit/>
          </a:bodyPr>
          <a:lstStyle/>
          <a:p>
            <a:pPr marL="342900" indent="-342900">
              <a:lnSpc>
                <a:spcPct val="106000"/>
              </a:lnSpc>
              <a:spcBef>
                <a:spcPts val="600"/>
              </a:spcBef>
              <a:buClr>
                <a:schemeClr val="accent1"/>
              </a:buClr>
              <a:buFont typeface="Arial" panose="020B0604020202020204" pitchFamily="34" charset="0"/>
              <a:buChar char="•"/>
            </a:pPr>
            <a:r>
              <a:rPr lang="en-US" sz="2400">
                <a:ea typeface="Calibri" panose="020F0502020204030204" pitchFamily="34" charset="0"/>
                <a:cs typeface="Times New Roman"/>
              </a:rPr>
              <a:t>Lead-contaminated dust is one of the most common causes of elevated blood lead levels in children, and even low levels of exposure can be harmful</a:t>
            </a:r>
          </a:p>
          <a:p>
            <a:pPr marL="342900" indent="-342900">
              <a:lnSpc>
                <a:spcPct val="106000"/>
              </a:lnSpc>
              <a:spcBef>
                <a:spcPts val="600"/>
              </a:spcBef>
              <a:buClr>
                <a:schemeClr val="accent1"/>
              </a:buClr>
              <a:buFont typeface="Arial" panose="020B0604020202020204" pitchFamily="34" charset="0"/>
              <a:buChar char="•"/>
            </a:pPr>
            <a:r>
              <a:rPr lang="en-US" sz="2400">
                <a:ea typeface="Calibri" panose="020F0502020204030204" pitchFamily="34" charset="0"/>
                <a:cs typeface="Times New Roman"/>
              </a:rPr>
              <a:t>Lead dust commonly results when lead-based paint in pre-1978 housing or child-occupied facilities deteriorates or is disturbed</a:t>
            </a:r>
          </a:p>
          <a:p>
            <a:pPr marL="342900" indent="-342900">
              <a:lnSpc>
                <a:spcPct val="106000"/>
              </a:lnSpc>
              <a:spcBef>
                <a:spcPts val="600"/>
              </a:spcBef>
              <a:buClr>
                <a:schemeClr val="accent1"/>
              </a:buClr>
              <a:buFont typeface="Arial" panose="020B0604020202020204" pitchFamily="34" charset="0"/>
              <a:buChar char="•"/>
            </a:pPr>
            <a:r>
              <a:rPr lang="en-US" sz="2400">
                <a:effectLst/>
                <a:ea typeface="Calibri" panose="020F0502020204030204" pitchFamily="34" charset="0"/>
                <a:cs typeface="Times New Roman"/>
              </a:rPr>
              <a:t>It is estimated that 31 million pre-1978 houses still contain lead-based paint, and 3.8 million of them have one or more children under the age of six living there</a:t>
            </a:r>
          </a:p>
        </p:txBody>
      </p:sp>
      <p:sp>
        <p:nvSpPr>
          <p:cNvPr id="4" name="TextBox 3">
            <a:extLst>
              <a:ext uri="{FF2B5EF4-FFF2-40B4-BE49-F238E27FC236}">
                <a16:creationId xmlns:a16="http://schemas.microsoft.com/office/drawing/2014/main" id="{74CB4C2D-5496-8348-A3EA-776FBBACC9AF}"/>
              </a:ext>
            </a:extLst>
          </p:cNvPr>
          <p:cNvSpPr txBox="1"/>
          <p:nvPr/>
        </p:nvSpPr>
        <p:spPr>
          <a:xfrm>
            <a:off x="301922" y="293843"/>
            <a:ext cx="9673831"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Dust &amp; </a:t>
            </a:r>
            <a:r>
              <a:rPr lang="en-US" sz="3400" b="1">
                <a:solidFill>
                  <a:schemeClr val="accent1">
                    <a:lumMod val="75000"/>
                  </a:schemeClr>
                </a:solidFill>
                <a:latin typeface="Calibri" panose="020F0502020204030204" pitchFamily="34" charset="0"/>
                <a:ea typeface="Calibri" panose="020F0502020204030204" pitchFamily="34" charset="0"/>
              </a:rPr>
              <a:t>Lead-Based Paint</a:t>
            </a:r>
            <a:endParaRPr lang="en-US" sz="3400" b="1">
              <a:solidFill>
                <a:schemeClr val="accent1">
                  <a:lumMod val="75000"/>
                </a:schemeClr>
              </a:solidFill>
              <a:effectLst/>
              <a:latin typeface="Calibri" panose="020F0502020204030204" pitchFamily="34" charset="0"/>
              <a:ea typeface="Calibri" panose="020F0502020204030204" pitchFamily="34" charset="0"/>
            </a:endParaRPr>
          </a:p>
        </p:txBody>
      </p:sp>
      <p:pic>
        <p:nvPicPr>
          <p:cNvPr id="5" name="Graphic 4" descr="Home front yard">
            <a:extLst>
              <a:ext uri="{FF2B5EF4-FFF2-40B4-BE49-F238E27FC236}">
                <a16:creationId xmlns:a16="http://schemas.microsoft.com/office/drawing/2014/main" id="{6693FA0C-B854-B0BC-E550-D68808E290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39025" y="2120393"/>
            <a:ext cx="5582017" cy="3139885"/>
          </a:xfrm>
          <a:prstGeom prst="rect">
            <a:avLst/>
          </a:prstGeom>
        </p:spPr>
      </p:pic>
    </p:spTree>
    <p:extLst>
      <p:ext uri="{BB962C8B-B14F-4D97-AF65-F5344CB8AC3E}">
        <p14:creationId xmlns:p14="http://schemas.microsoft.com/office/powerpoint/2010/main" val="3354370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solidFill>
                  <a:prstClr val="white"/>
                </a:solidFill>
                <a:latin typeface="Calibri" panose="020F0502020204030204" pitchFamily="34" charset="0"/>
                <a:cs typeface="Calibri" panose="020F0502020204030204" pitchFamily="34" charset="0"/>
              </a:rPr>
              <a:t>30</a:t>
            </a:r>
            <a:endPar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162667" y="907279"/>
            <a:ext cx="12192000" cy="4930196"/>
          </a:xfrm>
          <a:prstGeom prst="rect">
            <a:avLst/>
          </a:prstGeom>
          <a:noFill/>
        </p:spPr>
        <p:txBody>
          <a:bodyPr wrap="square" lIns="91440" tIns="45720" rIns="91440" bIns="45720" anchor="t">
            <a:spAutoFit/>
          </a:bodyPr>
          <a:lstStyle/>
          <a:p>
            <a:pPr marL="342900" indent="-342900">
              <a:lnSpc>
                <a:spcPct val="106000"/>
              </a:lnSpc>
              <a:spcBef>
                <a:spcPts val="600"/>
              </a:spcBef>
              <a:buClr>
                <a:schemeClr val="accent1"/>
              </a:buClr>
              <a:buFont typeface="Arial" panose="020B0604020202020204" pitchFamily="34" charset="0"/>
              <a:buChar char="•"/>
            </a:pPr>
            <a:r>
              <a:rPr lang="en-US" sz="2400">
                <a:effectLst/>
                <a:ea typeface="Calibri" panose="020F0502020204030204" pitchFamily="34" charset="0"/>
              </a:rPr>
              <a:t>EPA’s final dust-lead reconsideration rulemaking was published on November 12, 2024</a:t>
            </a:r>
          </a:p>
          <a:p>
            <a:pPr marL="342900" indent="-342900">
              <a:lnSpc>
                <a:spcPct val="106000"/>
              </a:lnSpc>
              <a:spcBef>
                <a:spcPts val="600"/>
              </a:spcBef>
              <a:buClr>
                <a:schemeClr val="accent1"/>
              </a:buClr>
              <a:buFont typeface="Arial" panose="020B0604020202020204" pitchFamily="34" charset="0"/>
              <a:buChar char="•"/>
            </a:pPr>
            <a:r>
              <a:rPr lang="en-US" sz="2400" b="1">
                <a:ea typeface="Calibri" panose="020F0502020204030204" pitchFamily="34" charset="0"/>
              </a:rPr>
              <a:t>The rule is effective on January 13, 2025</a:t>
            </a:r>
          </a:p>
          <a:p>
            <a:pPr marL="800100" lvl="1" indent="-342900">
              <a:lnSpc>
                <a:spcPct val="106000"/>
              </a:lnSpc>
              <a:spcBef>
                <a:spcPts val="600"/>
              </a:spcBef>
              <a:buClr>
                <a:schemeClr val="accent1"/>
              </a:buClr>
              <a:buFont typeface="Courier New" panose="02070309020205020404" pitchFamily="49" charset="0"/>
              <a:buChar char="o"/>
            </a:pPr>
            <a:r>
              <a:rPr lang="en-US" sz="2200">
                <a:ea typeface="Calibri" panose="020F0502020204030204" pitchFamily="34" charset="0"/>
              </a:rPr>
              <a:t>This applies in all EPA run programs (</a:t>
            </a:r>
            <a:r>
              <a:rPr lang="en-US" sz="2200" i="1">
                <a:ea typeface="Calibri" panose="020F0502020204030204" pitchFamily="34" charset="0"/>
              </a:rPr>
              <a:t>i.e., </a:t>
            </a:r>
            <a:r>
              <a:rPr lang="en-US" sz="2200"/>
              <a:t>AK, AZ, FL, ID, MT, NV, NM, NY, SC, SD, WY, American Samoa, Guam, Northern Mariana</a:t>
            </a:r>
            <a:r>
              <a:rPr lang="en-US" sz="2200">
                <a:solidFill>
                  <a:srgbClr val="92D050"/>
                </a:solidFill>
              </a:rPr>
              <a:t> </a:t>
            </a:r>
            <a:r>
              <a:rPr lang="en-US" sz="2200"/>
              <a:t>Islands, and the U.S. Virgin Islands, as well as most Tribal Lands) </a:t>
            </a:r>
          </a:p>
          <a:p>
            <a:pPr marL="800100" lvl="1" indent="-342900">
              <a:lnSpc>
                <a:spcPct val="106000"/>
              </a:lnSpc>
              <a:spcBef>
                <a:spcPts val="600"/>
              </a:spcBef>
              <a:buClr>
                <a:schemeClr val="accent1"/>
              </a:buClr>
              <a:buFont typeface="Courier New" panose="02070309020205020404" pitchFamily="49" charset="0"/>
              <a:buChar char="o"/>
            </a:pPr>
            <a:r>
              <a:rPr lang="en-US" sz="2200">
                <a:ea typeface="Calibri" panose="020F0502020204030204" pitchFamily="34" charset="0"/>
              </a:rPr>
              <a:t>This applies to almost all elements of the final rulemaking </a:t>
            </a:r>
            <a:r>
              <a:rPr lang="en-US" sz="2200" i="1">
                <a:ea typeface="Calibri" panose="020F0502020204030204" pitchFamily="34" charset="0"/>
              </a:rPr>
              <a:t>except </a:t>
            </a:r>
            <a:r>
              <a:rPr lang="en-US" sz="2200">
                <a:ea typeface="Calibri" panose="020F0502020204030204" pitchFamily="34" charset="0"/>
              </a:rPr>
              <a:t>the changes to the standards themselves and the abatement report language </a:t>
            </a:r>
          </a:p>
          <a:p>
            <a:pPr marL="800100" lvl="1" indent="-342900">
              <a:lnSpc>
                <a:spcPct val="106000"/>
              </a:lnSpc>
              <a:spcBef>
                <a:spcPts val="600"/>
              </a:spcBef>
              <a:buClr>
                <a:schemeClr val="accent1"/>
              </a:buClr>
              <a:buFont typeface="Courier New" panose="02070309020205020404" pitchFamily="49" charset="0"/>
              <a:buChar char="o"/>
            </a:pPr>
            <a:r>
              <a:rPr lang="en-US" sz="2200">
                <a:ea typeface="Calibri" panose="020F0502020204030204" pitchFamily="34" charset="0"/>
              </a:rPr>
              <a:t>Those three changes (the new dust-lead reportable levels, the new action levels, and the new abatement report language) have a compliance timeframe of 1 year from the effective date, or </a:t>
            </a:r>
            <a:r>
              <a:rPr lang="en-US" sz="2200" b="1">
                <a:ea typeface="Calibri" panose="020F0502020204030204" pitchFamily="34" charset="0"/>
              </a:rPr>
              <a:t>January 12, 2026</a:t>
            </a:r>
          </a:p>
          <a:p>
            <a:pPr marL="342900" indent="-342900">
              <a:lnSpc>
                <a:spcPct val="106000"/>
              </a:lnSpc>
              <a:spcBef>
                <a:spcPts val="600"/>
              </a:spcBef>
              <a:buClr>
                <a:schemeClr val="accent1"/>
              </a:buClr>
              <a:buFont typeface="Arial" panose="020B0604020202020204" pitchFamily="34" charset="0"/>
              <a:buChar char="•"/>
            </a:pPr>
            <a:r>
              <a:rPr lang="en-US" sz="2400">
                <a:ea typeface="Calibri" panose="020F0502020204030204" pitchFamily="34" charset="0"/>
              </a:rPr>
              <a:t>If you are located in an EPA authorized program (</a:t>
            </a:r>
            <a:r>
              <a:rPr lang="en-US" sz="2400" i="1">
                <a:ea typeface="Calibri" panose="020F0502020204030204" pitchFamily="34" charset="0"/>
              </a:rPr>
              <a:t>i.e., </a:t>
            </a:r>
            <a:r>
              <a:rPr lang="en-US" sz="2400"/>
              <a:t>39 states</a:t>
            </a:r>
            <a:r>
              <a:rPr lang="en-US" sz="2400" i="1"/>
              <a:t>,</a:t>
            </a:r>
            <a:r>
              <a:rPr lang="en-US" sz="2400"/>
              <a:t> four tribes, Puerto Rico or Washington, DC)</a:t>
            </a:r>
            <a:r>
              <a:rPr lang="en-US" sz="2400">
                <a:ea typeface="Calibri" panose="020F0502020204030204" pitchFamily="34" charset="0"/>
              </a:rPr>
              <a:t>, the authorized </a:t>
            </a:r>
            <a:r>
              <a:rPr lang="en-US" sz="2400">
                <a:effectLst/>
                <a:ea typeface="Calibri" panose="020F0502020204030204" pitchFamily="34" charset="0"/>
              </a:rPr>
              <a:t>program must demonstrate that it is at least as protective as EPA’s no later than two years after the final rule’s effective date by </a:t>
            </a:r>
            <a:r>
              <a:rPr lang="en-US" sz="2400" b="1">
                <a:effectLst/>
                <a:ea typeface="Calibri" panose="020F0502020204030204" pitchFamily="34" charset="0"/>
              </a:rPr>
              <a:t>January 11, 2027</a:t>
            </a:r>
            <a:endParaRPr lang="en-US" sz="2400" b="1" i="1" u="sng"/>
          </a:p>
        </p:txBody>
      </p:sp>
      <p:sp>
        <p:nvSpPr>
          <p:cNvPr id="4" name="TextBox 3">
            <a:extLst>
              <a:ext uri="{FF2B5EF4-FFF2-40B4-BE49-F238E27FC236}">
                <a16:creationId xmlns:a16="http://schemas.microsoft.com/office/drawing/2014/main" id="{DE02BB9D-5284-F7A6-13BE-51EFBD7CDA3A}"/>
              </a:ext>
            </a:extLst>
          </p:cNvPr>
          <p:cNvSpPr txBox="1"/>
          <p:nvPr/>
        </p:nvSpPr>
        <p:spPr>
          <a:xfrm>
            <a:off x="162667" y="133628"/>
            <a:ext cx="9870393"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Effective/Compliance Timeframe</a:t>
            </a:r>
          </a:p>
        </p:txBody>
      </p:sp>
    </p:spTree>
    <p:extLst>
      <p:ext uri="{BB962C8B-B14F-4D97-AF65-F5344CB8AC3E}">
        <p14:creationId xmlns:p14="http://schemas.microsoft.com/office/powerpoint/2010/main" val="4265878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10" name="TextBox 9">
            <a:extLst>
              <a:ext uri="{FF2B5EF4-FFF2-40B4-BE49-F238E27FC236}">
                <a16:creationId xmlns:a16="http://schemas.microsoft.com/office/drawing/2014/main" id="{9AD750AA-A232-42A1-A91B-B4BC0B3BC83E}"/>
              </a:ext>
            </a:extLst>
          </p:cNvPr>
          <p:cNvSpPr txBox="1"/>
          <p:nvPr/>
        </p:nvSpPr>
        <p:spPr>
          <a:xfrm>
            <a:off x="9149334" y="6019238"/>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rPr>
              <a:t>31</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78192" y="656263"/>
            <a:ext cx="12192000" cy="903709"/>
          </a:xfrm>
          <a:prstGeom prst="rect">
            <a:avLst/>
          </a:prstGeom>
          <a:noFill/>
        </p:spPr>
        <p:txBody>
          <a:bodyPr wrap="square" lIns="91440" tIns="45720" rIns="91440" bIns="45720" anchor="t">
            <a:spAutoFit/>
          </a:bodyPr>
          <a:lstStyle/>
          <a:p>
            <a:pPr>
              <a:lnSpc>
                <a:spcPct val="106000"/>
              </a:lnSpc>
              <a:spcBef>
                <a:spcPts val="600"/>
              </a:spcBef>
              <a:buClr>
                <a:schemeClr val="accent1"/>
              </a:buClr>
            </a:pPr>
            <a:r>
              <a:rPr lang="en-US" sz="2300" b="1" i="1">
                <a:latin typeface="+mn-lt"/>
              </a:rPr>
              <a:t>Where do you perform </a:t>
            </a:r>
            <a:r>
              <a:rPr lang="en-US" sz="2300" b="1" i="1"/>
              <a:t>lead-based paint</a:t>
            </a:r>
            <a:r>
              <a:rPr lang="en-US" sz="2300" b="1" i="1">
                <a:latin typeface="+mn-lt"/>
              </a:rPr>
              <a:t> activities or abatement work? </a:t>
            </a:r>
          </a:p>
          <a:p>
            <a:pPr>
              <a:lnSpc>
                <a:spcPct val="106000"/>
              </a:lnSpc>
              <a:spcBef>
                <a:spcPts val="600"/>
              </a:spcBef>
              <a:buClr>
                <a:schemeClr val="accent1"/>
              </a:buClr>
            </a:pPr>
            <a:endParaRPr lang="en-US" sz="2300" i="1" u="sng"/>
          </a:p>
        </p:txBody>
      </p:sp>
      <p:sp>
        <p:nvSpPr>
          <p:cNvPr id="4" name="TextBox 3">
            <a:extLst>
              <a:ext uri="{FF2B5EF4-FFF2-40B4-BE49-F238E27FC236}">
                <a16:creationId xmlns:a16="http://schemas.microsoft.com/office/drawing/2014/main" id="{DE02BB9D-5284-F7A6-13BE-51EFBD7CDA3A}"/>
              </a:ext>
            </a:extLst>
          </p:cNvPr>
          <p:cNvSpPr txBox="1"/>
          <p:nvPr/>
        </p:nvSpPr>
        <p:spPr>
          <a:xfrm>
            <a:off x="78192" y="-29848"/>
            <a:ext cx="9870393"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Effective/Compliance Timeframe Continued</a:t>
            </a:r>
          </a:p>
        </p:txBody>
      </p:sp>
      <p:sp>
        <p:nvSpPr>
          <p:cNvPr id="5" name="TextBox 4">
            <a:extLst>
              <a:ext uri="{FF2B5EF4-FFF2-40B4-BE49-F238E27FC236}">
                <a16:creationId xmlns:a16="http://schemas.microsoft.com/office/drawing/2014/main" id="{2C989FB3-FFF0-D12F-8485-E1B4110B0E41}"/>
              </a:ext>
            </a:extLst>
          </p:cNvPr>
          <p:cNvSpPr txBox="1"/>
          <p:nvPr/>
        </p:nvSpPr>
        <p:spPr>
          <a:xfrm>
            <a:off x="613834" y="1181128"/>
            <a:ext cx="4479116" cy="2031325"/>
          </a:xfrm>
          <a:prstGeom prst="rect">
            <a:avLst/>
          </a:prstGeom>
          <a:solidFill>
            <a:schemeClr val="bg1">
              <a:lumMod val="95000"/>
            </a:schemeClr>
          </a:solidFill>
          <a:ln>
            <a:solidFill>
              <a:schemeClr val="tx1"/>
            </a:solidFill>
          </a:ln>
        </p:spPr>
        <p:txBody>
          <a:bodyPr wrap="square" rtlCol="0">
            <a:spAutoFit/>
          </a:bodyPr>
          <a:lstStyle/>
          <a:p>
            <a:pPr algn="ctr"/>
            <a:r>
              <a:rPr lang="en-US" b="1" i="1" u="sng"/>
              <a:t>EPA RUN PROGRAMS</a:t>
            </a:r>
          </a:p>
          <a:p>
            <a:pPr marL="285750" indent="-285750">
              <a:buFont typeface="Arial" panose="020B0604020202020204" pitchFamily="34" charset="0"/>
              <a:buChar char="•"/>
            </a:pPr>
            <a:r>
              <a:rPr lang="en-US"/>
              <a:t>AK, AZ, FL, ID, MT, NV, NM, NY, SC, SD, WY</a:t>
            </a:r>
          </a:p>
          <a:p>
            <a:pPr marL="285750" indent="-285750">
              <a:buFont typeface="Arial" panose="020B0604020202020204" pitchFamily="34" charset="0"/>
              <a:buChar char="•"/>
            </a:pPr>
            <a:r>
              <a:rPr lang="en-US"/>
              <a:t>American Samoa</a:t>
            </a:r>
          </a:p>
          <a:p>
            <a:pPr marL="285750" indent="-285750">
              <a:buFont typeface="Arial" panose="020B0604020202020204" pitchFamily="34" charset="0"/>
              <a:buChar char="•"/>
            </a:pPr>
            <a:r>
              <a:rPr lang="en-US"/>
              <a:t>Guam</a:t>
            </a:r>
          </a:p>
          <a:p>
            <a:pPr marL="285750" indent="-285750">
              <a:buFont typeface="Arial" panose="020B0604020202020204" pitchFamily="34" charset="0"/>
              <a:buChar char="•"/>
            </a:pPr>
            <a:r>
              <a:rPr lang="en-US"/>
              <a:t>Northern Mariana</a:t>
            </a:r>
            <a:r>
              <a:rPr lang="en-US">
                <a:solidFill>
                  <a:srgbClr val="92D050"/>
                </a:solidFill>
              </a:rPr>
              <a:t> </a:t>
            </a:r>
            <a:r>
              <a:rPr lang="en-US"/>
              <a:t>Islands</a:t>
            </a:r>
          </a:p>
          <a:p>
            <a:pPr marL="285750" indent="-285750">
              <a:buFont typeface="Arial" panose="020B0604020202020204" pitchFamily="34" charset="0"/>
              <a:buChar char="•"/>
            </a:pPr>
            <a:r>
              <a:rPr lang="en-US"/>
              <a:t>U.S. Virgin Islands</a:t>
            </a:r>
          </a:p>
          <a:p>
            <a:pPr marL="285750" indent="-285750">
              <a:buFont typeface="Arial" panose="020B0604020202020204" pitchFamily="34" charset="0"/>
              <a:buChar char="•"/>
            </a:pPr>
            <a:r>
              <a:rPr lang="en-US"/>
              <a:t>Most Tribal Lands</a:t>
            </a:r>
          </a:p>
        </p:txBody>
      </p:sp>
      <p:sp>
        <p:nvSpPr>
          <p:cNvPr id="6" name="TextBox 5">
            <a:extLst>
              <a:ext uri="{FF2B5EF4-FFF2-40B4-BE49-F238E27FC236}">
                <a16:creationId xmlns:a16="http://schemas.microsoft.com/office/drawing/2014/main" id="{1334DBBB-A9C2-2404-647F-0F43B32C3EF5}"/>
              </a:ext>
            </a:extLst>
          </p:cNvPr>
          <p:cNvSpPr txBox="1"/>
          <p:nvPr/>
        </p:nvSpPr>
        <p:spPr>
          <a:xfrm>
            <a:off x="5535208" y="1186834"/>
            <a:ext cx="6459942" cy="2308324"/>
          </a:xfrm>
          <a:prstGeom prst="rect">
            <a:avLst/>
          </a:prstGeom>
          <a:solidFill>
            <a:schemeClr val="bg1">
              <a:lumMod val="95000"/>
            </a:schemeClr>
          </a:solidFill>
          <a:ln>
            <a:solidFill>
              <a:schemeClr val="tx1"/>
            </a:solidFill>
          </a:ln>
        </p:spPr>
        <p:txBody>
          <a:bodyPr wrap="square" rtlCol="0">
            <a:spAutoFit/>
          </a:bodyPr>
          <a:lstStyle/>
          <a:p>
            <a:pPr algn="ctr"/>
            <a:r>
              <a:rPr lang="en-US" b="1" i="1" u="sng"/>
              <a:t>EPA AUTHORIZED PROGRAMS</a:t>
            </a:r>
            <a:endParaRPr lang="en-US"/>
          </a:p>
          <a:p>
            <a:pPr marL="285750" indent="-285750">
              <a:buFont typeface="Arial" panose="020B0604020202020204" pitchFamily="34" charset="0"/>
              <a:buChar char="•"/>
            </a:pPr>
            <a:r>
              <a:rPr lang="en-US"/>
              <a:t>Any state that is </a:t>
            </a:r>
            <a:r>
              <a:rPr lang="en-US" b="1"/>
              <a:t>not</a:t>
            </a:r>
            <a:r>
              <a:rPr lang="en-US"/>
              <a:t> AK, AZ, FL, ID, MT, NV, NM, NY, SC, SD, WY</a:t>
            </a:r>
            <a:endParaRPr lang="en-US" i="1"/>
          </a:p>
          <a:p>
            <a:pPr marL="285750" indent="-285750">
              <a:buFont typeface="Arial" panose="020B0604020202020204" pitchFamily="34" charset="0"/>
              <a:buChar char="•"/>
            </a:pPr>
            <a:r>
              <a:rPr lang="en-US"/>
              <a:t>Cherokee Nation</a:t>
            </a:r>
          </a:p>
          <a:p>
            <a:pPr marL="285750" indent="-285750">
              <a:buFont typeface="Arial" panose="020B0604020202020204" pitchFamily="34" charset="0"/>
              <a:buChar char="•"/>
            </a:pPr>
            <a:r>
              <a:rPr lang="en-US"/>
              <a:t>Upper Sioux Community</a:t>
            </a:r>
          </a:p>
          <a:p>
            <a:pPr marL="285750" indent="-285750">
              <a:buFont typeface="Arial" panose="020B0604020202020204" pitchFamily="34" charset="0"/>
              <a:buChar char="•"/>
            </a:pPr>
            <a:r>
              <a:rPr lang="en-US"/>
              <a:t>Lower Sioux Indian Community in the State of Minnesota</a:t>
            </a:r>
          </a:p>
          <a:p>
            <a:pPr marL="285750" indent="-285750">
              <a:buFont typeface="Arial" panose="020B0604020202020204" pitchFamily="34" charset="0"/>
              <a:buChar char="•"/>
            </a:pPr>
            <a:r>
              <a:rPr lang="en-US"/>
              <a:t>Minnesota Chippewa Tribe - Boise Forte (Nett Lake)</a:t>
            </a:r>
          </a:p>
          <a:p>
            <a:pPr marL="285750" indent="-285750">
              <a:buFont typeface="Arial" panose="020B0604020202020204" pitchFamily="34" charset="0"/>
              <a:buChar char="•"/>
            </a:pPr>
            <a:r>
              <a:rPr lang="en-US"/>
              <a:t>Puerto Rico</a:t>
            </a:r>
          </a:p>
          <a:p>
            <a:pPr marL="285750" indent="-285750">
              <a:buFont typeface="Arial" panose="020B0604020202020204" pitchFamily="34" charset="0"/>
              <a:buChar char="•"/>
            </a:pPr>
            <a:r>
              <a:rPr lang="en-US"/>
              <a:t>Washington, DC</a:t>
            </a:r>
          </a:p>
        </p:txBody>
      </p:sp>
      <p:sp>
        <p:nvSpPr>
          <p:cNvPr id="15" name="Rectangle: Rounded Corners 14">
            <a:extLst>
              <a:ext uri="{FF2B5EF4-FFF2-40B4-BE49-F238E27FC236}">
                <a16:creationId xmlns:a16="http://schemas.microsoft.com/office/drawing/2014/main" id="{EC3F057D-D13A-7EC0-31C0-310C8CC1E3BD}"/>
              </a:ext>
            </a:extLst>
          </p:cNvPr>
          <p:cNvSpPr/>
          <p:nvPr/>
        </p:nvSpPr>
        <p:spPr>
          <a:xfrm>
            <a:off x="465982" y="4075341"/>
            <a:ext cx="4626968" cy="2427942"/>
          </a:xfrm>
          <a:prstGeom prst="roundRect">
            <a:avLst/>
          </a:prstGeom>
          <a:solidFill>
            <a:srgbClr val="0054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The effective date for all but 3 elements of the rulemaking is on </a:t>
            </a:r>
            <a:r>
              <a:rPr lang="en-US" b="1"/>
              <a:t>January 13, 2025</a:t>
            </a:r>
          </a:p>
          <a:p>
            <a:pPr algn="ctr"/>
            <a:endParaRPr lang="en-US" b="1"/>
          </a:p>
          <a:p>
            <a:pPr algn="ctr"/>
            <a:r>
              <a:rPr lang="en-US"/>
              <a:t>3 significant changes (the new dust-lead reportable levels, the new action levels, and the new abatement report language) have a compliance timeframe of 1 additional year, and will be enforceable starting on </a:t>
            </a:r>
          </a:p>
          <a:p>
            <a:pPr algn="ctr"/>
            <a:r>
              <a:rPr lang="en-US" b="1"/>
              <a:t>January 12, 2026</a:t>
            </a:r>
            <a:endParaRPr lang="en-US"/>
          </a:p>
        </p:txBody>
      </p:sp>
      <p:sp>
        <p:nvSpPr>
          <p:cNvPr id="16" name="Rectangle: Rounded Corners 15">
            <a:extLst>
              <a:ext uri="{FF2B5EF4-FFF2-40B4-BE49-F238E27FC236}">
                <a16:creationId xmlns:a16="http://schemas.microsoft.com/office/drawing/2014/main" id="{B0743CEB-B0F2-DA98-C84E-3FD435A1E1E4}"/>
              </a:ext>
            </a:extLst>
          </p:cNvPr>
          <p:cNvSpPr/>
          <p:nvPr/>
        </p:nvSpPr>
        <p:spPr>
          <a:xfrm>
            <a:off x="5569391" y="4354594"/>
            <a:ext cx="6459942" cy="2148688"/>
          </a:xfrm>
          <a:prstGeom prst="roundRect">
            <a:avLst/>
          </a:prstGeom>
          <a:solidFill>
            <a:srgbClr val="0054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effectLst/>
                <a:ea typeface="Calibri" panose="020F0502020204030204" pitchFamily="34" charset="0"/>
              </a:rPr>
              <a:t>Authorized programs must demonstrate that </a:t>
            </a:r>
            <a:r>
              <a:rPr lang="en-US">
                <a:ea typeface="Calibri" panose="020F0502020204030204" pitchFamily="34" charset="0"/>
              </a:rPr>
              <a:t>they are</a:t>
            </a:r>
            <a:r>
              <a:rPr lang="en-US" sz="1800">
                <a:effectLst/>
                <a:ea typeface="Calibri" panose="020F0502020204030204" pitchFamily="34" charset="0"/>
              </a:rPr>
              <a:t> at least as protective as EPA’s program no later than two years after the final rule’s effective date </a:t>
            </a:r>
            <a:r>
              <a:rPr lang="en-US">
                <a:ea typeface="Calibri" panose="020F0502020204030204" pitchFamily="34" charset="0"/>
              </a:rPr>
              <a:t>(</a:t>
            </a:r>
            <a:r>
              <a:rPr lang="en-US" i="1">
                <a:ea typeface="Calibri" panose="020F0502020204030204" pitchFamily="34" charset="0"/>
              </a:rPr>
              <a:t>i.e., </a:t>
            </a:r>
            <a:r>
              <a:rPr lang="en-US">
                <a:ea typeface="Calibri" panose="020F0502020204030204" pitchFamily="34" charset="0"/>
              </a:rPr>
              <a:t>January 13, 2025)</a:t>
            </a:r>
          </a:p>
          <a:p>
            <a:pPr algn="ctr"/>
            <a:endParaRPr lang="en-US" b="1">
              <a:ea typeface="Calibri" panose="020F0502020204030204" pitchFamily="34" charset="0"/>
            </a:endParaRPr>
          </a:p>
          <a:p>
            <a:pPr algn="ctr"/>
            <a:r>
              <a:rPr lang="en-US" b="1" i="1">
                <a:ea typeface="Calibri" panose="020F0502020204030204" pitchFamily="34" charset="0"/>
              </a:rPr>
              <a:t>If you work in an authorized program, these changes could be incorporated any time before January 11, 2027, please monitor any changes to your authorized program as appropriate</a:t>
            </a:r>
            <a:endParaRPr lang="en-US" b="1" i="1"/>
          </a:p>
        </p:txBody>
      </p:sp>
      <p:sp>
        <p:nvSpPr>
          <p:cNvPr id="17" name="Arrow: Down 16">
            <a:extLst>
              <a:ext uri="{FF2B5EF4-FFF2-40B4-BE49-F238E27FC236}">
                <a16:creationId xmlns:a16="http://schemas.microsoft.com/office/drawing/2014/main" id="{DD14333E-1928-D997-AE1F-A3A19C4F7130}"/>
              </a:ext>
            </a:extLst>
          </p:cNvPr>
          <p:cNvSpPr/>
          <p:nvPr/>
        </p:nvSpPr>
        <p:spPr>
          <a:xfrm>
            <a:off x="8346508" y="3659540"/>
            <a:ext cx="802826" cy="62581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1515ACE-5751-86B2-37F2-95ADCF07CAAE}"/>
              </a:ext>
            </a:extLst>
          </p:cNvPr>
          <p:cNvSpPr/>
          <p:nvPr/>
        </p:nvSpPr>
        <p:spPr>
          <a:xfrm>
            <a:off x="2451979" y="3332639"/>
            <a:ext cx="802826" cy="62581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3D9CDB3-ABFD-60CD-533A-877560B4B293}"/>
              </a:ext>
            </a:extLst>
          </p:cNvPr>
          <p:cNvCxnSpPr>
            <a:cxnSpLocks/>
          </p:cNvCxnSpPr>
          <p:nvPr/>
        </p:nvCxnSpPr>
        <p:spPr>
          <a:xfrm>
            <a:off x="5321896" y="1140157"/>
            <a:ext cx="0" cy="5648522"/>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5061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10" name="TextBox 9">
            <a:extLst>
              <a:ext uri="{FF2B5EF4-FFF2-40B4-BE49-F238E27FC236}">
                <a16:creationId xmlns:a16="http://schemas.microsoft.com/office/drawing/2014/main" id="{9AD750AA-A232-42A1-A91B-B4BC0B3BC83E}"/>
              </a:ext>
            </a:extLst>
          </p:cNvPr>
          <p:cNvSpPr txBox="1"/>
          <p:nvPr/>
        </p:nvSpPr>
        <p:spPr>
          <a:xfrm>
            <a:off x="9149334" y="6019238"/>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latin typeface="Calibri" panose="020F0502020204030204" pitchFamily="34" charset="0"/>
                <a:cs typeface="Calibri" panose="020F0502020204030204" pitchFamily="34" charset="0"/>
              </a:rPr>
              <a:t>32</a:t>
            </a:r>
            <a:endParaRPr lang="en-US" sz="1600" b="0" i="0" u="none" strike="noStrike" kern="1200" cap="none" spc="0" normalizeH="0" baseline="0" noProof="0">
              <a:ln>
                <a:noFill/>
              </a:ln>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78192" y="656263"/>
            <a:ext cx="12192000" cy="903709"/>
          </a:xfrm>
          <a:prstGeom prst="rect">
            <a:avLst/>
          </a:prstGeom>
          <a:noFill/>
        </p:spPr>
        <p:txBody>
          <a:bodyPr wrap="square" lIns="91440" tIns="45720" rIns="91440" bIns="45720" anchor="t">
            <a:spAutoFit/>
          </a:bodyPr>
          <a:lstStyle/>
          <a:p>
            <a:pPr>
              <a:lnSpc>
                <a:spcPct val="106000"/>
              </a:lnSpc>
              <a:spcBef>
                <a:spcPts val="600"/>
              </a:spcBef>
              <a:buClr>
                <a:schemeClr val="accent1"/>
              </a:buClr>
            </a:pPr>
            <a:r>
              <a:rPr lang="en-US" sz="2300" b="1" i="1">
                <a:latin typeface="+mn-lt"/>
              </a:rPr>
              <a:t>Where do you perform </a:t>
            </a:r>
            <a:r>
              <a:rPr lang="en-US" sz="2300" b="1" i="1"/>
              <a:t>lead-based paint</a:t>
            </a:r>
            <a:r>
              <a:rPr lang="en-US" sz="2300" b="1" i="1">
                <a:latin typeface="+mn-lt"/>
              </a:rPr>
              <a:t> activities or abatement work? </a:t>
            </a:r>
          </a:p>
          <a:p>
            <a:pPr>
              <a:lnSpc>
                <a:spcPct val="106000"/>
              </a:lnSpc>
              <a:spcBef>
                <a:spcPts val="600"/>
              </a:spcBef>
              <a:buClr>
                <a:schemeClr val="accent1"/>
              </a:buClr>
            </a:pPr>
            <a:endParaRPr lang="en-US" sz="2300" i="1" u="sng"/>
          </a:p>
        </p:txBody>
      </p:sp>
      <p:sp>
        <p:nvSpPr>
          <p:cNvPr id="4" name="TextBox 3">
            <a:extLst>
              <a:ext uri="{FF2B5EF4-FFF2-40B4-BE49-F238E27FC236}">
                <a16:creationId xmlns:a16="http://schemas.microsoft.com/office/drawing/2014/main" id="{DE02BB9D-5284-F7A6-13BE-51EFBD7CDA3A}"/>
              </a:ext>
            </a:extLst>
          </p:cNvPr>
          <p:cNvSpPr txBox="1"/>
          <p:nvPr/>
        </p:nvSpPr>
        <p:spPr>
          <a:xfrm>
            <a:off x="78192" y="-29848"/>
            <a:ext cx="9870393"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Effective/Compliance Timeframe Continued</a:t>
            </a:r>
          </a:p>
        </p:txBody>
      </p:sp>
      <p:sp>
        <p:nvSpPr>
          <p:cNvPr id="5" name="TextBox 4">
            <a:extLst>
              <a:ext uri="{FF2B5EF4-FFF2-40B4-BE49-F238E27FC236}">
                <a16:creationId xmlns:a16="http://schemas.microsoft.com/office/drawing/2014/main" id="{2C989FB3-FFF0-D12F-8485-E1B4110B0E41}"/>
              </a:ext>
            </a:extLst>
          </p:cNvPr>
          <p:cNvSpPr txBox="1"/>
          <p:nvPr/>
        </p:nvSpPr>
        <p:spPr>
          <a:xfrm>
            <a:off x="613834" y="1181128"/>
            <a:ext cx="4479116" cy="2308324"/>
          </a:xfrm>
          <a:prstGeom prst="rect">
            <a:avLst/>
          </a:prstGeom>
          <a:solidFill>
            <a:schemeClr val="bg1">
              <a:lumMod val="95000"/>
            </a:schemeClr>
          </a:solidFill>
          <a:ln>
            <a:solidFill>
              <a:schemeClr val="tx1"/>
            </a:solidFill>
          </a:ln>
        </p:spPr>
        <p:txBody>
          <a:bodyPr wrap="square" rtlCol="0">
            <a:spAutoFit/>
          </a:bodyPr>
          <a:lstStyle/>
          <a:p>
            <a:pPr algn="ctr"/>
            <a:r>
              <a:rPr lang="en-US" b="1" i="1" u="sng"/>
              <a:t>EPA RUN PROGRAMS</a:t>
            </a:r>
          </a:p>
          <a:p>
            <a:pPr algn="ctr"/>
            <a:endParaRPr lang="en-US" sz="900" b="1" i="1" u="sng"/>
          </a:p>
          <a:p>
            <a:pPr marL="285750" indent="-285750">
              <a:buFont typeface="Arial" panose="020B0604020202020204" pitchFamily="34" charset="0"/>
              <a:buChar char="•"/>
            </a:pPr>
            <a:r>
              <a:rPr lang="en-US"/>
              <a:t>AK, AZ, FL, ID, MT, NV, NM, NY, SC, SD, WY</a:t>
            </a:r>
          </a:p>
          <a:p>
            <a:pPr marL="285750" indent="-285750">
              <a:buFont typeface="Arial" panose="020B0604020202020204" pitchFamily="34" charset="0"/>
              <a:buChar char="•"/>
            </a:pPr>
            <a:r>
              <a:rPr lang="en-US"/>
              <a:t>American Samoa</a:t>
            </a:r>
          </a:p>
          <a:p>
            <a:pPr marL="285750" indent="-285750">
              <a:buFont typeface="Arial" panose="020B0604020202020204" pitchFamily="34" charset="0"/>
              <a:buChar char="•"/>
            </a:pPr>
            <a:r>
              <a:rPr lang="en-US"/>
              <a:t>Guam</a:t>
            </a:r>
          </a:p>
          <a:p>
            <a:pPr marL="285750" indent="-285750">
              <a:buFont typeface="Arial" panose="020B0604020202020204" pitchFamily="34" charset="0"/>
              <a:buChar char="•"/>
            </a:pPr>
            <a:r>
              <a:rPr lang="en-US"/>
              <a:t>Northern Mariana</a:t>
            </a:r>
            <a:r>
              <a:rPr lang="en-US">
                <a:solidFill>
                  <a:srgbClr val="92D050"/>
                </a:solidFill>
              </a:rPr>
              <a:t> </a:t>
            </a:r>
            <a:r>
              <a:rPr lang="en-US"/>
              <a:t>Islands</a:t>
            </a:r>
          </a:p>
          <a:p>
            <a:pPr marL="285750" indent="-285750">
              <a:buFont typeface="Arial" panose="020B0604020202020204" pitchFamily="34" charset="0"/>
              <a:buChar char="•"/>
            </a:pPr>
            <a:r>
              <a:rPr lang="en-US"/>
              <a:t>U.S. Virgin Islands</a:t>
            </a:r>
          </a:p>
          <a:p>
            <a:pPr marL="285750" indent="-285750">
              <a:buFont typeface="Arial" panose="020B0604020202020204" pitchFamily="34" charset="0"/>
              <a:buChar char="•"/>
            </a:pPr>
            <a:r>
              <a:rPr lang="en-US"/>
              <a:t>Most Tribal Lands</a:t>
            </a:r>
          </a:p>
          <a:p>
            <a:pPr marL="285750" indent="-285750">
              <a:buFont typeface="Arial" panose="020B0604020202020204" pitchFamily="34" charset="0"/>
              <a:buChar char="•"/>
            </a:pPr>
            <a:endParaRPr lang="en-US" sz="900"/>
          </a:p>
        </p:txBody>
      </p:sp>
      <p:sp>
        <p:nvSpPr>
          <p:cNvPr id="6" name="TextBox 5">
            <a:extLst>
              <a:ext uri="{FF2B5EF4-FFF2-40B4-BE49-F238E27FC236}">
                <a16:creationId xmlns:a16="http://schemas.microsoft.com/office/drawing/2014/main" id="{1334DBBB-A9C2-2404-647F-0F43B32C3EF5}"/>
              </a:ext>
            </a:extLst>
          </p:cNvPr>
          <p:cNvSpPr txBox="1"/>
          <p:nvPr/>
        </p:nvSpPr>
        <p:spPr>
          <a:xfrm>
            <a:off x="5316661" y="1193046"/>
            <a:ext cx="6459942" cy="2308324"/>
          </a:xfrm>
          <a:prstGeom prst="rect">
            <a:avLst/>
          </a:prstGeom>
          <a:solidFill>
            <a:schemeClr val="bg1">
              <a:lumMod val="95000"/>
            </a:schemeClr>
          </a:solidFill>
          <a:ln>
            <a:solidFill>
              <a:schemeClr val="tx1"/>
            </a:solidFill>
          </a:ln>
        </p:spPr>
        <p:txBody>
          <a:bodyPr wrap="square" rtlCol="0">
            <a:spAutoFit/>
          </a:bodyPr>
          <a:lstStyle/>
          <a:p>
            <a:pPr algn="ctr"/>
            <a:r>
              <a:rPr lang="en-US" b="1" i="1" u="sng"/>
              <a:t>EPA AUTHORIZED PROGRAMS</a:t>
            </a:r>
          </a:p>
          <a:p>
            <a:pPr marL="285750" indent="-285750">
              <a:buFont typeface="Arial" panose="020B0604020202020204" pitchFamily="34" charset="0"/>
              <a:buChar char="•"/>
            </a:pPr>
            <a:r>
              <a:rPr lang="en-US"/>
              <a:t>Any state that is </a:t>
            </a:r>
            <a:r>
              <a:rPr lang="en-US" b="1"/>
              <a:t>not</a:t>
            </a:r>
            <a:r>
              <a:rPr lang="en-US"/>
              <a:t> AK, AZ, FL, ID, MT, NV, NM, NY, SC, SD, WY</a:t>
            </a:r>
            <a:endParaRPr lang="en-US" i="1"/>
          </a:p>
          <a:p>
            <a:pPr marL="285750" indent="-285750">
              <a:buFont typeface="Arial" panose="020B0604020202020204" pitchFamily="34" charset="0"/>
              <a:buChar char="•"/>
            </a:pPr>
            <a:r>
              <a:rPr lang="en-US"/>
              <a:t>Cherokee Nation</a:t>
            </a:r>
          </a:p>
          <a:p>
            <a:pPr marL="285750" indent="-285750">
              <a:buFont typeface="Arial" panose="020B0604020202020204" pitchFamily="34" charset="0"/>
              <a:buChar char="•"/>
            </a:pPr>
            <a:r>
              <a:rPr lang="en-US"/>
              <a:t>Upper Sioux Community</a:t>
            </a:r>
          </a:p>
          <a:p>
            <a:pPr marL="285750" indent="-285750">
              <a:buFont typeface="Arial" panose="020B0604020202020204" pitchFamily="34" charset="0"/>
              <a:buChar char="•"/>
            </a:pPr>
            <a:r>
              <a:rPr lang="en-US"/>
              <a:t>Lower Sioux Indian Community in the State of Minnesota</a:t>
            </a:r>
          </a:p>
          <a:p>
            <a:pPr marL="285750" indent="-285750">
              <a:buFont typeface="Arial" panose="020B0604020202020204" pitchFamily="34" charset="0"/>
              <a:buChar char="•"/>
            </a:pPr>
            <a:r>
              <a:rPr lang="en-US"/>
              <a:t>Minnesota Chippewa Tribe - Boise Forte (Nett Lake)</a:t>
            </a:r>
          </a:p>
          <a:p>
            <a:pPr marL="285750" indent="-285750">
              <a:buFont typeface="Arial" panose="020B0604020202020204" pitchFamily="34" charset="0"/>
              <a:buChar char="•"/>
            </a:pPr>
            <a:r>
              <a:rPr lang="en-US"/>
              <a:t>Puerto Rico</a:t>
            </a:r>
          </a:p>
          <a:p>
            <a:pPr marL="285750" indent="-285750">
              <a:buFont typeface="Arial" panose="020B0604020202020204" pitchFamily="34" charset="0"/>
              <a:buChar char="•"/>
            </a:pPr>
            <a:r>
              <a:rPr lang="en-US"/>
              <a:t>Washington, DC</a:t>
            </a:r>
          </a:p>
        </p:txBody>
      </p:sp>
      <p:sp>
        <p:nvSpPr>
          <p:cNvPr id="15" name="Rectangle: Rounded Corners 14">
            <a:extLst>
              <a:ext uri="{FF2B5EF4-FFF2-40B4-BE49-F238E27FC236}">
                <a16:creationId xmlns:a16="http://schemas.microsoft.com/office/drawing/2014/main" id="{EC3F057D-D13A-7EC0-31C0-310C8CC1E3BD}"/>
              </a:ext>
            </a:extLst>
          </p:cNvPr>
          <p:cNvSpPr/>
          <p:nvPr/>
        </p:nvSpPr>
        <p:spPr>
          <a:xfrm>
            <a:off x="460719" y="4423906"/>
            <a:ext cx="11270562" cy="2025675"/>
          </a:xfrm>
          <a:prstGeom prst="roundRect">
            <a:avLst/>
          </a:prstGeom>
          <a:solidFill>
            <a:srgbClr val="0054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900" b="1" u="sng">
                <a:solidFill>
                  <a:schemeClr val="bg1"/>
                </a:solidFill>
              </a:rPr>
              <a:t>Local Level Requirements:</a:t>
            </a:r>
            <a:r>
              <a:rPr lang="en-US" sz="1900">
                <a:solidFill>
                  <a:schemeClr val="bg1"/>
                </a:solidFill>
              </a:rPr>
              <a:t> States with EPA run or EPA authorized programs may also have local level requirements, such as at the city level. Ultimately the more stringent requirements would apply on the same timeline as EPA’s rule</a:t>
            </a:r>
            <a:endParaRPr lang="en-US" sz="1900" b="1" u="sng">
              <a:solidFill>
                <a:schemeClr val="bg1"/>
              </a:solidFill>
            </a:endParaRPr>
          </a:p>
          <a:p>
            <a:pPr algn="ctr"/>
            <a:endParaRPr lang="en-US" sz="1900" b="1" u="sng"/>
          </a:p>
          <a:p>
            <a:r>
              <a:rPr lang="en-US" sz="1900" b="1" u="sng"/>
              <a:t>HUD Requirements:</a:t>
            </a:r>
            <a:r>
              <a:rPr lang="en-US" sz="1900"/>
              <a:t> In both EPA run and EPA authorized programs there are layered HUD requirements for specific types of assistance under the lead-safe housing rule; while HUD may have additional requirements, the timing for the change in the standards themselves still follows EPA or the authorized programs requirements </a:t>
            </a:r>
            <a:endParaRPr lang="en-US" sz="1900" b="1" u="sng"/>
          </a:p>
        </p:txBody>
      </p:sp>
      <p:sp>
        <p:nvSpPr>
          <p:cNvPr id="17" name="Arrow: Down 16">
            <a:extLst>
              <a:ext uri="{FF2B5EF4-FFF2-40B4-BE49-F238E27FC236}">
                <a16:creationId xmlns:a16="http://schemas.microsoft.com/office/drawing/2014/main" id="{DD14333E-1928-D997-AE1F-A3A19C4F7130}"/>
              </a:ext>
            </a:extLst>
          </p:cNvPr>
          <p:cNvSpPr/>
          <p:nvPr/>
        </p:nvSpPr>
        <p:spPr>
          <a:xfrm>
            <a:off x="8094888" y="3699761"/>
            <a:ext cx="802826" cy="62581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1515ACE-5751-86B2-37F2-95ADCF07CAAE}"/>
              </a:ext>
            </a:extLst>
          </p:cNvPr>
          <p:cNvSpPr/>
          <p:nvPr/>
        </p:nvSpPr>
        <p:spPr>
          <a:xfrm>
            <a:off x="2451979" y="3677308"/>
            <a:ext cx="802826" cy="625818"/>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8741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5FEC42-4B39-9FAD-61F2-78A272B72EB4}"/>
              </a:ext>
            </a:extLst>
          </p:cNvPr>
          <p:cNvSpPr txBox="1"/>
          <p:nvPr/>
        </p:nvSpPr>
        <p:spPr>
          <a:xfrm>
            <a:off x="299351" y="772194"/>
            <a:ext cx="11811000" cy="36933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
                <a:srgbClr val="4472C4"/>
              </a:buClr>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4" name="Footer Placeholder 1">
            <a:extLst>
              <a:ext uri="{FF2B5EF4-FFF2-40B4-BE49-F238E27FC236}">
                <a16:creationId xmlns:a16="http://schemas.microsoft.com/office/drawing/2014/main" id="{A5850FAD-ED43-4680-A6F6-1C70DC125AA7}"/>
              </a:ext>
            </a:extLst>
          </p:cNvPr>
          <p:cNvSpPr txBox="1">
            <a:spLocks/>
          </p:cNvSpPr>
          <p:nvPr/>
        </p:nvSpPr>
        <p:spPr>
          <a:xfrm>
            <a:off x="4639418" y="6123788"/>
            <a:ext cx="4936382" cy="45280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EC31992-51C3-5A9E-8D78-80FFCEDC79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4" name="TextBox 3">
            <a:extLst>
              <a:ext uri="{FF2B5EF4-FFF2-40B4-BE49-F238E27FC236}">
                <a16:creationId xmlns:a16="http://schemas.microsoft.com/office/drawing/2014/main" id="{CA1D3EBD-991E-F4DA-AB41-163A9EEBC946}"/>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ea typeface="+mn-ea"/>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solidFill>
                  <a:prstClr val="white"/>
                </a:solidFill>
                <a:latin typeface="Calibri" panose="020F0502020204030204" pitchFamily="34" charset="0"/>
                <a:cs typeface="Calibri" panose="020F0502020204030204" pitchFamily="34" charset="0"/>
              </a:rPr>
              <a:t>33</a:t>
            </a:r>
            <a:endParaRPr kumimoji="0" 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9B759169-1A16-7F13-4DB6-3EB54671926F}"/>
              </a:ext>
            </a:extLst>
          </p:cNvPr>
          <p:cNvSpPr txBox="1"/>
          <p:nvPr/>
        </p:nvSpPr>
        <p:spPr>
          <a:xfrm>
            <a:off x="424228" y="1101886"/>
            <a:ext cx="11166935" cy="404726"/>
          </a:xfrm>
          <a:prstGeom prst="rect">
            <a:avLst/>
          </a:prstGeom>
          <a:noFill/>
        </p:spPr>
        <p:txBody>
          <a:bodyPr wrap="square">
            <a:spAutoFit/>
          </a:bodyPr>
          <a:lstStyle/>
          <a:p>
            <a:pPr marL="0" marR="0" lvl="0" indent="0" algn="l" defTabSz="914400" rtl="0" eaLnBrk="1" fontAlgn="auto" latinLnBrk="0" hangingPunct="1">
              <a:lnSpc>
                <a:spcPct val="106000"/>
              </a:lnSpc>
              <a:spcBef>
                <a:spcPts val="400"/>
              </a:spcBef>
              <a:spcAft>
                <a:spcPts val="0"/>
              </a:spcAft>
              <a:buClr>
                <a:srgbClr val="4472C4"/>
              </a:buClr>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Calibri" panose="020F0502020204030204" pitchFamily="34" charset="0"/>
              <a:cs typeface="Times New Roman"/>
            </a:endParaRPr>
          </a:p>
        </p:txBody>
      </p:sp>
      <p:sp>
        <p:nvSpPr>
          <p:cNvPr id="6" name="TextBox 5">
            <a:extLst>
              <a:ext uri="{FF2B5EF4-FFF2-40B4-BE49-F238E27FC236}">
                <a16:creationId xmlns:a16="http://schemas.microsoft.com/office/drawing/2014/main" id="{00AF9DE4-80D3-259F-E9CB-5F5D4E71819C}"/>
              </a:ext>
            </a:extLst>
          </p:cNvPr>
          <p:cNvSpPr txBox="1"/>
          <p:nvPr/>
        </p:nvSpPr>
        <p:spPr>
          <a:xfrm>
            <a:off x="237598" y="183008"/>
            <a:ext cx="11540194"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Retroactivity for EPA’s Lead-Based Paint Activities Program</a:t>
            </a:r>
          </a:p>
        </p:txBody>
      </p:sp>
      <p:sp>
        <p:nvSpPr>
          <p:cNvPr id="13" name="TextBox 12">
            <a:extLst>
              <a:ext uri="{FF2B5EF4-FFF2-40B4-BE49-F238E27FC236}">
                <a16:creationId xmlns:a16="http://schemas.microsoft.com/office/drawing/2014/main" id="{247194CA-F40B-FFBB-E4D2-ADC5BA19CA4E}"/>
              </a:ext>
            </a:extLst>
          </p:cNvPr>
          <p:cNvSpPr txBox="1"/>
          <p:nvPr/>
        </p:nvSpPr>
        <p:spPr>
          <a:xfrm>
            <a:off x="118799" y="956860"/>
            <a:ext cx="11954402" cy="4768806"/>
          </a:xfrm>
          <a:prstGeom prst="rect">
            <a:avLst/>
          </a:prstGeom>
          <a:noFill/>
        </p:spPr>
        <p:txBody>
          <a:bodyPr wrap="square">
            <a:spAutoFit/>
          </a:bodyPr>
          <a:lstStyle/>
          <a:p>
            <a:pPr marL="457200" marR="0" lvl="0" indent="-347663">
              <a:lnSpc>
                <a:spcPct val="107000"/>
              </a:lnSpc>
              <a:spcBef>
                <a:spcPts val="600"/>
              </a:spcBef>
              <a:spcAft>
                <a:spcPts val="1200"/>
              </a:spcAft>
              <a:buClr>
                <a:schemeClr val="accent1"/>
              </a:buClr>
              <a:buFont typeface="Arial" panose="020B0604020202020204" pitchFamily="34" charset="0"/>
              <a:buChar char="•"/>
            </a:pPr>
            <a:r>
              <a:rPr lang="en-US" sz="2300">
                <a:ea typeface="Calibri" panose="020F0502020204030204" pitchFamily="34" charset="0"/>
                <a:cs typeface="Arial"/>
              </a:rPr>
              <a:t>Under EPA’s lead-based paint activities program, the dust-lead reportable levels do not compel specific EPA actions, and thus would not compel any actions retroactively or otherwise</a:t>
            </a:r>
          </a:p>
          <a:p>
            <a:pPr marL="914400" lvl="1" indent="-347663">
              <a:lnSpc>
                <a:spcPct val="107000"/>
              </a:lnSpc>
              <a:spcBef>
                <a:spcPts val="600"/>
              </a:spcBef>
              <a:spcAft>
                <a:spcPts val="1200"/>
              </a:spcAft>
              <a:buClr>
                <a:schemeClr val="accent1"/>
              </a:buClr>
              <a:buFont typeface="Courier New" panose="02070309020205020404" pitchFamily="49" charset="0"/>
              <a:buChar char="o"/>
            </a:pPr>
            <a:r>
              <a:rPr lang="en-US" sz="2100"/>
              <a:t>Inspection reports and risk assessments describe conditions at a specific time</a:t>
            </a:r>
          </a:p>
          <a:p>
            <a:pPr marL="914400" lvl="1" indent="-347663">
              <a:lnSpc>
                <a:spcPct val="107000"/>
              </a:lnSpc>
              <a:spcBef>
                <a:spcPts val="600"/>
              </a:spcBef>
              <a:spcAft>
                <a:spcPts val="1200"/>
              </a:spcAft>
              <a:buClr>
                <a:schemeClr val="accent1"/>
              </a:buClr>
              <a:buFont typeface="Courier New" panose="02070309020205020404" pitchFamily="49" charset="0"/>
              <a:buChar char="o"/>
            </a:pPr>
            <a:r>
              <a:rPr lang="en-US" sz="2100"/>
              <a:t>A report that indicates no lead-based paint hazard is present should not imply the absence of those conditions in perpetuity</a:t>
            </a:r>
            <a:endParaRPr lang="en-US" sz="2100">
              <a:ea typeface="Calibri" panose="020F0502020204030204" pitchFamily="34" charset="0"/>
              <a:cs typeface="Arial"/>
            </a:endParaRPr>
          </a:p>
          <a:p>
            <a:pPr marL="457200" marR="0" lvl="0" indent="-347663">
              <a:lnSpc>
                <a:spcPct val="107000"/>
              </a:lnSpc>
              <a:spcBef>
                <a:spcPts val="600"/>
              </a:spcBef>
              <a:spcAft>
                <a:spcPts val="1200"/>
              </a:spcAft>
              <a:buClr>
                <a:schemeClr val="accent1"/>
              </a:buClr>
              <a:buFont typeface="Arial" panose="020B0604020202020204" pitchFamily="34" charset="0"/>
              <a:buChar char="•"/>
            </a:pPr>
            <a:r>
              <a:rPr lang="en-US" sz="2300">
                <a:ea typeface="Calibri" panose="020F0502020204030204" pitchFamily="34" charset="0"/>
                <a:cs typeface="Arial"/>
              </a:rPr>
              <a:t>The final dust-lead action levels of </a:t>
            </a:r>
            <a:r>
              <a:rPr lang="en-US" sz="2300"/>
              <a:t>5 μg/ft</a:t>
            </a:r>
            <a:r>
              <a:rPr lang="en-US" sz="2300" baseline="30000"/>
              <a:t>2</a:t>
            </a:r>
            <a:r>
              <a:rPr lang="en-US" sz="2300"/>
              <a:t> for floors, 40 μg/ft</a:t>
            </a:r>
            <a:r>
              <a:rPr lang="en-US" sz="2300" baseline="30000"/>
              <a:t>2</a:t>
            </a:r>
            <a:r>
              <a:rPr lang="en-US" sz="2300"/>
              <a:t> for window sills, and 100 μg/ft</a:t>
            </a:r>
            <a:r>
              <a:rPr lang="en-US" sz="2300" baseline="30000"/>
              <a:t>2</a:t>
            </a:r>
            <a:r>
              <a:rPr lang="en-US" sz="2300"/>
              <a:t> for troughs would not impose retroactive requirements on regulated entities that have previously performed clearance</a:t>
            </a:r>
          </a:p>
          <a:p>
            <a:pPr marL="457200" marR="0" lvl="0" indent="-347663">
              <a:lnSpc>
                <a:spcPct val="107000"/>
              </a:lnSpc>
              <a:spcBef>
                <a:spcPts val="600"/>
              </a:spcBef>
              <a:spcAft>
                <a:spcPts val="1200"/>
              </a:spcAft>
              <a:buClr>
                <a:schemeClr val="accent1"/>
              </a:buClr>
              <a:buFont typeface="Arial" panose="020B0604020202020204" pitchFamily="34" charset="0"/>
              <a:buChar char="•"/>
            </a:pPr>
            <a:r>
              <a:rPr lang="en-US" sz="2300"/>
              <a:t>In addition, this rulemaking does not impose retroactive requirements to regulated entities that have previously complied with the Disclosure Rule</a:t>
            </a:r>
            <a:endParaRPr lang="en-US" sz="2300">
              <a:ea typeface="Calibri" panose="020F0502020204030204" pitchFamily="34" charset="0"/>
              <a:cs typeface="Arial"/>
            </a:endParaRPr>
          </a:p>
        </p:txBody>
      </p:sp>
    </p:spTree>
    <p:extLst>
      <p:ext uri="{BB962C8B-B14F-4D97-AF65-F5344CB8AC3E}">
        <p14:creationId xmlns:p14="http://schemas.microsoft.com/office/powerpoint/2010/main" val="488730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34</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8" name="TextBox 7">
            <a:extLst>
              <a:ext uri="{FF2B5EF4-FFF2-40B4-BE49-F238E27FC236}">
                <a16:creationId xmlns:a16="http://schemas.microsoft.com/office/drawing/2014/main" id="{89A4E951-BE53-ED6F-FC3B-F07B3D635A44}"/>
              </a:ext>
            </a:extLst>
          </p:cNvPr>
          <p:cNvSpPr txBox="1"/>
          <p:nvPr/>
        </p:nvSpPr>
        <p:spPr>
          <a:xfrm>
            <a:off x="162667" y="116255"/>
            <a:ext cx="11759642"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latin typeface="Calibri" panose="020F0502020204030204" pitchFamily="34" charset="0"/>
                <a:ea typeface="Calibri" panose="020F0502020204030204" pitchFamily="34" charset="0"/>
              </a:rPr>
              <a:t>NLLAP Recognized Laboratory Impacts </a:t>
            </a:r>
            <a:endParaRPr lang="en-US" sz="3400" b="1" strike="sngStrike">
              <a:solidFill>
                <a:schemeClr val="accent1">
                  <a:lumMod val="75000"/>
                </a:schemeClr>
              </a:solidFill>
              <a:effectLst/>
              <a:latin typeface="Calibri" panose="020F0502020204030204" pitchFamily="34" charset="0"/>
              <a:ea typeface="Calibri" panose="020F0502020204030204" pitchFamily="34" charset="0"/>
            </a:endParaRPr>
          </a:p>
        </p:txBody>
      </p:sp>
      <p:sp>
        <p:nvSpPr>
          <p:cNvPr id="2" name="Content Placeholder 2">
            <a:extLst>
              <a:ext uri="{FF2B5EF4-FFF2-40B4-BE49-F238E27FC236}">
                <a16:creationId xmlns:a16="http://schemas.microsoft.com/office/drawing/2014/main" id="{2F55685B-9CDB-EFF0-891B-803A46F5635E}"/>
              </a:ext>
            </a:extLst>
          </p:cNvPr>
          <p:cNvSpPr>
            <a:spLocks noGrp="1"/>
          </p:cNvSpPr>
          <p:nvPr/>
        </p:nvSpPr>
        <p:spPr bwMode="auto">
          <a:xfrm>
            <a:off x="162666" y="872923"/>
            <a:ext cx="12029334" cy="49011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spcBef>
                <a:spcPts val="600"/>
              </a:spcBef>
              <a:spcAft>
                <a:spcPts val="600"/>
              </a:spcAft>
              <a:buClr>
                <a:schemeClr val="accent1"/>
              </a:buClr>
            </a:pPr>
            <a:r>
              <a:rPr lang="en-US" sz="2400">
                <a:cs typeface="Arial"/>
              </a:rPr>
              <a:t>Dust-wipe testing is required to be done by a laboratory that is recognized by EPA’s National Lead Laboratory Accreditation Program (NLLAP)</a:t>
            </a:r>
          </a:p>
          <a:p>
            <a:pPr lvl="1">
              <a:spcBef>
                <a:spcPts val="600"/>
              </a:spcBef>
              <a:spcAft>
                <a:spcPts val="600"/>
              </a:spcAft>
              <a:buClr>
                <a:schemeClr val="accent1"/>
              </a:buClr>
              <a:buFont typeface="Courier New" panose="02070309020205020404" pitchFamily="49" charset="0"/>
              <a:buChar char="o"/>
            </a:pPr>
            <a:r>
              <a:rPr lang="en-US" sz="2000">
                <a:cs typeface="Arial"/>
              </a:rPr>
              <a:t>Under version 4 of Laboratory Quality System Requirements/Standards for Recognition (LQSR), which was </a:t>
            </a:r>
            <a:r>
              <a:rPr lang="en-US" sz="2000">
                <a:cs typeface="Arial"/>
                <a:hlinkClick r:id="rId4"/>
              </a:rPr>
              <a:t>published in October 2024</a:t>
            </a:r>
            <a:r>
              <a:rPr lang="en-US" sz="2000">
                <a:cs typeface="Arial"/>
              </a:rPr>
              <a:t>, laboratories accredited by NLLAP must demonstrate they can achieve a quantitation limit (or reporting limit) equal to or less than 80% of the lowest action level for dust wipe samples (</a:t>
            </a:r>
            <a:r>
              <a:rPr lang="en-US" sz="2000" i="1">
                <a:cs typeface="Arial"/>
              </a:rPr>
              <a:t>i.e., </a:t>
            </a:r>
            <a:r>
              <a:rPr lang="en-US" sz="2000">
                <a:cs typeface="Arial"/>
              </a:rPr>
              <a:t>the dust-lead action levels)</a:t>
            </a:r>
          </a:p>
          <a:p>
            <a:pPr lvl="1">
              <a:spcBef>
                <a:spcPts val="600"/>
              </a:spcBef>
              <a:spcAft>
                <a:spcPts val="600"/>
              </a:spcAft>
              <a:buClr>
                <a:schemeClr val="accent1"/>
              </a:buClr>
              <a:buFont typeface="Courier New" panose="02070309020205020404" pitchFamily="49" charset="0"/>
              <a:buChar char="o"/>
            </a:pPr>
            <a:r>
              <a:rPr lang="en-US" sz="2000">
                <a:cs typeface="Arial"/>
              </a:rPr>
              <a:t>The quantitation limit must also be “at least 1.6 times but no greater than 10 times the method detection limit” </a:t>
            </a:r>
          </a:p>
          <a:p>
            <a:pPr lvl="1">
              <a:spcBef>
                <a:spcPts val="600"/>
              </a:spcBef>
              <a:spcAft>
                <a:spcPts val="600"/>
              </a:spcAft>
              <a:buClr>
                <a:schemeClr val="accent1"/>
              </a:buClr>
              <a:buFont typeface="Courier New" panose="02070309020205020404" pitchFamily="49" charset="0"/>
              <a:buChar char="o"/>
            </a:pPr>
            <a:r>
              <a:rPr lang="en-US" sz="2000">
                <a:cs typeface="Arial"/>
              </a:rPr>
              <a:t>Laboratories currently participating in NLLAP will have until December 22, 2025 to conform to the new standards stated in the LQSR 4.0 to maintain participation in NLLAP</a:t>
            </a:r>
          </a:p>
          <a:p>
            <a:pPr>
              <a:spcBef>
                <a:spcPts val="600"/>
              </a:spcBef>
              <a:spcAft>
                <a:spcPts val="600"/>
              </a:spcAft>
              <a:buClr>
                <a:schemeClr val="accent1"/>
              </a:buClr>
              <a:buFont typeface="Arial" panose="020B0604020202020204" pitchFamily="34" charset="0"/>
              <a:buChar char="•"/>
            </a:pPr>
            <a:r>
              <a:rPr lang="en-US" sz="2400">
                <a:cs typeface="Arial"/>
              </a:rPr>
              <a:t>All laboratories under NLLAP are required to undergo on-site assessments conducted by an accreditation body/organization (which is not EPA)</a:t>
            </a:r>
          </a:p>
          <a:p>
            <a:pPr>
              <a:spcBef>
                <a:spcPts val="600"/>
              </a:spcBef>
              <a:spcAft>
                <a:spcPts val="600"/>
              </a:spcAft>
              <a:buClr>
                <a:schemeClr val="accent1"/>
              </a:buClr>
              <a:buFont typeface="Arial" panose="020B0604020202020204" pitchFamily="34" charset="0"/>
              <a:buChar char="•"/>
            </a:pPr>
            <a:endParaRPr lang="en-US" sz="2400">
              <a:cs typeface="Arial"/>
            </a:endParaRPr>
          </a:p>
          <a:p>
            <a:pPr lvl="1">
              <a:spcBef>
                <a:spcPts val="600"/>
              </a:spcBef>
              <a:spcAft>
                <a:spcPts val="600"/>
              </a:spcAft>
              <a:buClr>
                <a:schemeClr val="accent1"/>
              </a:buClr>
              <a:buFont typeface="Courier New" panose="02070309020205020404" pitchFamily="49" charset="0"/>
              <a:buChar char="o"/>
            </a:pPr>
            <a:endParaRPr lang="en-US" sz="2000">
              <a:cs typeface="Arial"/>
            </a:endParaRPr>
          </a:p>
          <a:p>
            <a:pPr>
              <a:spcBef>
                <a:spcPts val="600"/>
              </a:spcBef>
              <a:spcAft>
                <a:spcPts val="600"/>
              </a:spcAft>
              <a:buClr>
                <a:schemeClr val="accent1"/>
              </a:buClr>
            </a:pPr>
            <a:endParaRPr lang="en-US" sz="2400">
              <a:cs typeface="Arial"/>
            </a:endParaRPr>
          </a:p>
        </p:txBody>
      </p:sp>
    </p:spTree>
    <p:extLst>
      <p:ext uri="{BB962C8B-B14F-4D97-AF65-F5344CB8AC3E}">
        <p14:creationId xmlns:p14="http://schemas.microsoft.com/office/powerpoint/2010/main" val="3264069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35</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8" name="TextBox 7">
            <a:extLst>
              <a:ext uri="{FF2B5EF4-FFF2-40B4-BE49-F238E27FC236}">
                <a16:creationId xmlns:a16="http://schemas.microsoft.com/office/drawing/2014/main" id="{89A4E951-BE53-ED6F-FC3B-F07B3D635A44}"/>
              </a:ext>
            </a:extLst>
          </p:cNvPr>
          <p:cNvSpPr txBox="1"/>
          <p:nvPr/>
        </p:nvSpPr>
        <p:spPr>
          <a:xfrm>
            <a:off x="162667" y="116255"/>
            <a:ext cx="11759642"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latin typeface="Calibri" panose="020F0502020204030204" pitchFamily="34" charset="0"/>
                <a:ea typeface="Calibri" panose="020F0502020204030204" pitchFamily="34" charset="0"/>
              </a:rPr>
              <a:t>Renovation, Repair, and Painting Program Impacts </a:t>
            </a:r>
            <a:endParaRPr lang="en-US" sz="3400" b="1" strike="sngStrike">
              <a:solidFill>
                <a:schemeClr val="accent1">
                  <a:lumMod val="75000"/>
                </a:schemeClr>
              </a:solidFill>
              <a:effectLst/>
              <a:latin typeface="Calibri" panose="020F0502020204030204" pitchFamily="34" charset="0"/>
              <a:ea typeface="Calibri" panose="020F0502020204030204" pitchFamily="34" charset="0"/>
            </a:endParaRPr>
          </a:p>
        </p:txBody>
      </p:sp>
      <p:sp>
        <p:nvSpPr>
          <p:cNvPr id="2" name="Content Placeholder 2">
            <a:extLst>
              <a:ext uri="{FF2B5EF4-FFF2-40B4-BE49-F238E27FC236}">
                <a16:creationId xmlns:a16="http://schemas.microsoft.com/office/drawing/2014/main" id="{2F55685B-9CDB-EFF0-891B-803A46F5635E}"/>
              </a:ext>
            </a:extLst>
          </p:cNvPr>
          <p:cNvSpPr>
            <a:spLocks noGrp="1"/>
          </p:cNvSpPr>
          <p:nvPr/>
        </p:nvSpPr>
        <p:spPr bwMode="auto">
          <a:xfrm>
            <a:off x="109155" y="880887"/>
            <a:ext cx="11866666" cy="50219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spcBef>
                <a:spcPts val="600"/>
              </a:spcBef>
              <a:spcAft>
                <a:spcPts val="600"/>
              </a:spcAft>
              <a:buClr>
                <a:schemeClr val="accent1"/>
              </a:buClr>
            </a:pPr>
            <a:r>
              <a:rPr lang="en-US" sz="2200"/>
              <a:t>The dust-lead reportable levels and dust-lead action levels would not trigger new requirements under EPA’s existing RRP Rule (</a:t>
            </a:r>
            <a:r>
              <a:rPr lang="en-US" sz="2200">
                <a:hlinkClick r:id="rId4"/>
              </a:rPr>
              <a:t>40 CFR part 745, subpart E</a:t>
            </a:r>
            <a:r>
              <a:rPr lang="en-US" sz="2200"/>
              <a:t>)</a:t>
            </a:r>
          </a:p>
          <a:p>
            <a:pPr lvl="1">
              <a:spcBef>
                <a:spcPts val="600"/>
              </a:spcBef>
              <a:spcAft>
                <a:spcPts val="600"/>
              </a:spcAft>
              <a:buClr>
                <a:schemeClr val="accent1"/>
              </a:buClr>
              <a:buFont typeface="Courier New" panose="02070309020205020404" pitchFamily="49" charset="0"/>
              <a:buChar char="o"/>
            </a:pPr>
            <a:r>
              <a:rPr lang="en-US" sz="1800"/>
              <a:t>EPA’s existing RRP work practices are required where lead-based paint is present (or assumed to be present) and are not predicated by dust-lead loadings exceeding the dust-lead reportable levels</a:t>
            </a:r>
          </a:p>
          <a:p>
            <a:pPr lvl="1">
              <a:spcBef>
                <a:spcPts val="600"/>
              </a:spcBef>
              <a:spcAft>
                <a:spcPts val="600"/>
              </a:spcAft>
              <a:buClr>
                <a:schemeClr val="accent1"/>
              </a:buClr>
              <a:buFont typeface="Courier New" panose="02070309020205020404" pitchFamily="49" charset="0"/>
              <a:buChar char="o"/>
            </a:pPr>
            <a:r>
              <a:rPr lang="en-US" sz="1800"/>
              <a:t>EPA’s existing RRP regulations do not require dust-lead sampling prior to or at the conclusion of a renovation and are not affected by a change to the dust-lead reportable levels or dust-lead action levels</a:t>
            </a:r>
          </a:p>
          <a:p>
            <a:pPr>
              <a:spcBef>
                <a:spcPts val="600"/>
              </a:spcBef>
              <a:spcAft>
                <a:spcPts val="600"/>
              </a:spcAft>
              <a:buClr>
                <a:schemeClr val="accent1"/>
              </a:buClr>
              <a:buFont typeface="Arial" panose="020B0604020202020204" pitchFamily="34" charset="0"/>
              <a:buChar char="•"/>
            </a:pPr>
            <a:r>
              <a:rPr lang="en-US" sz="2200"/>
              <a:t>Certified renovators and RRP firms should be aware of the conforming amendments to the definition of “target housing” (</a:t>
            </a:r>
            <a:r>
              <a:rPr lang="en-US" sz="2200" i="1"/>
              <a:t>i.e.,</a:t>
            </a:r>
            <a:r>
              <a:rPr lang="en-US" sz="2200"/>
              <a:t> the inclusion of zero-bedroom dwellings where children under 6 reside or are expected to reside), the amendments about electronic submissions, as well as the change in the dust-lead action levels for optional dust-wipe sampling</a:t>
            </a:r>
          </a:p>
          <a:p>
            <a:pPr lvl="1">
              <a:spcBef>
                <a:spcPts val="600"/>
              </a:spcBef>
              <a:spcAft>
                <a:spcPts val="600"/>
              </a:spcAft>
              <a:buClr>
                <a:schemeClr val="accent1"/>
              </a:buClr>
              <a:buFont typeface="Arial" panose="020B0604020202020204" pitchFamily="34" charset="0"/>
              <a:buChar char="•"/>
            </a:pPr>
            <a:r>
              <a:rPr lang="en-US" sz="1800"/>
              <a:t>Note, while optional under EPA’s program, clearance is required after RRP under HUD’s Lead Safe Housing Rule</a:t>
            </a:r>
          </a:p>
          <a:p>
            <a:pPr>
              <a:spcBef>
                <a:spcPts val="600"/>
              </a:spcBef>
              <a:spcAft>
                <a:spcPts val="600"/>
              </a:spcAft>
              <a:buClr>
                <a:schemeClr val="accent1"/>
              </a:buClr>
              <a:buFont typeface="Arial" panose="020B0604020202020204" pitchFamily="34" charset="0"/>
              <a:buChar char="•"/>
            </a:pPr>
            <a:r>
              <a:rPr lang="en-US" sz="2200">
                <a:cs typeface="Arial"/>
              </a:rPr>
              <a:t>While EPA finalized no additional changes to clearance or the cleaning verification process for RRP in the final rulemaking, the Agency may consider whether to revise the RRP program at a later date</a:t>
            </a:r>
          </a:p>
        </p:txBody>
      </p:sp>
    </p:spTree>
    <p:extLst>
      <p:ext uri="{BB962C8B-B14F-4D97-AF65-F5344CB8AC3E}">
        <p14:creationId xmlns:p14="http://schemas.microsoft.com/office/powerpoint/2010/main" val="1824602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solidFill>
                  <a:prstClr val="white"/>
                </a:solidFill>
                <a:latin typeface="Calibri"/>
                <a:cs typeface="Calibri"/>
              </a:rPr>
              <a:t>36</a:t>
            </a:r>
            <a:endPar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5" name="TextBox 4">
            <a:extLst>
              <a:ext uri="{FF2B5EF4-FFF2-40B4-BE49-F238E27FC236}">
                <a16:creationId xmlns:a16="http://schemas.microsoft.com/office/drawing/2014/main" id="{214AF05A-BF90-FE9B-6D21-9A79397B9A87}"/>
              </a:ext>
            </a:extLst>
          </p:cNvPr>
          <p:cNvSpPr txBox="1"/>
          <p:nvPr/>
        </p:nvSpPr>
        <p:spPr>
          <a:xfrm>
            <a:off x="360563" y="234151"/>
            <a:ext cx="9870393"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Resources</a:t>
            </a:r>
          </a:p>
        </p:txBody>
      </p:sp>
      <p:sp>
        <p:nvSpPr>
          <p:cNvPr id="6" name="Rectangle 1">
            <a:extLst>
              <a:ext uri="{FF2B5EF4-FFF2-40B4-BE49-F238E27FC236}">
                <a16:creationId xmlns:a16="http://schemas.microsoft.com/office/drawing/2014/main" id="{D8B9312D-2633-87D9-D1E4-D980F9D642CB}"/>
              </a:ext>
            </a:extLst>
          </p:cNvPr>
          <p:cNvSpPr>
            <a:spLocks noChangeArrowheads="1"/>
          </p:cNvSpPr>
          <p:nvPr/>
        </p:nvSpPr>
        <p:spPr bwMode="auto">
          <a:xfrm>
            <a:off x="3943350" y="18113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CF225802-C8CF-D478-6927-9A6D51B12F10}"/>
              </a:ext>
            </a:extLst>
          </p:cNvPr>
          <p:cNvSpPr>
            <a:spLocks noGrp="1"/>
          </p:cNvSpPr>
          <p:nvPr/>
        </p:nvSpPr>
        <p:spPr bwMode="auto">
          <a:xfrm>
            <a:off x="360563" y="1100091"/>
            <a:ext cx="11669856" cy="4341473"/>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spcBef>
                <a:spcPts val="600"/>
              </a:spcBef>
              <a:spcAft>
                <a:spcPts val="600"/>
              </a:spcAft>
              <a:buClr>
                <a:schemeClr val="accent1"/>
              </a:buClr>
            </a:pPr>
            <a:r>
              <a:rPr lang="en-US">
                <a:cs typeface="Arial"/>
              </a:rPr>
              <a:t>Regulatory References</a:t>
            </a:r>
          </a:p>
          <a:p>
            <a:pPr lvl="1">
              <a:spcBef>
                <a:spcPts val="600"/>
              </a:spcBef>
              <a:spcAft>
                <a:spcPts val="600"/>
              </a:spcAft>
              <a:buClr>
                <a:schemeClr val="accent1"/>
              </a:buClr>
              <a:buFont typeface="Courier New" panose="02070309020205020404" pitchFamily="49" charset="0"/>
              <a:buChar char="o"/>
            </a:pPr>
            <a:r>
              <a:rPr lang="en-US">
                <a:cs typeface="Arial"/>
                <a:hlinkClick r:id="rId4"/>
              </a:rPr>
              <a:t>2024 Final Rule</a:t>
            </a:r>
            <a:r>
              <a:rPr lang="en-US">
                <a:cs typeface="Arial"/>
              </a:rPr>
              <a:t> (</a:t>
            </a:r>
            <a:r>
              <a:rPr lang="en-US">
                <a:cs typeface="Arial"/>
                <a:hlinkClick r:id="rId5"/>
              </a:rPr>
              <a:t>docket</a:t>
            </a:r>
            <a:r>
              <a:rPr lang="en-US">
                <a:cs typeface="Arial"/>
              </a:rPr>
              <a:t>) </a:t>
            </a:r>
          </a:p>
          <a:p>
            <a:pPr lvl="1">
              <a:spcBef>
                <a:spcPts val="600"/>
              </a:spcBef>
              <a:spcAft>
                <a:spcPts val="600"/>
              </a:spcAft>
              <a:buClr>
                <a:schemeClr val="accent1"/>
              </a:buClr>
              <a:buFont typeface="Courier New" panose="02070309020205020404" pitchFamily="49" charset="0"/>
              <a:buChar char="o"/>
            </a:pPr>
            <a:r>
              <a:rPr lang="en-US">
                <a:cs typeface="Arial"/>
                <a:hlinkClick r:id="rId6"/>
              </a:rPr>
              <a:t>2023 Proposed Rule</a:t>
            </a:r>
            <a:endParaRPr lang="en-US">
              <a:cs typeface="Arial"/>
            </a:endParaRPr>
          </a:p>
          <a:p>
            <a:pPr lvl="1">
              <a:spcBef>
                <a:spcPts val="600"/>
              </a:spcBef>
              <a:spcAft>
                <a:spcPts val="600"/>
              </a:spcAft>
              <a:buClr>
                <a:schemeClr val="accent1"/>
              </a:buClr>
              <a:buFont typeface="Courier New" panose="02070309020205020404" pitchFamily="49" charset="0"/>
              <a:buChar char="o"/>
            </a:pPr>
            <a:r>
              <a:rPr lang="en-US">
                <a:cs typeface="Arial"/>
                <a:hlinkClick r:id="rId7"/>
              </a:rPr>
              <a:t>2021 Final Rule</a:t>
            </a:r>
            <a:endParaRPr lang="en-US">
              <a:cs typeface="Arial"/>
            </a:endParaRPr>
          </a:p>
          <a:p>
            <a:pPr lvl="1">
              <a:spcBef>
                <a:spcPts val="600"/>
              </a:spcBef>
              <a:spcAft>
                <a:spcPts val="600"/>
              </a:spcAft>
              <a:buClr>
                <a:schemeClr val="accent1"/>
              </a:buClr>
              <a:buFont typeface="Courier New" panose="02070309020205020404" pitchFamily="49" charset="0"/>
              <a:buChar char="o"/>
            </a:pPr>
            <a:r>
              <a:rPr lang="en-US">
                <a:cs typeface="Arial"/>
                <a:hlinkClick r:id="rId8"/>
              </a:rPr>
              <a:t>2019 Final Rule</a:t>
            </a:r>
            <a:endParaRPr lang="en-US">
              <a:cs typeface="Arial"/>
            </a:endParaRPr>
          </a:p>
          <a:p>
            <a:pPr>
              <a:spcBef>
                <a:spcPts val="600"/>
              </a:spcBef>
              <a:spcAft>
                <a:spcPts val="600"/>
              </a:spcAft>
              <a:buClr>
                <a:schemeClr val="accent1"/>
              </a:buClr>
            </a:pPr>
            <a:r>
              <a:rPr lang="en-US">
                <a:cs typeface="Arial"/>
              </a:rPr>
              <a:t>Fact Sheets</a:t>
            </a:r>
          </a:p>
          <a:p>
            <a:pPr lvl="1">
              <a:spcBef>
                <a:spcPts val="600"/>
              </a:spcBef>
              <a:spcAft>
                <a:spcPts val="600"/>
              </a:spcAft>
              <a:buClr>
                <a:schemeClr val="accent1"/>
              </a:buClr>
              <a:buFont typeface="Courier New" panose="02070309020205020404" pitchFamily="49" charset="0"/>
              <a:buChar char="o"/>
            </a:pPr>
            <a:r>
              <a:rPr lang="en-US">
                <a:solidFill>
                  <a:srgbClr val="0054A6"/>
                </a:solidFill>
                <a:cs typeface="Arial"/>
                <a:hlinkClick r:id="rId9">
                  <a:extLst>
                    <a:ext uri="{A12FA001-AC4F-418D-AE19-62706E023703}">
                      <ahyp:hlinkClr xmlns:ahyp="http://schemas.microsoft.com/office/drawing/2018/hyperlinkcolor" val="tx"/>
                    </a:ext>
                  </a:extLst>
                </a:hlinkClick>
              </a:rPr>
              <a:t>EPA Fact Sheet</a:t>
            </a:r>
            <a:endParaRPr lang="en-US">
              <a:solidFill>
                <a:srgbClr val="0054A6"/>
              </a:solidFill>
              <a:cs typeface="Arial"/>
            </a:endParaRPr>
          </a:p>
          <a:p>
            <a:pPr lvl="1">
              <a:spcBef>
                <a:spcPts val="600"/>
              </a:spcBef>
              <a:spcAft>
                <a:spcPts val="600"/>
              </a:spcAft>
              <a:buClr>
                <a:schemeClr val="accent1"/>
              </a:buClr>
              <a:buFont typeface="Courier New" panose="02070309020205020404" pitchFamily="49" charset="0"/>
              <a:buChar char="o"/>
            </a:pPr>
            <a:r>
              <a:rPr lang="en-US">
                <a:solidFill>
                  <a:srgbClr val="0054A6"/>
                </a:solidFill>
                <a:cs typeface="Arial"/>
                <a:hlinkClick r:id="rId10"/>
              </a:rPr>
              <a:t>White House Fact Sheet </a:t>
            </a:r>
            <a:endParaRPr lang="en-US">
              <a:solidFill>
                <a:srgbClr val="0054A6"/>
              </a:solidFill>
              <a:cs typeface="Arial"/>
            </a:endParaRPr>
          </a:p>
          <a:p>
            <a:pPr lvl="1">
              <a:spcBef>
                <a:spcPts val="600"/>
              </a:spcBef>
              <a:spcAft>
                <a:spcPts val="600"/>
              </a:spcAft>
              <a:buClr>
                <a:schemeClr val="accent1"/>
              </a:buClr>
              <a:buFont typeface="Courier New" panose="02070309020205020404" pitchFamily="49" charset="0"/>
              <a:buChar char="o"/>
            </a:pPr>
            <a:endParaRPr lang="en-US">
              <a:solidFill>
                <a:srgbClr val="0054A6"/>
              </a:solidFill>
              <a:cs typeface="Arial"/>
            </a:endParaRPr>
          </a:p>
          <a:p>
            <a:pPr lvl="1">
              <a:spcBef>
                <a:spcPts val="600"/>
              </a:spcBef>
              <a:spcAft>
                <a:spcPts val="600"/>
              </a:spcAft>
              <a:buClr>
                <a:schemeClr val="accent1"/>
              </a:buClr>
              <a:buFont typeface="Courier New" panose="02070309020205020404" pitchFamily="49" charset="0"/>
              <a:buChar char="o"/>
            </a:pPr>
            <a:endParaRPr lang="en-US">
              <a:solidFill>
                <a:srgbClr val="0054A6"/>
              </a:solidFill>
              <a:cs typeface="Arial"/>
            </a:endParaRPr>
          </a:p>
          <a:p>
            <a:pPr>
              <a:spcBef>
                <a:spcPts val="600"/>
              </a:spcBef>
              <a:spcAft>
                <a:spcPts val="600"/>
              </a:spcAft>
              <a:buClr>
                <a:schemeClr val="accent1"/>
              </a:buClr>
            </a:pPr>
            <a:r>
              <a:rPr lang="en-US">
                <a:cs typeface="Arial"/>
                <a:hlinkClick r:id="rId11"/>
              </a:rPr>
              <a:t>Frequently asked questions &amp; answers on lead</a:t>
            </a:r>
            <a:endParaRPr lang="en-US">
              <a:cs typeface="Arial"/>
            </a:endParaRPr>
          </a:p>
          <a:p>
            <a:pPr>
              <a:spcBef>
                <a:spcPts val="600"/>
              </a:spcBef>
              <a:spcAft>
                <a:spcPts val="600"/>
              </a:spcAft>
              <a:buClr>
                <a:schemeClr val="accent1"/>
              </a:buClr>
            </a:pPr>
            <a:r>
              <a:rPr lang="en-US">
                <a:cs typeface="Arial"/>
                <a:hlinkClick r:id="rId12"/>
              </a:rPr>
              <a:t>EPA Lead Website</a:t>
            </a:r>
            <a:endParaRPr lang="en-US">
              <a:cs typeface="Arial"/>
            </a:endParaRPr>
          </a:p>
          <a:p>
            <a:pPr>
              <a:spcBef>
                <a:spcPts val="600"/>
              </a:spcBef>
              <a:spcAft>
                <a:spcPts val="600"/>
              </a:spcAft>
              <a:buClr>
                <a:schemeClr val="accent1"/>
              </a:buClr>
            </a:pPr>
            <a:r>
              <a:rPr lang="en-US">
                <a:cs typeface="Arial"/>
                <a:hlinkClick r:id="rId13"/>
              </a:rPr>
              <a:t>National Lead Information Center</a:t>
            </a:r>
            <a:endParaRPr lang="en-US">
              <a:cs typeface="Arial"/>
            </a:endParaRPr>
          </a:p>
          <a:p>
            <a:pPr lvl="1">
              <a:spcBef>
                <a:spcPts val="600"/>
              </a:spcBef>
              <a:spcAft>
                <a:spcPts val="600"/>
              </a:spcAft>
              <a:buClr>
                <a:schemeClr val="accent1"/>
              </a:buClr>
              <a:buFont typeface="Courier New" panose="02070309020205020404" pitchFamily="49" charset="0"/>
              <a:buChar char="o"/>
            </a:pPr>
            <a:r>
              <a:rPr lang="en-US" sz="1800"/>
              <a:t>Call and speak with a specialist at the National Lead Information Center Monday through Friday, 8:00 am to 6:00 pm Eastern time (except federal holidays) at 1 (800) 424-LEAD [5323] or leave a message 24-hours a day, seven days a week</a:t>
            </a:r>
            <a:endParaRPr lang="en-US" sz="1800">
              <a:cs typeface="Arial"/>
            </a:endParaRPr>
          </a:p>
          <a:p>
            <a:pPr>
              <a:spcBef>
                <a:spcPts val="600"/>
              </a:spcBef>
              <a:spcAft>
                <a:spcPts val="600"/>
              </a:spcAft>
              <a:buClr>
                <a:schemeClr val="accent1"/>
              </a:buClr>
            </a:pPr>
            <a:r>
              <a:rPr lang="en-US">
                <a:cs typeface="Arial"/>
                <a:hlinkClick r:id="rId14"/>
              </a:rPr>
              <a:t>Reporting Violations (Tip Line) </a:t>
            </a:r>
            <a:endParaRPr lang="en-US">
              <a:cs typeface="Arial"/>
              <a:hlinkClick r:id="rId13"/>
            </a:endParaRPr>
          </a:p>
          <a:p>
            <a:pPr lvl="1">
              <a:spcBef>
                <a:spcPts val="600"/>
              </a:spcBef>
              <a:spcAft>
                <a:spcPts val="600"/>
              </a:spcAft>
              <a:buClr>
                <a:schemeClr val="accent1"/>
              </a:buClr>
            </a:pPr>
            <a:endParaRPr lang="en-US">
              <a:cs typeface="Arial"/>
            </a:endParaRPr>
          </a:p>
          <a:p>
            <a:pPr marL="457200" lvl="1" indent="0">
              <a:spcBef>
                <a:spcPts val="600"/>
              </a:spcBef>
              <a:spcAft>
                <a:spcPts val="600"/>
              </a:spcAft>
              <a:buClr>
                <a:schemeClr val="accent1"/>
              </a:buClr>
              <a:buNone/>
            </a:pPr>
            <a:endParaRPr lang="en-US">
              <a:cs typeface="Arial"/>
            </a:endParaRPr>
          </a:p>
        </p:txBody>
      </p:sp>
    </p:spTree>
    <p:extLst>
      <p:ext uri="{BB962C8B-B14F-4D97-AF65-F5344CB8AC3E}">
        <p14:creationId xmlns:p14="http://schemas.microsoft.com/office/powerpoint/2010/main" val="2527807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Get Your Child Tested">
            <a:extLst>
              <a:ext uri="{FF2B5EF4-FFF2-40B4-BE49-F238E27FC236}">
                <a16:creationId xmlns:a16="http://schemas.microsoft.com/office/drawing/2014/main" id="{32B35192-6954-EF71-5F20-BF787AF663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73" r="5110"/>
          <a:stretch/>
        </p:blipFill>
        <p:spPr bwMode="auto">
          <a:xfrm>
            <a:off x="0" y="-21017"/>
            <a:ext cx="3899411" cy="307556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4277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39827" y="6123789"/>
            <a:ext cx="3042666"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OCSPP-OPPT</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pic>
        <p:nvPicPr>
          <p:cNvPr id="1030" name="Picture 6" descr="Renovate Right">
            <a:extLst>
              <a:ext uri="{FF2B5EF4-FFF2-40B4-BE49-F238E27FC236}">
                <a16:creationId xmlns:a16="http://schemas.microsoft.com/office/drawing/2014/main" id="{0F41EE5F-E647-70FC-7A46-352A0EFD4D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845" y="-12692"/>
            <a:ext cx="5362155" cy="30162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idential Lead-Based Paint Hazard Reduction Act | ZOTA Professional  Training">
            <a:extLst>
              <a:ext uri="{FF2B5EF4-FFF2-40B4-BE49-F238E27FC236}">
                <a16:creationId xmlns:a16="http://schemas.microsoft.com/office/drawing/2014/main" id="{7F032CF7-6E7F-0581-78F5-E20C85F4A7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9411" y="2886314"/>
            <a:ext cx="4520860" cy="306167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Lead in the Home - Lead Safe">
            <a:extLst>
              <a:ext uri="{FF2B5EF4-FFF2-40B4-BE49-F238E27FC236}">
                <a16:creationId xmlns:a16="http://schemas.microsoft.com/office/drawing/2014/main" id="{3A6A1BBA-555E-516E-64E2-2510798E6AB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6380" b="2386"/>
          <a:stretch/>
        </p:blipFill>
        <p:spPr bwMode="auto">
          <a:xfrm>
            <a:off x="8276957" y="2886314"/>
            <a:ext cx="3915043" cy="306167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The Hazards of Lead Exposure">
            <a:extLst>
              <a:ext uri="{FF2B5EF4-FFF2-40B4-BE49-F238E27FC236}">
                <a16:creationId xmlns:a16="http://schemas.microsoft.com/office/drawing/2014/main" id="{85CB5729-10D6-F97D-1F49-1C67ADE786C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439" r="9272"/>
          <a:stretch/>
        </p:blipFill>
        <p:spPr bwMode="auto">
          <a:xfrm>
            <a:off x="0" y="2886314"/>
            <a:ext cx="3899411" cy="305264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Brady Sullivan Downplayed Health Risk Of Lead Dust To Tenants | New  Hampshire Public Radio">
            <a:extLst>
              <a:ext uri="{FF2B5EF4-FFF2-40B4-BE49-F238E27FC236}">
                <a16:creationId xmlns:a16="http://schemas.microsoft.com/office/drawing/2014/main" id="{6B3E3716-58C1-82B7-A6C5-DEE9002DF23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932" t="4746" b="9084"/>
          <a:stretch/>
        </p:blipFill>
        <p:spPr bwMode="auto">
          <a:xfrm>
            <a:off x="3899411" y="-12692"/>
            <a:ext cx="4377546" cy="29023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026F7D-F982-CE9B-5B45-FDE0A05356F0}"/>
              </a:ext>
            </a:extLst>
          </p:cNvPr>
          <p:cNvSpPr/>
          <p:nvPr/>
        </p:nvSpPr>
        <p:spPr>
          <a:xfrm>
            <a:off x="-9769" y="0"/>
            <a:ext cx="12201769" cy="5947985"/>
          </a:xfrm>
          <a:prstGeom prst="rect">
            <a:avLst/>
          </a:prstGeom>
          <a:solidFill>
            <a:schemeClr val="tx1">
              <a:lumMod val="75000"/>
              <a:lumOff val="25000"/>
              <a:alpha val="50000"/>
            </a:schemeClr>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endParaRPr lang="en-US" sz="4800" b="1">
              <a:ea typeface="+mj-ea"/>
              <a:cs typeface="Calibri"/>
            </a:endParaRPr>
          </a:p>
          <a:p>
            <a:pPr algn="ctr"/>
            <a:r>
              <a:rPr lang="en-US" sz="6000" b="1">
                <a:ea typeface="+mj-ea"/>
                <a:cs typeface="Calibri"/>
              </a:rPr>
              <a:t>Thank You</a:t>
            </a:r>
            <a:endParaRPr lang="en-US" sz="6000">
              <a:ea typeface="+mj-ea"/>
              <a:cs typeface="Calibri"/>
            </a:endParaRPr>
          </a:p>
          <a:p>
            <a:pPr algn="ctr"/>
            <a:endParaRPr lang="en-US" sz="3600" spc="-100">
              <a:ln w="15875">
                <a:noFill/>
              </a:ln>
              <a:solidFill>
                <a:srgbClr val="FF0000"/>
              </a:solidFill>
              <a:ea typeface="+mj-ea"/>
              <a:cs typeface="+mj-cs"/>
            </a:endParaRPr>
          </a:p>
        </p:txBody>
      </p:sp>
    </p:spTree>
    <p:extLst>
      <p:ext uri="{BB962C8B-B14F-4D97-AF65-F5344CB8AC3E}">
        <p14:creationId xmlns:p14="http://schemas.microsoft.com/office/powerpoint/2010/main" val="428805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a:solidFill>
                  <a:prstClr val="white"/>
                </a:solidFill>
                <a:latin typeface="Calibri" panose="020F0502020204030204" pitchFamily="34" charset="0"/>
                <a:cs typeface="Calibri" panose="020F0502020204030204" pitchFamily="34" charset="0"/>
              </a:rPr>
              <a:t>4</a:t>
            </a:r>
            <a:endPar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162667" y="775538"/>
            <a:ext cx="12029333" cy="5076967"/>
          </a:xfrm>
          <a:prstGeom prst="rect">
            <a:avLst/>
          </a:prstGeom>
          <a:noFill/>
        </p:spPr>
        <p:txBody>
          <a:bodyPr wrap="square" lIns="91440" tIns="45720" rIns="91440" bIns="45720" anchor="t">
            <a:spAutoFit/>
          </a:bodyPr>
          <a:lstStyle/>
          <a:p>
            <a:pPr marL="342900" indent="-342900">
              <a:lnSpc>
                <a:spcPct val="106000"/>
              </a:lnSpc>
              <a:spcBef>
                <a:spcPts val="600"/>
              </a:spcBef>
              <a:buClr>
                <a:schemeClr val="accent1"/>
              </a:buClr>
              <a:buFont typeface="Arial" panose="020B0604020202020204" pitchFamily="34" charset="0"/>
              <a:buChar char="•"/>
            </a:pPr>
            <a:r>
              <a:rPr lang="en-US" sz="2400">
                <a:latin typeface="+mn-lt"/>
              </a:rPr>
              <a:t>Consisten</a:t>
            </a:r>
            <a:r>
              <a:rPr lang="en-US" sz="2400"/>
              <a:t>t with EPA’s Lead Strategy to strengthen public health protections and address legacy lead contamination for communities with the greatest exposures</a:t>
            </a:r>
            <a:endParaRPr lang="en-US" sz="2400">
              <a:latin typeface="+mn-lt"/>
            </a:endParaRPr>
          </a:p>
          <a:p>
            <a:pPr marL="342900" indent="-342900">
              <a:lnSpc>
                <a:spcPct val="106000"/>
              </a:lnSpc>
              <a:spcBef>
                <a:spcPts val="600"/>
              </a:spcBef>
              <a:buClr>
                <a:schemeClr val="accent1"/>
              </a:buClr>
              <a:buFont typeface="Arial" panose="020B0604020202020204" pitchFamily="34" charset="0"/>
              <a:buChar char="•"/>
            </a:pPr>
            <a:r>
              <a:rPr lang="en-US" sz="2400"/>
              <a:t>Protects children’s health by reducing lead related IQ loss (as well as other health benefits and adult cardiovascular mortality)</a:t>
            </a:r>
          </a:p>
          <a:p>
            <a:pPr marL="800100" lvl="1" indent="-342900">
              <a:lnSpc>
                <a:spcPct val="106000"/>
              </a:lnSpc>
              <a:spcBef>
                <a:spcPts val="600"/>
              </a:spcBef>
              <a:buClr>
                <a:schemeClr val="accent1"/>
              </a:buClr>
              <a:buFont typeface="Arial" panose="020B0604020202020204" pitchFamily="34" charset="0"/>
              <a:buChar char="•"/>
            </a:pPr>
            <a:r>
              <a:rPr lang="en-US" sz="2200">
                <a:ea typeface="Calibri" panose="020F0502020204030204" pitchFamily="34" charset="0"/>
                <a:cs typeface="Times New Roman"/>
              </a:rPr>
              <a:t>Lead exposure is especially harmful to young children and can cause irreversible effects including behavioral problems, lower IQ, ADHD and low birth weight</a:t>
            </a:r>
          </a:p>
          <a:p>
            <a:pPr marL="342900" indent="-342900">
              <a:lnSpc>
                <a:spcPct val="106000"/>
              </a:lnSpc>
              <a:spcBef>
                <a:spcPts val="600"/>
              </a:spcBef>
              <a:buClr>
                <a:schemeClr val="accent1"/>
              </a:buClr>
              <a:buFont typeface="Arial" panose="020B0604020202020204" pitchFamily="34" charset="0"/>
              <a:buChar char="•"/>
            </a:pPr>
            <a:r>
              <a:rPr lang="en-US" sz="2500"/>
              <a:t>EPA finalized “</a:t>
            </a:r>
            <a:r>
              <a:rPr lang="en-US" sz="2500" b="1" u="sng">
                <a:solidFill>
                  <a:srgbClr val="FF0000"/>
                </a:solidFill>
              </a:rPr>
              <a:t>any reportable level</a:t>
            </a:r>
            <a:r>
              <a:rPr lang="en-US" sz="2500"/>
              <a:t>” (ARL) for the dust-lead hazard standards (DLHS) with a dust-lead clearance levels (DLCL) for floors, window sills, and troughs of</a:t>
            </a:r>
            <a:r>
              <a:rPr lang="en-US" sz="2500" kern="0">
                <a:ea typeface="ＭＳ Ｐゴシック"/>
              </a:rPr>
              <a:t> </a:t>
            </a:r>
            <a:r>
              <a:rPr lang="en-US" sz="2500" b="1" u="sng" kern="0">
                <a:solidFill>
                  <a:srgbClr val="FF0000"/>
                </a:solidFill>
                <a:ea typeface="ＭＳ Ｐゴシック"/>
              </a:rPr>
              <a:t>5/40/100 µg/ft</a:t>
            </a:r>
            <a:r>
              <a:rPr lang="en-US" sz="2500" b="1" u="sng" kern="0" baseline="30000">
                <a:solidFill>
                  <a:srgbClr val="FF0000"/>
                </a:solidFill>
                <a:ea typeface="ＭＳ Ｐゴシック"/>
              </a:rPr>
              <a:t>2</a:t>
            </a:r>
            <a:r>
              <a:rPr lang="en-US" sz="2500" b="1" kern="0">
                <a:ea typeface="ＭＳ Ｐゴシック"/>
              </a:rPr>
              <a:t> </a:t>
            </a:r>
            <a:endParaRPr lang="en-US" sz="2500" strike="sngStrike" kern="0">
              <a:ea typeface="ＭＳ Ｐゴシック"/>
            </a:endParaRPr>
          </a:p>
          <a:p>
            <a:pPr marL="800100" lvl="1" indent="-342900">
              <a:lnSpc>
                <a:spcPct val="106000"/>
              </a:lnSpc>
              <a:spcBef>
                <a:spcPts val="600"/>
              </a:spcBef>
              <a:buClr>
                <a:schemeClr val="accent1"/>
              </a:buClr>
              <a:buFont typeface="Courier New" panose="02070309020205020404" pitchFamily="49" charset="0"/>
              <a:buChar char="o"/>
            </a:pPr>
            <a:r>
              <a:rPr lang="en-US" sz="2200" kern="0">
                <a:ea typeface="ＭＳ Ｐゴシック"/>
              </a:rPr>
              <a:t>EPA also finalized a series of other amendments and a name change for the standards to dust-lead reportable levels (DLRL) and dust-lead action levels (DLAL)</a:t>
            </a:r>
            <a:endParaRPr lang="en-US" sz="2200" kern="0">
              <a:ea typeface="ＭＳ Ｐゴシック"/>
              <a:cs typeface="Calibri"/>
            </a:endParaRPr>
          </a:p>
          <a:p>
            <a:pPr marL="342900" indent="-342900">
              <a:lnSpc>
                <a:spcPct val="106000"/>
              </a:lnSpc>
              <a:spcBef>
                <a:spcPts val="600"/>
              </a:spcBef>
              <a:buClr>
                <a:schemeClr val="accent1"/>
              </a:buClr>
              <a:buFont typeface="Arial" panose="020B0604020202020204" pitchFamily="34" charset="0"/>
              <a:buChar char="•"/>
            </a:pPr>
            <a:r>
              <a:rPr lang="en-US" sz="2400" kern="0">
                <a:ea typeface="ＭＳ Ｐゴシック"/>
              </a:rPr>
              <a:t>The final rule applies to target housing and child-occupied facilities (</a:t>
            </a:r>
            <a:r>
              <a:rPr lang="en-US" sz="2400" i="1" kern="0">
                <a:ea typeface="ＭＳ Ｐゴシック"/>
              </a:rPr>
              <a:t>i.e., </a:t>
            </a:r>
            <a:r>
              <a:rPr lang="en-US" sz="2400" kern="0">
                <a:ea typeface="ＭＳ Ｐゴシック"/>
              </a:rPr>
              <a:t>pre-1978) </a:t>
            </a:r>
            <a:endParaRPr lang="en-US" sz="2400" kern="0">
              <a:ea typeface="ＭＳ Ｐゴシック"/>
              <a:cs typeface="Calibri"/>
            </a:endParaRPr>
          </a:p>
        </p:txBody>
      </p:sp>
      <p:sp>
        <p:nvSpPr>
          <p:cNvPr id="4" name="TextBox 3">
            <a:extLst>
              <a:ext uri="{FF2B5EF4-FFF2-40B4-BE49-F238E27FC236}">
                <a16:creationId xmlns:a16="http://schemas.microsoft.com/office/drawing/2014/main" id="{DE02BB9D-5284-F7A6-13BE-51EFBD7CDA3A}"/>
              </a:ext>
            </a:extLst>
          </p:cNvPr>
          <p:cNvSpPr txBox="1"/>
          <p:nvPr/>
        </p:nvSpPr>
        <p:spPr>
          <a:xfrm>
            <a:off x="162667" y="152973"/>
            <a:ext cx="9870393"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Rule Overview</a:t>
            </a:r>
          </a:p>
        </p:txBody>
      </p:sp>
    </p:spTree>
    <p:extLst>
      <p:ext uri="{BB962C8B-B14F-4D97-AF65-F5344CB8AC3E}">
        <p14:creationId xmlns:p14="http://schemas.microsoft.com/office/powerpoint/2010/main" val="1649256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5</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4" name="TextBox 3">
            <a:extLst>
              <a:ext uri="{FF2B5EF4-FFF2-40B4-BE49-F238E27FC236}">
                <a16:creationId xmlns:a16="http://schemas.microsoft.com/office/drawing/2014/main" id="{74CB4C2D-5496-8348-A3EA-776FBBACC9AF}"/>
              </a:ext>
            </a:extLst>
          </p:cNvPr>
          <p:cNvSpPr txBox="1"/>
          <p:nvPr/>
        </p:nvSpPr>
        <p:spPr>
          <a:xfrm>
            <a:off x="410611" y="18927"/>
            <a:ext cx="9673831"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Key Messages </a:t>
            </a:r>
          </a:p>
        </p:txBody>
      </p:sp>
      <p:sp>
        <p:nvSpPr>
          <p:cNvPr id="7" name="TextBox 6">
            <a:extLst>
              <a:ext uri="{FF2B5EF4-FFF2-40B4-BE49-F238E27FC236}">
                <a16:creationId xmlns:a16="http://schemas.microsoft.com/office/drawing/2014/main" id="{C1DDBDA5-1134-2266-5F8B-773F8F025608}"/>
              </a:ext>
            </a:extLst>
          </p:cNvPr>
          <p:cNvSpPr txBox="1"/>
          <p:nvPr/>
        </p:nvSpPr>
        <p:spPr>
          <a:xfrm>
            <a:off x="162666" y="640064"/>
            <a:ext cx="11951141" cy="5838393"/>
          </a:xfrm>
          <a:prstGeom prst="rect">
            <a:avLst/>
          </a:prstGeom>
          <a:noFill/>
        </p:spPr>
        <p:txBody>
          <a:bodyPr wrap="square" lIns="91440" tIns="45720" rIns="91440" bIns="45720" anchor="t">
            <a:spAutoFit/>
          </a:bodyPr>
          <a:lstStyle/>
          <a:p>
            <a:pPr marL="342900" indent="-342900">
              <a:lnSpc>
                <a:spcPct val="106000"/>
              </a:lnSpc>
              <a:spcBef>
                <a:spcPts val="1200"/>
              </a:spcBef>
              <a:buClr>
                <a:schemeClr val="accent1"/>
              </a:buClr>
              <a:buFont typeface="Arial" panose="020B0604020202020204" pitchFamily="34" charset="0"/>
              <a:buChar char="•"/>
            </a:pPr>
            <a:r>
              <a:rPr lang="en-US" sz="2400" kern="0">
                <a:ea typeface="ＭＳ Ｐゴシック"/>
                <a:cs typeface="Calibri"/>
              </a:rPr>
              <a:t>EPA estimates that this rule will reduce the lead exposures of up to nearly 1.2 million people every year, of which 178,000 to 326,000 are children under the age of six</a:t>
            </a:r>
          </a:p>
          <a:p>
            <a:pPr marL="342900" indent="-342900">
              <a:lnSpc>
                <a:spcPct val="106000"/>
              </a:lnSpc>
              <a:spcBef>
                <a:spcPts val="1200"/>
              </a:spcBef>
              <a:buClr>
                <a:schemeClr val="accent1"/>
              </a:buClr>
              <a:buFont typeface="Arial" panose="020B0604020202020204" pitchFamily="34" charset="0"/>
              <a:buChar char="•"/>
            </a:pPr>
            <a:r>
              <a:rPr lang="en-US" sz="2400">
                <a:ea typeface="ＭＳ Ｐゴシック"/>
              </a:rPr>
              <a:t>EPA finalized changes to the regulatory definition of abatement </a:t>
            </a:r>
            <a:r>
              <a:rPr lang="en-US" sz="2400"/>
              <a:t>so that </a:t>
            </a:r>
            <a:r>
              <a:rPr lang="en-US" sz="2400" b="1"/>
              <a:t>the recommendation for action applies when dust-lead loadings are at or above the dust-lead action levels, rather than at or above the dust-lead hazard standards</a:t>
            </a:r>
            <a:r>
              <a:rPr lang="en-US" sz="2400">
                <a:ea typeface="ＭＳ Ｐゴシック"/>
              </a:rPr>
              <a:t>, as </a:t>
            </a:r>
            <a:r>
              <a:rPr lang="en-US" sz="2400">
                <a:solidFill>
                  <a:srgbClr val="000000"/>
                </a:solidFill>
                <a:ea typeface="ＭＳ Ｐゴシック"/>
              </a:rPr>
              <a:t>has been the case historically</a:t>
            </a:r>
            <a:endParaRPr lang="en-US" sz="2400" kern="0">
              <a:ea typeface="ＭＳ Ｐゴシック"/>
              <a:cs typeface="Calibri"/>
            </a:endParaRPr>
          </a:p>
          <a:p>
            <a:pPr marL="342900" indent="-342900">
              <a:lnSpc>
                <a:spcPct val="106000"/>
              </a:lnSpc>
              <a:spcBef>
                <a:spcPts val="1200"/>
              </a:spcBef>
              <a:buClr>
                <a:schemeClr val="accent1"/>
              </a:buClr>
              <a:buFont typeface="Arial" panose="020B0604020202020204" pitchFamily="34" charset="0"/>
              <a:buChar char="•"/>
            </a:pPr>
            <a:r>
              <a:rPr lang="en-US" sz="2400" kern="0">
                <a:ea typeface="ＭＳ Ｐゴシック"/>
                <a:cs typeface="Calibri"/>
              </a:rPr>
              <a:t>EPA's lead-based paint (LBP) regulations do not compel property owners or occupants to evaluate their property for lead-based paint hazards or to take control actions</a:t>
            </a:r>
          </a:p>
          <a:p>
            <a:pPr marL="800100" lvl="1" indent="-342900">
              <a:lnSpc>
                <a:spcPct val="106000"/>
              </a:lnSpc>
              <a:spcBef>
                <a:spcPts val="1200"/>
              </a:spcBef>
              <a:buClr>
                <a:schemeClr val="accent1"/>
              </a:buClr>
              <a:buFont typeface="Courier New" panose="02070309020205020404" pitchFamily="49" charset="0"/>
              <a:buChar char="o"/>
            </a:pPr>
            <a:r>
              <a:rPr lang="en-US" sz="2200" kern="0">
                <a:ea typeface="ＭＳ Ｐゴシック"/>
                <a:cs typeface="Calibri"/>
              </a:rPr>
              <a:t>However, if a lead-based paint activity such as an abatement is performed, then EPA's regulations set requirements for doing so</a:t>
            </a:r>
          </a:p>
          <a:p>
            <a:pPr marL="342900" indent="-342900">
              <a:lnSpc>
                <a:spcPct val="106000"/>
              </a:lnSpc>
              <a:spcBef>
                <a:spcPts val="1200"/>
              </a:spcBef>
              <a:buClr>
                <a:schemeClr val="accent1"/>
              </a:buClr>
              <a:buFont typeface="Arial" panose="020B0604020202020204" pitchFamily="34" charset="0"/>
              <a:buChar char="•"/>
            </a:pPr>
            <a:r>
              <a:rPr lang="en-US" sz="2400" kern="0">
                <a:ea typeface="ＭＳ Ｐゴシック"/>
                <a:cs typeface="Calibri"/>
              </a:rPr>
              <a:t>The timing of when portions of this rule become enforceable depends on whether EPA runs the program in your area, as explained on a later slide</a:t>
            </a:r>
          </a:p>
          <a:p>
            <a:pPr marL="800100" lvl="1" indent="-342900">
              <a:lnSpc>
                <a:spcPct val="106000"/>
              </a:lnSpc>
              <a:spcBef>
                <a:spcPts val="1200"/>
              </a:spcBef>
              <a:buClr>
                <a:schemeClr val="accent1"/>
              </a:buClr>
              <a:buFont typeface="Courier New" panose="02070309020205020404" pitchFamily="49" charset="0"/>
              <a:buChar char="o"/>
            </a:pPr>
            <a:endParaRPr lang="en-US" sz="2200" i="1" kern="0">
              <a:ea typeface="ＭＳ Ｐゴシック"/>
              <a:cs typeface="Calibri"/>
            </a:endParaRPr>
          </a:p>
        </p:txBody>
      </p:sp>
    </p:spTree>
    <p:extLst>
      <p:ext uri="{BB962C8B-B14F-4D97-AF65-F5344CB8AC3E}">
        <p14:creationId xmlns:p14="http://schemas.microsoft.com/office/powerpoint/2010/main" val="32364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6</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B73027E9-6FFE-2A1B-C700-FBFD41EAD29F}"/>
              </a:ext>
            </a:extLst>
          </p:cNvPr>
          <p:cNvSpPr txBox="1"/>
          <p:nvPr/>
        </p:nvSpPr>
        <p:spPr>
          <a:xfrm>
            <a:off x="286639" y="887332"/>
            <a:ext cx="11618722" cy="5227585"/>
          </a:xfrm>
          <a:prstGeom prst="rect">
            <a:avLst/>
          </a:prstGeom>
          <a:noFill/>
        </p:spPr>
        <p:txBody>
          <a:bodyPr wrap="square" lIns="91440" tIns="45720" rIns="91440" bIns="45720" anchor="t">
            <a:spAutoFit/>
          </a:bodyPr>
          <a:lstStyle/>
          <a:p>
            <a:pPr>
              <a:lnSpc>
                <a:spcPct val="106000"/>
              </a:lnSpc>
              <a:buClr>
                <a:schemeClr val="accent1"/>
              </a:buClr>
            </a:pPr>
            <a:r>
              <a:rPr lang="en-US" sz="2800" i="1">
                <a:effectLst/>
                <a:ea typeface="Calibri" panose="020F0502020204030204" pitchFamily="34" charset="0"/>
                <a:cs typeface="Times New Roman"/>
              </a:rPr>
              <a:t>Refer to 40 CFR 745.223 and 40 CFR 745.63 for more detail</a:t>
            </a:r>
          </a:p>
          <a:p>
            <a:pPr marL="573088" lvl="1" indent="-287338">
              <a:lnSpc>
                <a:spcPct val="106000"/>
              </a:lnSpc>
              <a:buClr>
                <a:schemeClr val="accent1"/>
              </a:buClr>
              <a:buFont typeface="Arial" panose="020B0604020202020204" pitchFamily="34" charset="0"/>
              <a:buChar char="•"/>
            </a:pPr>
            <a:r>
              <a:rPr lang="en-US" sz="2000" b="1" u="sng">
                <a:solidFill>
                  <a:schemeClr val="accent1">
                    <a:lumMod val="75000"/>
                  </a:schemeClr>
                </a:solidFill>
                <a:effectLst/>
                <a:ea typeface="Calibri" panose="020F0502020204030204" pitchFamily="34" charset="0"/>
                <a:cs typeface="Times New Roman"/>
              </a:rPr>
              <a:t>Lead-based paint activities</a:t>
            </a:r>
            <a:r>
              <a:rPr lang="en-US" sz="2000" b="1">
                <a:solidFill>
                  <a:schemeClr val="accent1">
                    <a:lumMod val="75000"/>
                  </a:schemeClr>
                </a:solidFill>
                <a:effectLst/>
                <a:ea typeface="Calibri" panose="020F0502020204030204" pitchFamily="34" charset="0"/>
                <a:cs typeface="Times New Roman"/>
              </a:rPr>
              <a:t>:</a:t>
            </a:r>
            <a:r>
              <a:rPr lang="en-US" sz="2000" b="1">
                <a:effectLst/>
                <a:ea typeface="Calibri" panose="020F0502020204030204" pitchFamily="34" charset="0"/>
                <a:cs typeface="Times New Roman"/>
              </a:rPr>
              <a:t> </a:t>
            </a:r>
            <a:r>
              <a:rPr lang="en-US" sz="2000">
                <a:effectLst/>
                <a:ea typeface="Calibri" panose="020F0502020204030204" pitchFamily="34" charset="0"/>
                <a:cs typeface="Times New Roman"/>
              </a:rPr>
              <a:t>Inspections, risk assessments, and abatements in target housing and child-occupied facilities.</a:t>
            </a:r>
          </a:p>
          <a:p>
            <a:pPr marL="573088" lvl="1" indent="-287338">
              <a:lnSpc>
                <a:spcPct val="106000"/>
              </a:lnSpc>
              <a:buClr>
                <a:schemeClr val="accent1"/>
              </a:buClr>
              <a:buFont typeface="Arial" panose="020B0604020202020204" pitchFamily="34" charset="0"/>
              <a:buChar char="•"/>
            </a:pPr>
            <a:r>
              <a:rPr lang="en-US" sz="2000" b="1" u="sng">
                <a:solidFill>
                  <a:schemeClr val="accent1">
                    <a:lumMod val="75000"/>
                  </a:schemeClr>
                </a:solidFill>
              </a:rPr>
              <a:t>Lead-based paint hazards</a:t>
            </a:r>
            <a:r>
              <a:rPr lang="en-US" sz="2000" b="1">
                <a:solidFill>
                  <a:schemeClr val="accent1">
                    <a:lumMod val="75000"/>
                  </a:schemeClr>
                </a:solidFill>
              </a:rPr>
              <a:t>:</a:t>
            </a:r>
            <a:r>
              <a:rPr lang="en-US" sz="2000">
                <a:solidFill>
                  <a:schemeClr val="accent1">
                    <a:lumMod val="75000"/>
                  </a:schemeClr>
                </a:solidFill>
              </a:rPr>
              <a:t> </a:t>
            </a:r>
            <a:r>
              <a:rPr lang="en-US" sz="2000">
                <a:solidFill>
                  <a:srgbClr val="000000"/>
                </a:solidFill>
              </a:rPr>
              <a:t>Conditions that cause exposure to lead from lead-contaminated </a:t>
            </a:r>
            <a:r>
              <a:rPr lang="en-US" sz="2000"/>
              <a:t>dust,</a:t>
            </a:r>
            <a:r>
              <a:rPr lang="en-US" sz="2000">
                <a:solidFill>
                  <a:srgbClr val="000000"/>
                </a:solidFill>
              </a:rPr>
              <a:t> lead-contaminated </a:t>
            </a:r>
            <a:r>
              <a:rPr lang="en-US" sz="2000"/>
              <a:t>soil, or lead-contaminated paint </a:t>
            </a:r>
            <a:r>
              <a:rPr lang="en-US" sz="2000">
                <a:solidFill>
                  <a:srgbClr val="000000"/>
                </a:solidFill>
              </a:rPr>
              <a:t>that is deteriorated or present in accessible surfaces, friction surfaces, or impact surfaces that would result in adverse human health effects.</a:t>
            </a:r>
          </a:p>
          <a:p>
            <a:pPr marL="573088" lvl="1" indent="-287338">
              <a:lnSpc>
                <a:spcPct val="106000"/>
              </a:lnSpc>
              <a:buClr>
                <a:schemeClr val="accent1"/>
              </a:buClr>
              <a:buFont typeface="Arial" panose="020B0604020202020204" pitchFamily="34" charset="0"/>
              <a:buChar char="•"/>
            </a:pPr>
            <a:r>
              <a:rPr lang="en-US" sz="2000" b="1" u="sng">
                <a:solidFill>
                  <a:schemeClr val="accent1">
                    <a:lumMod val="75000"/>
                  </a:schemeClr>
                </a:solidFill>
                <a:cs typeface="Arial"/>
              </a:rPr>
              <a:t>Target housing</a:t>
            </a:r>
            <a:r>
              <a:rPr lang="en-US" sz="2000" b="1">
                <a:solidFill>
                  <a:schemeClr val="accent1">
                    <a:lumMod val="75000"/>
                  </a:schemeClr>
                </a:solidFill>
                <a:cs typeface="Arial"/>
              </a:rPr>
              <a:t>:</a:t>
            </a:r>
            <a:r>
              <a:rPr lang="en-US" sz="2000">
                <a:solidFill>
                  <a:schemeClr val="accent1">
                    <a:lumMod val="75000"/>
                  </a:schemeClr>
                </a:solidFill>
                <a:cs typeface="Arial"/>
              </a:rPr>
              <a:t> </a:t>
            </a:r>
            <a:r>
              <a:rPr kumimoji="0" lang="en-US" sz="2000" i="0" u="none" strike="noStrike" kern="0" cap="none" spc="0" normalizeH="0" baseline="0" noProof="0">
                <a:ln>
                  <a:noFill/>
                </a:ln>
                <a:effectLst/>
                <a:uLnTx/>
                <a:uFillTx/>
                <a:ea typeface="ＭＳ Ｐゴシック"/>
                <a:cs typeface="Arial"/>
              </a:rPr>
              <a:t>A</a:t>
            </a:r>
            <a:r>
              <a:rPr lang="en-US" sz="2000" err="1"/>
              <a:t>ny</a:t>
            </a:r>
            <a:r>
              <a:rPr lang="en-US" sz="2000"/>
              <a:t> housing constructed prior to 1978, except housing for the elderly or persons with disabilities or any 0-bedroom dwelling (unless any child who is less than 6 years of age resides or is expected to reside in such housing).</a:t>
            </a:r>
            <a:endParaRPr kumimoji="0" lang="en-US" sz="2000" b="0" i="0" u="none" strike="noStrike" kern="0" cap="none" spc="0" normalizeH="0" baseline="0" noProof="0">
              <a:ln>
                <a:noFill/>
              </a:ln>
              <a:solidFill>
                <a:srgbClr val="000000"/>
              </a:solidFill>
              <a:effectLst/>
              <a:uLnTx/>
              <a:uFillTx/>
              <a:ea typeface="ＭＳ Ｐゴシック"/>
              <a:cs typeface="Arial"/>
            </a:endParaRPr>
          </a:p>
          <a:p>
            <a:pPr marL="573088" lvl="1" indent="-287338">
              <a:lnSpc>
                <a:spcPct val="106000"/>
              </a:lnSpc>
              <a:buClr>
                <a:schemeClr val="accent1"/>
              </a:buClr>
              <a:buFont typeface="Arial" panose="020B0604020202020204" pitchFamily="34" charset="0"/>
              <a:buChar char="•"/>
            </a:pPr>
            <a:r>
              <a:rPr lang="en-US" sz="2000" b="1" u="sng">
                <a:solidFill>
                  <a:schemeClr val="accent1">
                    <a:lumMod val="75000"/>
                  </a:schemeClr>
                </a:solidFill>
                <a:cs typeface="Arial"/>
              </a:rPr>
              <a:t>Child-occupied facility</a:t>
            </a:r>
            <a:r>
              <a:rPr lang="en-US" sz="2000" b="1">
                <a:solidFill>
                  <a:schemeClr val="accent1">
                    <a:lumMod val="75000"/>
                  </a:schemeClr>
                </a:solidFill>
                <a:cs typeface="Arial"/>
              </a:rPr>
              <a:t>: </a:t>
            </a:r>
            <a:r>
              <a:rPr lang="en-US" sz="2000">
                <a:cs typeface="Arial"/>
              </a:rPr>
              <a:t>A</a:t>
            </a:r>
            <a:r>
              <a:rPr lang="en-US" sz="2000"/>
              <a:t> building, or portion of a building, constructed prior to 1978, visited regularly by the same child, under 6 years of age, on at least two different days within any week (Sunday through Saturday period), provided that each day's visit lasts at least 3 hours and the combined weekly visit lasts at least 6 hours, and the combined annual visits last at least 60 hours. Child-occupied facilities may include, but are not limited to, day-care centers, preschools and kindergarten classrooms. </a:t>
            </a:r>
            <a:endParaRPr lang="en-US" sz="2000">
              <a:solidFill>
                <a:srgbClr val="000000"/>
              </a:solidFill>
            </a:endParaRPr>
          </a:p>
          <a:p>
            <a:pPr marL="914400" lvl="1" indent="-457200">
              <a:lnSpc>
                <a:spcPct val="106000"/>
              </a:lnSpc>
              <a:buClr>
                <a:schemeClr val="accent1"/>
              </a:buClr>
              <a:buFont typeface="Courier New" panose="02070309020205020404" pitchFamily="49" charset="0"/>
              <a:buChar char="o"/>
            </a:pPr>
            <a:endParaRPr lang="en-US" sz="2800">
              <a:effectLst/>
              <a:ea typeface="Calibri" panose="020F0502020204030204" pitchFamily="34" charset="0"/>
              <a:cs typeface="Times New Roman"/>
            </a:endParaRPr>
          </a:p>
        </p:txBody>
      </p:sp>
      <p:sp>
        <p:nvSpPr>
          <p:cNvPr id="4" name="TextBox 3">
            <a:extLst>
              <a:ext uri="{FF2B5EF4-FFF2-40B4-BE49-F238E27FC236}">
                <a16:creationId xmlns:a16="http://schemas.microsoft.com/office/drawing/2014/main" id="{74CB4C2D-5496-8348-A3EA-776FBBACC9AF}"/>
              </a:ext>
            </a:extLst>
          </p:cNvPr>
          <p:cNvSpPr txBox="1"/>
          <p:nvPr/>
        </p:nvSpPr>
        <p:spPr>
          <a:xfrm>
            <a:off x="286639" y="162727"/>
            <a:ext cx="9673831"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EPA Lead Terminology </a:t>
            </a:r>
          </a:p>
        </p:txBody>
      </p:sp>
    </p:spTree>
    <p:extLst>
      <p:ext uri="{BB962C8B-B14F-4D97-AF65-F5344CB8AC3E}">
        <p14:creationId xmlns:p14="http://schemas.microsoft.com/office/powerpoint/2010/main" val="377457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7</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162667" y="860256"/>
            <a:ext cx="12029333" cy="5082289"/>
          </a:xfrm>
          <a:prstGeom prst="rect">
            <a:avLst/>
          </a:prstGeom>
          <a:noFill/>
        </p:spPr>
        <p:txBody>
          <a:bodyPr wrap="square" lIns="91440" tIns="45720" rIns="91440" bIns="45720" anchor="t">
            <a:spAutoFit/>
          </a:bodyPr>
          <a:lstStyle/>
          <a:p>
            <a:pPr marL="342900" indent="-342900">
              <a:lnSpc>
                <a:spcPct val="106000"/>
              </a:lnSpc>
              <a:spcBef>
                <a:spcPts val="600"/>
              </a:spcBef>
              <a:buClr>
                <a:schemeClr val="accent1"/>
              </a:buClr>
              <a:buFont typeface="Arial" panose="020B0604020202020204" pitchFamily="34" charset="0"/>
              <a:buChar char="•"/>
            </a:pPr>
            <a:r>
              <a:rPr lang="en-US" sz="2200">
                <a:latin typeface="+mn-lt"/>
              </a:rPr>
              <a:t>The dust-lead standards are used throughout EPA’s lead-based paint activities program and beyond</a:t>
            </a:r>
          </a:p>
          <a:p>
            <a:pPr marL="800100" lvl="1" indent="-342900">
              <a:lnSpc>
                <a:spcPct val="106000"/>
              </a:lnSpc>
              <a:spcBef>
                <a:spcPts val="600"/>
              </a:spcBef>
              <a:buClr>
                <a:schemeClr val="accent1"/>
              </a:buClr>
              <a:buFont typeface="Courier New" panose="02070309020205020404" pitchFamily="49" charset="0"/>
              <a:buChar char="o"/>
            </a:pPr>
            <a:r>
              <a:rPr lang="en-US">
                <a:latin typeface="+mn-lt"/>
              </a:rPr>
              <a:t>Lead-based paint activities include </a:t>
            </a:r>
            <a:r>
              <a:rPr lang="en-US">
                <a:solidFill>
                  <a:srgbClr val="000000"/>
                </a:solidFill>
                <a:latin typeface="+mn-lt"/>
              </a:rPr>
              <a:t>i</a:t>
            </a:r>
            <a:r>
              <a:rPr lang="en-US">
                <a:solidFill>
                  <a:srgbClr val="000000"/>
                </a:solidFill>
              </a:rPr>
              <a:t>nspections, risk assessments, and abatements </a:t>
            </a:r>
            <a:r>
              <a:rPr lang="en-US"/>
              <a:t>in target housing and child-occupied facilities</a:t>
            </a:r>
          </a:p>
          <a:p>
            <a:pPr marL="800100" lvl="1" indent="-342900">
              <a:lnSpc>
                <a:spcPct val="106000"/>
              </a:lnSpc>
              <a:spcBef>
                <a:spcPts val="600"/>
              </a:spcBef>
              <a:buClr>
                <a:schemeClr val="accent1"/>
              </a:buClr>
              <a:buFont typeface="Courier New" panose="02070309020205020404" pitchFamily="49" charset="0"/>
              <a:buChar char="o"/>
            </a:pPr>
            <a:endParaRPr lang="en-US">
              <a:latin typeface="+mn-lt"/>
            </a:endParaRPr>
          </a:p>
          <a:p>
            <a:pPr marL="800100" lvl="1" indent="-342900">
              <a:lnSpc>
                <a:spcPct val="106000"/>
              </a:lnSpc>
              <a:spcBef>
                <a:spcPts val="600"/>
              </a:spcBef>
              <a:buClr>
                <a:schemeClr val="accent1"/>
              </a:buClr>
              <a:buFont typeface="Courier New" panose="02070309020205020404" pitchFamily="49" charset="0"/>
              <a:buChar char="o"/>
            </a:pPr>
            <a:endParaRPr lang="en-US"/>
          </a:p>
          <a:p>
            <a:pPr marL="800100" lvl="1" indent="-342900">
              <a:lnSpc>
                <a:spcPct val="106000"/>
              </a:lnSpc>
              <a:spcBef>
                <a:spcPts val="600"/>
              </a:spcBef>
              <a:buClr>
                <a:schemeClr val="accent1"/>
              </a:buClr>
              <a:buFont typeface="Courier New" panose="02070309020205020404" pitchFamily="49" charset="0"/>
              <a:buChar char="o"/>
            </a:pPr>
            <a:endParaRPr lang="en-US">
              <a:latin typeface="+mn-lt"/>
            </a:endParaRPr>
          </a:p>
          <a:p>
            <a:pPr lvl="1">
              <a:lnSpc>
                <a:spcPct val="106000"/>
              </a:lnSpc>
              <a:spcBef>
                <a:spcPts val="600"/>
              </a:spcBef>
              <a:buClr>
                <a:schemeClr val="accent1"/>
              </a:buClr>
            </a:pPr>
            <a:endParaRPr lang="en-US"/>
          </a:p>
          <a:p>
            <a:pPr lvl="1">
              <a:lnSpc>
                <a:spcPct val="106000"/>
              </a:lnSpc>
              <a:spcBef>
                <a:spcPts val="600"/>
              </a:spcBef>
              <a:buClr>
                <a:schemeClr val="accent1"/>
              </a:buClr>
            </a:pPr>
            <a:endParaRPr lang="en-US" sz="500"/>
          </a:p>
          <a:p>
            <a:pPr lvl="1">
              <a:lnSpc>
                <a:spcPct val="106000"/>
              </a:lnSpc>
              <a:spcBef>
                <a:spcPts val="600"/>
              </a:spcBef>
              <a:buClr>
                <a:schemeClr val="accent1"/>
              </a:buClr>
            </a:pPr>
            <a:endParaRPr lang="en-US" sz="500"/>
          </a:p>
          <a:p>
            <a:pPr lvl="1">
              <a:lnSpc>
                <a:spcPct val="106000"/>
              </a:lnSpc>
              <a:spcBef>
                <a:spcPts val="600"/>
              </a:spcBef>
              <a:buClr>
                <a:schemeClr val="accent1"/>
              </a:buClr>
            </a:pPr>
            <a:endParaRPr lang="en-US" sz="500"/>
          </a:p>
          <a:p>
            <a:pPr marL="800100" lvl="1" indent="-342900">
              <a:lnSpc>
                <a:spcPct val="106000"/>
              </a:lnSpc>
              <a:spcBef>
                <a:spcPts val="600"/>
              </a:spcBef>
              <a:buClr>
                <a:schemeClr val="accent1"/>
              </a:buClr>
              <a:buFont typeface="Courier New" panose="02070309020205020404" pitchFamily="49" charset="0"/>
              <a:buChar char="o"/>
            </a:pPr>
            <a:r>
              <a:rPr lang="en-US"/>
              <a:t>Dust samples are taken as both part of the risk assessment process, and once abatement work is complete</a:t>
            </a:r>
          </a:p>
          <a:p>
            <a:pPr marL="342900" indent="-342900">
              <a:lnSpc>
                <a:spcPct val="106000"/>
              </a:lnSpc>
              <a:spcBef>
                <a:spcPts val="600"/>
              </a:spcBef>
              <a:buClr>
                <a:schemeClr val="accent1"/>
              </a:buClr>
              <a:buFont typeface="Arial" panose="020B0604020202020204" pitchFamily="34" charset="0"/>
              <a:buChar char="•"/>
            </a:pPr>
            <a:r>
              <a:rPr kumimoji="0" lang="en-US" sz="2200" b="0" i="0" u="none" strike="noStrike" kern="0" cap="none" spc="0" normalizeH="0" baseline="0" noProof="0">
                <a:ln>
                  <a:noFill/>
                </a:ln>
                <a:solidFill>
                  <a:srgbClr val="000000"/>
                </a:solidFill>
                <a:effectLst/>
                <a:uLnTx/>
                <a:uFillTx/>
                <a:ea typeface="ＭＳ Ｐゴシック"/>
                <a:cs typeface="+mn-cs"/>
              </a:rPr>
              <a:t>States, territories, and federally recognized tribes can become authorized to administer their own lead-based paint activities programs </a:t>
            </a:r>
            <a:endParaRPr lang="en-US" sz="2200" kern="0">
              <a:solidFill>
                <a:srgbClr val="92D050"/>
              </a:solidFill>
              <a:ea typeface="ＭＳ Ｐゴシック"/>
            </a:endParaRPr>
          </a:p>
          <a:p>
            <a:pPr marL="342900" indent="-342900">
              <a:lnSpc>
                <a:spcPct val="106000"/>
              </a:lnSpc>
              <a:spcBef>
                <a:spcPts val="600"/>
              </a:spcBef>
              <a:buClr>
                <a:schemeClr val="accent1"/>
              </a:buClr>
              <a:buFont typeface="Arial" panose="020B0604020202020204" pitchFamily="34" charset="0"/>
              <a:buChar char="•"/>
            </a:pPr>
            <a:r>
              <a:rPr lang="en-US" sz="2200" kern="0">
                <a:solidFill>
                  <a:srgbClr val="000000"/>
                </a:solidFill>
                <a:ea typeface="ＭＳ Ｐゴシック"/>
              </a:rPr>
              <a:t>HUD also uses these standards throughout their regulatory program under the Lead Safe Housing Rule </a:t>
            </a:r>
          </a:p>
        </p:txBody>
      </p:sp>
      <p:sp>
        <p:nvSpPr>
          <p:cNvPr id="4" name="TextBox 3">
            <a:extLst>
              <a:ext uri="{FF2B5EF4-FFF2-40B4-BE49-F238E27FC236}">
                <a16:creationId xmlns:a16="http://schemas.microsoft.com/office/drawing/2014/main" id="{DE02BB9D-5284-F7A6-13BE-51EFBD7CDA3A}"/>
              </a:ext>
            </a:extLst>
          </p:cNvPr>
          <p:cNvSpPr txBox="1"/>
          <p:nvPr/>
        </p:nvSpPr>
        <p:spPr>
          <a:xfrm>
            <a:off x="162667" y="149727"/>
            <a:ext cx="9870393" cy="615553"/>
          </a:xfrm>
          <a:prstGeom prst="rect">
            <a:avLst/>
          </a:prstGeom>
          <a:noFill/>
        </p:spPr>
        <p:txBody>
          <a:bodyPr wrap="square">
            <a:spAutoFit/>
          </a:bodyPr>
          <a:lstStyle/>
          <a:p>
            <a:pPr marR="0" lvl="0">
              <a:spcBef>
                <a:spcPts val="0"/>
              </a:spcBef>
              <a:spcAft>
                <a:spcPts val="0"/>
              </a:spcAft>
            </a:pPr>
            <a:r>
              <a:rPr lang="en-US" sz="3400" b="1" i="1">
                <a:solidFill>
                  <a:schemeClr val="accent1">
                    <a:lumMod val="75000"/>
                  </a:schemeClr>
                </a:solidFill>
                <a:effectLst/>
                <a:latin typeface="Calibri" panose="020F0502020204030204" pitchFamily="34" charset="0"/>
                <a:ea typeface="Calibri" panose="020F0502020204030204" pitchFamily="34" charset="0"/>
              </a:rPr>
              <a:t>How are these dust-lead standards used? </a:t>
            </a:r>
          </a:p>
        </p:txBody>
      </p:sp>
      <p:sp>
        <p:nvSpPr>
          <p:cNvPr id="2" name="Rectangle: Rounded Corners 1">
            <a:extLst>
              <a:ext uri="{FF2B5EF4-FFF2-40B4-BE49-F238E27FC236}">
                <a16:creationId xmlns:a16="http://schemas.microsoft.com/office/drawing/2014/main" id="{390054FF-C275-CE63-9220-9636E96F1FB8}"/>
              </a:ext>
            </a:extLst>
          </p:cNvPr>
          <p:cNvSpPr/>
          <p:nvPr/>
        </p:nvSpPr>
        <p:spPr>
          <a:xfrm>
            <a:off x="358834" y="2034006"/>
            <a:ext cx="3663951" cy="1754101"/>
          </a:xfrm>
          <a:prstGeom prst="roundRect">
            <a:avLst/>
          </a:prstGeom>
          <a:solidFill>
            <a:srgbClr val="0054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t>INSPECTION</a:t>
            </a:r>
          </a:p>
          <a:p>
            <a:pPr algn="ctr"/>
            <a:endParaRPr lang="en-US" sz="700" b="1" u="sng"/>
          </a:p>
          <a:p>
            <a:pPr algn="ctr"/>
            <a:r>
              <a:rPr lang="en-US" sz="1600"/>
              <a:t>A surface-by-surface investigation to determine the presence of lead-based paint and the provision of a report explaining the results of the investigation</a:t>
            </a:r>
            <a:endParaRPr lang="en-US" sz="1600" b="1" u="sng"/>
          </a:p>
        </p:txBody>
      </p:sp>
      <p:sp>
        <p:nvSpPr>
          <p:cNvPr id="8" name="Rectangle: Rounded Corners 7">
            <a:extLst>
              <a:ext uri="{FF2B5EF4-FFF2-40B4-BE49-F238E27FC236}">
                <a16:creationId xmlns:a16="http://schemas.microsoft.com/office/drawing/2014/main" id="{809D25CB-4B4D-B4FC-3AE0-75B7B8514068}"/>
              </a:ext>
            </a:extLst>
          </p:cNvPr>
          <p:cNvSpPr/>
          <p:nvPr/>
        </p:nvSpPr>
        <p:spPr>
          <a:xfrm>
            <a:off x="4269182" y="2033215"/>
            <a:ext cx="3663951" cy="1754101"/>
          </a:xfrm>
          <a:prstGeom prst="roundRect">
            <a:avLst/>
          </a:prstGeom>
          <a:solidFill>
            <a:srgbClr val="0054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t>RISK ASSESSMENT</a:t>
            </a:r>
          </a:p>
          <a:p>
            <a:pPr algn="ctr"/>
            <a:endParaRPr lang="en-US" sz="500" b="1"/>
          </a:p>
          <a:p>
            <a:pPr algn="ctr"/>
            <a:r>
              <a:rPr lang="en-US" sz="1600"/>
              <a:t>On-site investigation to determine the existence, nature, severity, and location of lead-based paint hazards + a report explaining the results of the investigation and options for reducing lead-based paint hazards</a:t>
            </a:r>
            <a:endParaRPr lang="en-US" sz="1600" b="1"/>
          </a:p>
        </p:txBody>
      </p:sp>
      <p:sp>
        <p:nvSpPr>
          <p:cNvPr id="11" name="Rectangle: Rounded Corners 10">
            <a:extLst>
              <a:ext uri="{FF2B5EF4-FFF2-40B4-BE49-F238E27FC236}">
                <a16:creationId xmlns:a16="http://schemas.microsoft.com/office/drawing/2014/main" id="{E154CF8E-5768-4234-1EA4-DEE958906578}"/>
              </a:ext>
            </a:extLst>
          </p:cNvPr>
          <p:cNvSpPr/>
          <p:nvPr/>
        </p:nvSpPr>
        <p:spPr>
          <a:xfrm>
            <a:off x="8179530" y="2033215"/>
            <a:ext cx="3663951" cy="1754892"/>
          </a:xfrm>
          <a:prstGeom prst="roundRect">
            <a:avLst/>
          </a:prstGeom>
          <a:solidFill>
            <a:srgbClr val="0054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a:t>ABATEMENT</a:t>
            </a:r>
          </a:p>
          <a:p>
            <a:pPr algn="ctr"/>
            <a:endParaRPr lang="en-US" sz="700" b="1" u="sng"/>
          </a:p>
          <a:p>
            <a:pPr algn="ctr"/>
            <a:r>
              <a:rPr lang="en-US" sz="1600"/>
              <a:t>Any measure or set of measures designed to permanently eliminate lead-based paint hazards (in the case of dust-lead hazards to below the action levels) </a:t>
            </a:r>
            <a:endParaRPr lang="en-US" sz="1600" b="1" u="sng"/>
          </a:p>
        </p:txBody>
      </p:sp>
    </p:spTree>
    <p:extLst>
      <p:ext uri="{BB962C8B-B14F-4D97-AF65-F5344CB8AC3E}">
        <p14:creationId xmlns:p14="http://schemas.microsoft.com/office/powerpoint/2010/main" val="3090991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8</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3" name="TextBox 2">
            <a:extLst>
              <a:ext uri="{FF2B5EF4-FFF2-40B4-BE49-F238E27FC236}">
                <a16:creationId xmlns:a16="http://schemas.microsoft.com/office/drawing/2014/main" id="{361CC249-FBD2-FABF-3EFC-AA9F5C95E8E2}"/>
              </a:ext>
            </a:extLst>
          </p:cNvPr>
          <p:cNvSpPr txBox="1"/>
          <p:nvPr/>
        </p:nvSpPr>
        <p:spPr>
          <a:xfrm>
            <a:off x="258921" y="722494"/>
            <a:ext cx="7724100" cy="4913653"/>
          </a:xfrm>
          <a:prstGeom prst="rect">
            <a:avLst/>
          </a:prstGeom>
          <a:noFill/>
        </p:spPr>
        <p:txBody>
          <a:bodyPr wrap="square" lIns="91440" tIns="45720" rIns="91440" bIns="45720" anchor="t">
            <a:spAutoFit/>
          </a:bodyPr>
          <a:lstStyle/>
          <a:p>
            <a:pPr marL="342900" indent="-342900">
              <a:lnSpc>
                <a:spcPct val="106000"/>
              </a:lnSpc>
              <a:spcBef>
                <a:spcPts val="600"/>
              </a:spcBef>
              <a:buClr>
                <a:schemeClr val="accent1"/>
              </a:buClr>
              <a:buFont typeface="Arial" panose="020B0604020202020204" pitchFamily="34" charset="0"/>
              <a:buChar char="•"/>
            </a:pPr>
            <a:endParaRPr lang="en-US" sz="500"/>
          </a:p>
          <a:p>
            <a:pPr marL="341313" indent="-341313" fontAlgn="base">
              <a:spcBef>
                <a:spcPts val="600"/>
              </a:spcBef>
              <a:spcAft>
                <a:spcPts val="600"/>
              </a:spcAft>
              <a:buClr>
                <a:schemeClr val="accent1"/>
              </a:buClr>
              <a:buFont typeface="Arial" panose="020B0604020202020204" pitchFamily="34" charset="0"/>
              <a:buChar char="•"/>
              <a:defRPr/>
            </a:pPr>
            <a:r>
              <a:rPr lang="en-US" sz="2400"/>
              <a:t>Dust-samples are taken as both part of the risk assessment process, and once abatement work is complete</a:t>
            </a:r>
            <a:endParaRPr lang="en-US" sz="2400" b="1">
              <a:solidFill>
                <a:schemeClr val="accent1">
                  <a:lumMod val="75000"/>
                </a:schemeClr>
              </a:solidFill>
              <a:ea typeface="ＭＳ Ｐゴシック"/>
            </a:endParaRPr>
          </a:p>
          <a:p>
            <a:pPr marL="341313" lvl="0" indent="-341313" fontAlgn="base">
              <a:spcBef>
                <a:spcPts val="600"/>
              </a:spcBef>
              <a:spcAft>
                <a:spcPts val="600"/>
              </a:spcAft>
              <a:buClr>
                <a:schemeClr val="accent1"/>
              </a:buClr>
              <a:buFont typeface="Arial" panose="020B0604020202020204" pitchFamily="34" charset="0"/>
              <a:buChar char="•"/>
              <a:defRPr/>
            </a:pPr>
            <a:r>
              <a:rPr lang="en-US" sz="2400" b="1">
                <a:solidFill>
                  <a:schemeClr val="accent1">
                    <a:lumMod val="75000"/>
                  </a:schemeClr>
                </a:solidFill>
                <a:ea typeface="ＭＳ Ｐゴシック"/>
              </a:rPr>
              <a:t>DLHS/DLRL</a:t>
            </a:r>
            <a:r>
              <a:rPr lang="en-US" sz="2400">
                <a:solidFill>
                  <a:schemeClr val="accent1">
                    <a:lumMod val="75000"/>
                  </a:schemeClr>
                </a:solidFill>
                <a:ea typeface="ＭＳ Ｐゴシック"/>
              </a:rPr>
              <a:t> </a:t>
            </a:r>
            <a:r>
              <a:rPr lang="en-US" sz="2400">
                <a:solidFill>
                  <a:srgbClr val="000000"/>
                </a:solidFill>
                <a:ea typeface="ＭＳ Ｐゴシック"/>
              </a:rPr>
              <a:t>= Identify conditions that would result in </a:t>
            </a:r>
            <a:r>
              <a:rPr lang="en-US" sz="2400" u="sng">
                <a:solidFill>
                  <a:srgbClr val="000000"/>
                </a:solidFill>
                <a:ea typeface="ＭＳ Ｐゴシック"/>
              </a:rPr>
              <a:t>adverse human health effects</a:t>
            </a:r>
          </a:p>
          <a:p>
            <a:pPr marL="798513" lvl="1" indent="-341313" fontAlgn="base">
              <a:spcBef>
                <a:spcPts val="600"/>
              </a:spcBef>
              <a:spcAft>
                <a:spcPts val="600"/>
              </a:spcAft>
              <a:buClr>
                <a:schemeClr val="accent1"/>
              </a:buClr>
              <a:buFont typeface="Arial" panose="020B0604020202020204" pitchFamily="34" charset="0"/>
              <a:buChar char="•"/>
              <a:defRPr/>
            </a:pPr>
            <a:r>
              <a:rPr lang="en-US" sz="1900">
                <a:solidFill>
                  <a:srgbClr val="000000"/>
                </a:solidFill>
                <a:ea typeface="ＭＳ Ｐゴシック"/>
              </a:rPr>
              <a:t>These samples are taken during the investigation and/or risk assessment part of the process </a:t>
            </a:r>
          </a:p>
          <a:p>
            <a:pPr marL="340995" lvl="0" indent="-340995" fontAlgn="base">
              <a:spcBef>
                <a:spcPts val="600"/>
              </a:spcBef>
              <a:spcAft>
                <a:spcPct val="0"/>
              </a:spcAft>
              <a:buClr>
                <a:schemeClr val="accent1"/>
              </a:buClr>
              <a:buFont typeface="Arial" panose="020B0604020202020204" pitchFamily="34" charset="0"/>
              <a:buChar char="•"/>
              <a:defRPr/>
            </a:pPr>
            <a:r>
              <a:rPr lang="en-US" sz="2400" b="1">
                <a:solidFill>
                  <a:schemeClr val="accent1">
                    <a:lumMod val="75000"/>
                  </a:schemeClr>
                </a:solidFill>
                <a:ea typeface="ＭＳ Ｐゴシック"/>
              </a:rPr>
              <a:t>DLCL/DLAL</a:t>
            </a:r>
            <a:r>
              <a:rPr lang="en-US" sz="2400" b="1">
                <a:solidFill>
                  <a:srgbClr val="000000"/>
                </a:solidFill>
                <a:ea typeface="ＭＳ Ｐゴシック"/>
              </a:rPr>
              <a:t> </a:t>
            </a:r>
            <a:r>
              <a:rPr lang="en-US" sz="2400">
                <a:solidFill>
                  <a:srgbClr val="000000"/>
                </a:solidFill>
                <a:ea typeface="ＭＳ Ｐゴシック"/>
              </a:rPr>
              <a:t>= Indica</a:t>
            </a:r>
            <a:r>
              <a:rPr lang="en-US" sz="2400">
                <a:ea typeface="ＭＳ Ｐゴシック"/>
              </a:rPr>
              <a:t>te the enforceable regulatory level of lead in dust allowed on a surface</a:t>
            </a:r>
            <a:r>
              <a:rPr lang="en-US" sz="2400">
                <a:solidFill>
                  <a:srgbClr val="000000"/>
                </a:solidFill>
                <a:ea typeface="ＭＳ Ｐゴシック"/>
              </a:rPr>
              <a:t> following the completion of an abatement activity</a:t>
            </a:r>
          </a:p>
          <a:p>
            <a:pPr marL="798195" lvl="1" indent="-340995" fontAlgn="base">
              <a:spcBef>
                <a:spcPts val="600"/>
              </a:spcBef>
              <a:spcAft>
                <a:spcPct val="0"/>
              </a:spcAft>
              <a:buClr>
                <a:schemeClr val="accent1"/>
              </a:buClr>
              <a:buFont typeface="Arial" panose="020B0604020202020204" pitchFamily="34" charset="0"/>
              <a:buChar char="•"/>
              <a:defRPr/>
            </a:pPr>
            <a:r>
              <a:rPr lang="en-US" sz="1900">
                <a:solidFill>
                  <a:srgbClr val="000000"/>
                </a:solidFill>
                <a:ea typeface="ＭＳ Ｐゴシック"/>
              </a:rPr>
              <a:t>To achieve clearance when dust sampling is required, </a:t>
            </a:r>
            <a:r>
              <a:rPr lang="en-US" sz="1900" u="sng">
                <a:solidFill>
                  <a:srgbClr val="000000"/>
                </a:solidFill>
                <a:ea typeface="ＭＳ Ｐゴシック"/>
              </a:rPr>
              <a:t>values below these levels must be achieved</a:t>
            </a:r>
            <a:endParaRPr lang="en-US" sz="2200">
              <a:latin typeface="+mn-lt"/>
            </a:endParaRPr>
          </a:p>
        </p:txBody>
      </p:sp>
      <p:sp>
        <p:nvSpPr>
          <p:cNvPr id="4" name="TextBox 3">
            <a:extLst>
              <a:ext uri="{FF2B5EF4-FFF2-40B4-BE49-F238E27FC236}">
                <a16:creationId xmlns:a16="http://schemas.microsoft.com/office/drawing/2014/main" id="{DE02BB9D-5284-F7A6-13BE-51EFBD7CDA3A}"/>
              </a:ext>
            </a:extLst>
          </p:cNvPr>
          <p:cNvSpPr txBox="1"/>
          <p:nvPr/>
        </p:nvSpPr>
        <p:spPr>
          <a:xfrm>
            <a:off x="162667" y="132239"/>
            <a:ext cx="9870393" cy="615553"/>
          </a:xfrm>
          <a:prstGeom prst="rect">
            <a:avLst/>
          </a:prstGeom>
          <a:noFill/>
        </p:spPr>
        <p:txBody>
          <a:bodyPr wrap="square">
            <a:spAutoFit/>
          </a:bodyPr>
          <a:lstStyle/>
          <a:p>
            <a:pPr marR="0" lvl="0">
              <a:spcBef>
                <a:spcPts val="0"/>
              </a:spcBef>
              <a:spcAft>
                <a:spcPts val="0"/>
              </a:spcAft>
            </a:pPr>
            <a:r>
              <a:rPr lang="en-US" sz="3400" b="1" i="1">
                <a:solidFill>
                  <a:schemeClr val="accent1">
                    <a:lumMod val="75000"/>
                  </a:schemeClr>
                </a:solidFill>
                <a:effectLst/>
                <a:latin typeface="Calibri" panose="020F0502020204030204" pitchFamily="34" charset="0"/>
                <a:ea typeface="Calibri" panose="020F0502020204030204" pitchFamily="34" charset="0"/>
              </a:rPr>
              <a:t>How are these dust-lead standards used? </a:t>
            </a:r>
          </a:p>
        </p:txBody>
      </p:sp>
      <p:pic>
        <p:nvPicPr>
          <p:cNvPr id="5" name="Picture 4">
            <a:extLst>
              <a:ext uri="{FF2B5EF4-FFF2-40B4-BE49-F238E27FC236}">
                <a16:creationId xmlns:a16="http://schemas.microsoft.com/office/drawing/2014/main" id="{00A4E877-D014-6518-A82F-C4946A68A5D6}"/>
              </a:ext>
            </a:extLst>
          </p:cNvPr>
          <p:cNvPicPr>
            <a:picLocks noChangeAspect="1"/>
          </p:cNvPicPr>
          <p:nvPr/>
        </p:nvPicPr>
        <p:blipFill rotWithShape="1">
          <a:blip r:embed="rId4"/>
          <a:srcRect l="1086" t="1137"/>
          <a:stretch/>
        </p:blipFill>
        <p:spPr>
          <a:xfrm>
            <a:off x="8325371" y="757971"/>
            <a:ext cx="3607709" cy="4877442"/>
          </a:xfrm>
          <a:prstGeom prst="rect">
            <a:avLst/>
          </a:prstGeom>
        </p:spPr>
      </p:pic>
    </p:spTree>
    <p:extLst>
      <p:ext uri="{BB962C8B-B14F-4D97-AF65-F5344CB8AC3E}">
        <p14:creationId xmlns:p14="http://schemas.microsoft.com/office/powerpoint/2010/main" val="51335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9977984-5579-4070-B2D8-76CF996F0B4F}"/>
              </a:ext>
            </a:extLst>
          </p:cNvPr>
          <p:cNvSpPr txBox="1"/>
          <p:nvPr/>
        </p:nvSpPr>
        <p:spPr>
          <a:xfrm>
            <a:off x="8496301" y="6365304"/>
            <a:ext cx="1843719" cy="276999"/>
          </a:xfrm>
          <a:prstGeom prst="rect">
            <a:avLst/>
          </a:prstGeom>
          <a:noFill/>
        </p:spPr>
        <p:txBody>
          <a:bodyPr wrap="square" rtlCol="0">
            <a:spAutoFit/>
          </a:bodyPr>
          <a:lstStyle/>
          <a:p>
            <a:pPr algn="r">
              <a:defRPr/>
            </a:pPr>
            <a:r>
              <a:rPr lang="en-US" sz="1200">
                <a:solidFill>
                  <a:prstClr val="white"/>
                </a:solidFill>
                <a:latin typeface="DIN Pro"/>
                <a:cs typeface="DIN Pro"/>
              </a:rPr>
              <a:t>www.uswateralliance.org</a:t>
            </a:r>
          </a:p>
        </p:txBody>
      </p:sp>
      <p:sp>
        <p:nvSpPr>
          <p:cNvPr id="9" name="Rectangle 8">
            <a:extLst>
              <a:ext uri="{FF2B5EF4-FFF2-40B4-BE49-F238E27FC236}">
                <a16:creationId xmlns:a16="http://schemas.microsoft.com/office/drawing/2014/main" id="{D0614367-48A0-4951-8058-46657C159E02}"/>
              </a:ext>
            </a:extLst>
          </p:cNvPr>
          <p:cNvSpPr/>
          <p:nvPr/>
        </p:nvSpPr>
        <p:spPr>
          <a:xfrm>
            <a:off x="0" y="5915229"/>
            <a:ext cx="12192000" cy="977461"/>
          </a:xfrm>
          <a:prstGeom prst="rect">
            <a:avLst/>
          </a:prstGeom>
          <a:solidFill>
            <a:srgbClr val="0054A6"/>
          </a:solidFill>
          <a:ln>
            <a:solidFill>
              <a:srgbClr val="0054A6"/>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AD750AA-A232-42A1-A91B-B4BC0B3BC83E}"/>
              </a:ext>
            </a:extLst>
          </p:cNvPr>
          <p:cNvSpPr txBox="1"/>
          <p:nvPr/>
        </p:nvSpPr>
        <p:spPr>
          <a:xfrm>
            <a:off x="9071142" y="5935586"/>
            <a:ext cx="3042666" cy="769441"/>
          </a:xfrm>
          <a:prstGeom prst="rect">
            <a:avLst/>
          </a:prstGeom>
          <a:noFill/>
        </p:spPr>
        <p:txBody>
          <a:bodyPr wrap="square" lIns="91440" tIns="45720" rIns="91440" bIns="45720" rtlCol="0" anchor="t">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a:cs typeface="Calibri"/>
              </a:rPr>
              <a:t>OCSPP-OPPT</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16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rPr>
              <a:t>9</a:t>
            </a:r>
          </a:p>
        </p:txBody>
      </p:sp>
      <p:pic>
        <p:nvPicPr>
          <p:cNvPr id="12" name="Picture 11">
            <a:extLst>
              <a:ext uri="{FF2B5EF4-FFF2-40B4-BE49-F238E27FC236}">
                <a16:creationId xmlns:a16="http://schemas.microsoft.com/office/drawing/2014/main" id="{EA39AFF4-B9FD-460C-9763-850EF9058D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2667" y="5774114"/>
            <a:ext cx="4085483" cy="1259690"/>
          </a:xfrm>
          <a:prstGeom prst="rect">
            <a:avLst/>
          </a:prstGeom>
        </p:spPr>
      </p:pic>
      <p:sp>
        <p:nvSpPr>
          <p:cNvPr id="5" name="TextBox 4">
            <a:extLst>
              <a:ext uri="{FF2B5EF4-FFF2-40B4-BE49-F238E27FC236}">
                <a16:creationId xmlns:a16="http://schemas.microsoft.com/office/drawing/2014/main" id="{214AF05A-BF90-FE9B-6D21-9A79397B9A87}"/>
              </a:ext>
            </a:extLst>
          </p:cNvPr>
          <p:cNvSpPr txBox="1"/>
          <p:nvPr/>
        </p:nvSpPr>
        <p:spPr>
          <a:xfrm>
            <a:off x="162667" y="81851"/>
            <a:ext cx="9870393" cy="615553"/>
          </a:xfrm>
          <a:prstGeom prst="rect">
            <a:avLst/>
          </a:prstGeom>
          <a:noFill/>
        </p:spPr>
        <p:txBody>
          <a:bodyPr wrap="square">
            <a:spAutoFit/>
          </a:bodyPr>
          <a:lstStyle/>
          <a:p>
            <a:pPr marR="0" lvl="0">
              <a:spcBef>
                <a:spcPts val="0"/>
              </a:spcBef>
              <a:spcAft>
                <a:spcPts val="0"/>
              </a:spcAft>
            </a:pPr>
            <a:r>
              <a:rPr lang="en-US" sz="3400" b="1">
                <a:solidFill>
                  <a:schemeClr val="accent1">
                    <a:lumMod val="75000"/>
                  </a:schemeClr>
                </a:solidFill>
                <a:effectLst/>
                <a:latin typeface="Calibri" panose="020F0502020204030204" pitchFamily="34" charset="0"/>
                <a:ea typeface="Calibri" panose="020F0502020204030204" pitchFamily="34" charset="0"/>
              </a:rPr>
              <a:t>Regulatory Background</a:t>
            </a:r>
          </a:p>
        </p:txBody>
      </p:sp>
      <p:graphicFrame>
        <p:nvGraphicFramePr>
          <p:cNvPr id="4" name="Table 3">
            <a:extLst>
              <a:ext uri="{FF2B5EF4-FFF2-40B4-BE49-F238E27FC236}">
                <a16:creationId xmlns:a16="http://schemas.microsoft.com/office/drawing/2014/main" id="{A8AA20BB-0DEF-5DCC-1392-F46275FEEC2D}"/>
              </a:ext>
            </a:extLst>
          </p:cNvPr>
          <p:cNvGraphicFramePr>
            <a:graphicFrameLocks noGrp="1"/>
          </p:cNvGraphicFramePr>
          <p:nvPr>
            <p:extLst>
              <p:ext uri="{D42A27DB-BD31-4B8C-83A1-F6EECF244321}">
                <p14:modId xmlns:p14="http://schemas.microsoft.com/office/powerpoint/2010/main" val="250427257"/>
              </p:ext>
            </p:extLst>
          </p:nvPr>
        </p:nvGraphicFramePr>
        <p:xfrm>
          <a:off x="1063307" y="806759"/>
          <a:ext cx="10065386" cy="1889760"/>
        </p:xfrm>
        <a:graphic>
          <a:graphicData uri="http://schemas.openxmlformats.org/drawingml/2006/table">
            <a:tbl>
              <a:tblPr bandRow="1">
                <a:tableStyleId>{5C22544A-7EE6-4342-B048-85BDC9FD1C3A}</a:tableStyleId>
              </a:tblPr>
              <a:tblGrid>
                <a:gridCol w="1037484">
                  <a:extLst>
                    <a:ext uri="{9D8B030D-6E8A-4147-A177-3AD203B41FA5}">
                      <a16:colId xmlns:a16="http://schemas.microsoft.com/office/drawing/2014/main" val="2706903393"/>
                    </a:ext>
                  </a:extLst>
                </a:gridCol>
                <a:gridCol w="1332601">
                  <a:extLst>
                    <a:ext uri="{9D8B030D-6E8A-4147-A177-3AD203B41FA5}">
                      <a16:colId xmlns:a16="http://schemas.microsoft.com/office/drawing/2014/main" val="919860081"/>
                    </a:ext>
                  </a:extLst>
                </a:gridCol>
                <a:gridCol w="1252496">
                  <a:extLst>
                    <a:ext uri="{9D8B030D-6E8A-4147-A177-3AD203B41FA5}">
                      <a16:colId xmlns:a16="http://schemas.microsoft.com/office/drawing/2014/main" val="1210540294"/>
                    </a:ext>
                  </a:extLst>
                </a:gridCol>
                <a:gridCol w="244021">
                  <a:extLst>
                    <a:ext uri="{9D8B030D-6E8A-4147-A177-3AD203B41FA5}">
                      <a16:colId xmlns:a16="http://schemas.microsoft.com/office/drawing/2014/main" val="3235764968"/>
                    </a:ext>
                  </a:extLst>
                </a:gridCol>
                <a:gridCol w="1296278">
                  <a:extLst>
                    <a:ext uri="{9D8B030D-6E8A-4147-A177-3AD203B41FA5}">
                      <a16:colId xmlns:a16="http://schemas.microsoft.com/office/drawing/2014/main" val="1385986378"/>
                    </a:ext>
                  </a:extLst>
                </a:gridCol>
                <a:gridCol w="242371">
                  <a:extLst>
                    <a:ext uri="{9D8B030D-6E8A-4147-A177-3AD203B41FA5}">
                      <a16:colId xmlns:a16="http://schemas.microsoft.com/office/drawing/2014/main" val="3673559031"/>
                    </a:ext>
                  </a:extLst>
                </a:gridCol>
                <a:gridCol w="1311007">
                  <a:extLst>
                    <a:ext uri="{9D8B030D-6E8A-4147-A177-3AD203B41FA5}">
                      <a16:colId xmlns:a16="http://schemas.microsoft.com/office/drawing/2014/main" val="4218065348"/>
                    </a:ext>
                  </a:extLst>
                </a:gridCol>
                <a:gridCol w="242371">
                  <a:extLst>
                    <a:ext uri="{9D8B030D-6E8A-4147-A177-3AD203B41FA5}">
                      <a16:colId xmlns:a16="http://schemas.microsoft.com/office/drawing/2014/main" val="4231722170"/>
                    </a:ext>
                  </a:extLst>
                </a:gridCol>
                <a:gridCol w="1905918">
                  <a:extLst>
                    <a:ext uri="{9D8B030D-6E8A-4147-A177-3AD203B41FA5}">
                      <a16:colId xmlns:a16="http://schemas.microsoft.com/office/drawing/2014/main" val="1978742937"/>
                    </a:ext>
                  </a:extLst>
                </a:gridCol>
                <a:gridCol w="1200839">
                  <a:extLst>
                    <a:ext uri="{9D8B030D-6E8A-4147-A177-3AD203B41FA5}">
                      <a16:colId xmlns:a16="http://schemas.microsoft.com/office/drawing/2014/main" val="3014724555"/>
                    </a:ext>
                  </a:extLst>
                </a:gridCol>
              </a:tblGrid>
              <a:tr h="356723">
                <a:tc gridSpan="3">
                  <a:txBody>
                    <a:bodyPr/>
                    <a:lstStyle/>
                    <a:p>
                      <a:pPr algn="ctr"/>
                      <a:r>
                        <a:rPr lang="en-US" sz="1900" b="1">
                          <a:solidFill>
                            <a:schemeClr val="bg1">
                              <a:lumMod val="95000"/>
                            </a:schemeClr>
                          </a:solidFill>
                        </a:rPr>
                        <a:t>2001 LBP Hazards Rule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A6"/>
                    </a:solidFill>
                  </a:tcPr>
                </a:tc>
                <a:tc hMerge="1">
                  <a:txBody>
                    <a:bodyPr/>
                    <a:lstStyle/>
                    <a:p>
                      <a:pPr algn="ctr"/>
                      <a:r>
                        <a:rPr lang="en-US" sz="1900" b="1">
                          <a:solidFill>
                            <a:schemeClr val="bg1">
                              <a:lumMod val="95000"/>
                            </a:schemeClr>
                          </a:solidFill>
                        </a:rPr>
                        <a:t>2001 LBP Hazards Rule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tc hMerge="1">
                  <a:txBody>
                    <a:bodyPr/>
                    <a:lstStyle/>
                    <a:p>
                      <a:endParaRPr lang="en-US"/>
                    </a:p>
                  </a:txBody>
                  <a:tcPr>
                    <a:solidFill>
                      <a:schemeClr val="accent1">
                        <a:lumMod val="90000"/>
                      </a:schemeClr>
                    </a:solidFill>
                  </a:tcPr>
                </a:tc>
                <a:tc>
                  <a:txBody>
                    <a:bodyPr/>
                    <a:lstStyle/>
                    <a:p>
                      <a:pPr algn="ctr"/>
                      <a:endParaRPr lang="en-US" sz="1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900" b="1">
                          <a:solidFill>
                            <a:schemeClr val="bg1">
                              <a:lumMod val="95000"/>
                            </a:schemeClr>
                          </a:solidFill>
                        </a:rPr>
                        <a:t>2019 Rule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A6"/>
                    </a:solidFill>
                  </a:tcPr>
                </a:tc>
                <a:tc>
                  <a:txBody>
                    <a:bodyPr/>
                    <a:lstStyle/>
                    <a:p>
                      <a:endParaRPr lang="en-US" sz="1900" b="1"/>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900" b="1">
                          <a:solidFill>
                            <a:schemeClr val="bg1">
                              <a:lumMod val="95000"/>
                            </a:schemeClr>
                          </a:solidFill>
                        </a:rPr>
                        <a:t>2021 Rule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A6"/>
                    </a:solidFill>
                  </a:tcPr>
                </a:tc>
                <a:tc>
                  <a:txBody>
                    <a:bodyPr/>
                    <a:lstStyle/>
                    <a:p>
                      <a:pPr algn="ctr"/>
                      <a:endParaRPr lang="en-US" sz="1900"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900" b="1">
                          <a:solidFill>
                            <a:schemeClr val="bg1">
                              <a:lumMod val="95000"/>
                            </a:schemeClr>
                          </a:solidFill>
                        </a:rPr>
                        <a:t>2024 Final Rule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A6"/>
                    </a:solidFill>
                  </a:tcPr>
                </a:tc>
                <a:tc hMerge="1">
                  <a:txBody>
                    <a:bodyPr/>
                    <a:lstStyle/>
                    <a:p>
                      <a:pPr algn="ctr"/>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90000"/>
                      </a:schemeClr>
                    </a:solidFill>
                  </a:tcPr>
                </a:tc>
                <a:extLst>
                  <a:ext uri="{0D108BD9-81ED-4DB2-BD59-A6C34878D82A}">
                    <a16:rowId xmlns:a16="http://schemas.microsoft.com/office/drawing/2014/main" val="2090447490"/>
                  </a:ext>
                </a:extLst>
              </a:tr>
              <a:tr h="2856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a:solidFill>
                            <a:schemeClr val="bg1">
                              <a:lumMod val="95000"/>
                            </a:schemeClr>
                          </a:solidFill>
                        </a:rPr>
                        <a:t>μ</a:t>
                      </a:r>
                      <a:r>
                        <a:rPr lang="en-US" sz="1600" b="0">
                          <a:solidFill>
                            <a:schemeClr val="bg1">
                              <a:lumMod val="95000"/>
                            </a:schemeClr>
                          </a:solidFill>
                        </a:rPr>
                        <a:t>g/ft</a:t>
                      </a:r>
                      <a:r>
                        <a:rPr lang="en-US" sz="1600" b="0" baseline="30000">
                          <a:solidFill>
                            <a:schemeClr val="bg1">
                              <a:lumMod val="95000"/>
                            </a:schemeClr>
                          </a:solidFill>
                        </a:rPr>
                        <a:t>2 </a:t>
                      </a:r>
                      <a:endParaRPr lang="en-US" sz="1600" b="0">
                        <a:solidFill>
                          <a:schemeClr val="bg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A6"/>
                    </a:solidFill>
                  </a:tcPr>
                </a:tc>
                <a:tc>
                  <a:txBody>
                    <a:bodyPr/>
                    <a:lstStyle/>
                    <a:p>
                      <a:pPr algn="ctr"/>
                      <a:r>
                        <a:rPr lang="en-US" b="0">
                          <a:solidFill>
                            <a:schemeClr val="bg1">
                              <a:lumMod val="95000"/>
                            </a:schemeClr>
                          </a:solidFill>
                        </a:rPr>
                        <a:t>DLHS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A6"/>
                    </a:solidFill>
                  </a:tcPr>
                </a:tc>
                <a:tc>
                  <a:txBody>
                    <a:bodyPr/>
                    <a:lstStyle/>
                    <a:p>
                      <a:pPr algn="ctr"/>
                      <a:r>
                        <a:rPr lang="en-US" b="0">
                          <a:solidFill>
                            <a:schemeClr val="bg1">
                              <a:lumMod val="95000"/>
                            </a:schemeClr>
                          </a:solidFill>
                        </a:rPr>
                        <a:t>DLCL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A6"/>
                    </a:solidFill>
                  </a:tcPr>
                </a:tc>
                <a:tc>
                  <a:txBody>
                    <a:bodyPr/>
                    <a:lstStyle/>
                    <a:p>
                      <a:pPr algn="ctr"/>
                      <a:endParaRPr lang="en-US"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a:solidFill>
                            <a:schemeClr val="bg1">
                              <a:lumMod val="95000"/>
                            </a:schemeClr>
                          </a:solidFill>
                        </a:rPr>
                        <a:t>DLHS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A6"/>
                    </a:solidFill>
                  </a:tcPr>
                </a:tc>
                <a:tc>
                  <a:txBody>
                    <a:bodyPr/>
                    <a:lstStyle/>
                    <a:p>
                      <a:pPr algn="ctr"/>
                      <a:endParaRPr lang="en-US"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a:solidFill>
                            <a:schemeClr val="bg1">
                              <a:lumMod val="95000"/>
                            </a:schemeClr>
                          </a:solidFill>
                        </a:rPr>
                        <a:t>DLCL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A6"/>
                    </a:solidFill>
                  </a:tcPr>
                </a:tc>
                <a:tc>
                  <a:txBody>
                    <a:bodyPr/>
                    <a:lstStyle/>
                    <a:p>
                      <a:pPr algn="ctr"/>
                      <a:endParaRPr lang="en-US"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0">
                          <a:solidFill>
                            <a:schemeClr val="bg1">
                              <a:lumMod val="95000"/>
                            </a:schemeClr>
                          </a:solidFill>
                        </a:rPr>
                        <a:t>DLRL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A6"/>
                    </a:solidFill>
                  </a:tcPr>
                </a:tc>
                <a:tc>
                  <a:txBody>
                    <a:bodyPr/>
                    <a:lstStyle/>
                    <a:p>
                      <a:pPr algn="ctr"/>
                      <a:r>
                        <a:rPr lang="en-US" b="0">
                          <a:solidFill>
                            <a:schemeClr val="bg1">
                              <a:lumMod val="95000"/>
                            </a:schemeClr>
                          </a:solidFill>
                        </a:rPr>
                        <a:t>DLAL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4A6"/>
                    </a:solidFill>
                  </a:tcPr>
                </a:tc>
                <a:extLst>
                  <a:ext uri="{0D108BD9-81ED-4DB2-BD59-A6C34878D82A}">
                    <a16:rowId xmlns:a16="http://schemas.microsoft.com/office/drawing/2014/main" val="1935024848"/>
                  </a:ext>
                </a:extLst>
              </a:tr>
              <a:tr h="322867">
                <a:tc>
                  <a:txBody>
                    <a:bodyPr/>
                    <a:lstStyle/>
                    <a:p>
                      <a:r>
                        <a:rPr lang="en-US" sz="1800"/>
                        <a:t>Floors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a:t>Any reportable level by an EPA-recognized laboratory</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800"/>
                        <a:t>5</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90448181"/>
                  </a:ext>
                </a:extLst>
              </a:tr>
              <a:tr h="347272">
                <a:tc>
                  <a:txBody>
                    <a:bodyPr/>
                    <a:lstStyle/>
                    <a:p>
                      <a:r>
                        <a:rPr lang="en-US" sz="1800"/>
                        <a:t>Sills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a:r>
                        <a:rPr lang="en-US" sz="1800"/>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a:r>
                        <a:rPr lang="en-US" sz="1800"/>
                        <a:t>250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3F9FA"/>
                    </a:solidFill>
                  </a:tcPr>
                </a:tc>
                <a:tc vMerge="1">
                  <a:txBody>
                    <a:bodyPr/>
                    <a:lstStyle/>
                    <a:p>
                      <a:pPr algn="ctr"/>
                      <a:r>
                        <a:rPr lang="en-US" sz="1800"/>
                        <a:t>X</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800"/>
                        <a:t>40</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784939266"/>
                  </a:ext>
                </a:extLst>
              </a:tr>
              <a:tr h="285669">
                <a:tc>
                  <a:txBody>
                    <a:bodyPr/>
                    <a:lstStyle/>
                    <a:p>
                      <a:r>
                        <a:rPr lang="en-US" sz="1800"/>
                        <a:t>Troughs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 no standard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a:t>no standard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a:t>400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p>
                      <a:pPr algn="ctr"/>
                      <a:endParaRPr lang="en-US"/>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t> no standard</a:t>
                      </a: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1800"/>
                        <a:t>100</a:t>
                      </a: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334133068"/>
                  </a:ext>
                </a:extLst>
              </a:tr>
            </a:tbl>
          </a:graphicData>
        </a:graphic>
      </p:graphicFrame>
      <p:sp>
        <p:nvSpPr>
          <p:cNvPr id="7" name="TextBox 6">
            <a:extLst>
              <a:ext uri="{FF2B5EF4-FFF2-40B4-BE49-F238E27FC236}">
                <a16:creationId xmlns:a16="http://schemas.microsoft.com/office/drawing/2014/main" id="{5FE72554-71EF-01D7-C05B-2E646AE5DEFC}"/>
              </a:ext>
            </a:extLst>
          </p:cNvPr>
          <p:cNvSpPr txBox="1"/>
          <p:nvPr/>
        </p:nvSpPr>
        <p:spPr>
          <a:xfrm>
            <a:off x="261688" y="2856392"/>
            <a:ext cx="11852120" cy="3022366"/>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sng" strike="noStrike" kern="0" cap="none" spc="0" normalizeH="0" baseline="0" noProof="0">
                <a:ln>
                  <a:noFill/>
                </a:ln>
                <a:effectLst/>
                <a:uLnTx/>
                <a:uFillTx/>
                <a:ea typeface="ＭＳ Ｐゴシック"/>
                <a:cs typeface="Calibri" panose="020F0502020204030204" pitchFamily="34" charset="0"/>
              </a:rPr>
              <a:t>August 2019</a:t>
            </a:r>
          </a:p>
          <a:p>
            <a:pPr marL="285750" indent="-285750" eaLnBrk="0" fontAlgn="base" hangingPunct="0">
              <a:spcBef>
                <a:spcPct val="20000"/>
              </a:spcBef>
              <a:spcAft>
                <a:spcPct val="0"/>
              </a:spcAft>
              <a:buClr>
                <a:schemeClr val="accent1"/>
              </a:buClr>
              <a:buFont typeface="Arial" panose="020B0604020202020204" pitchFamily="34" charset="0"/>
              <a:buChar char="•"/>
              <a:defRPr/>
            </a:pPr>
            <a:r>
              <a:rPr kumimoji="0" lang="en-US" b="0" i="0" u="none" strike="noStrike" kern="0" cap="none" spc="0" normalizeH="0" baseline="0" noProof="0">
                <a:ln>
                  <a:noFill/>
                </a:ln>
                <a:effectLst/>
                <a:uLnTx/>
                <a:uFillTx/>
                <a:ea typeface="ＭＳ Ｐゴシック"/>
                <a:cs typeface="Calibri" panose="020F0502020204030204" pitchFamily="34" charset="0"/>
              </a:rPr>
              <a:t>Lawsuit was filed </a:t>
            </a:r>
            <a:r>
              <a:rPr kumimoji="0" lang="en-US" b="0" i="0" u="none" strike="noStrike" kern="0" cap="none" spc="0" normalizeH="0" baseline="0" noProof="0">
                <a:ln>
                  <a:noFill/>
                </a:ln>
                <a:solidFill>
                  <a:srgbClr val="000000"/>
                </a:solidFill>
                <a:effectLst/>
                <a:uLnTx/>
                <a:uFillTx/>
                <a:ea typeface="ＭＳ Ｐゴシック"/>
                <a:cs typeface="Calibri" panose="020F0502020204030204" pitchFamily="34" charset="0"/>
              </a:rPr>
              <a:t>by public health advocates in the Ninth Circuit </a:t>
            </a:r>
            <a:r>
              <a:rPr kumimoji="0" lang="en-US" b="0" i="0" u="none" strike="noStrike" kern="0" cap="none" spc="0" normalizeH="0" baseline="0" noProof="0">
                <a:ln>
                  <a:noFill/>
                </a:ln>
                <a:effectLst/>
                <a:uLnTx/>
                <a:uFillTx/>
                <a:ea typeface="ＭＳ Ｐゴシック"/>
                <a:cs typeface="Calibri" panose="020F0502020204030204" pitchFamily="34" charset="0"/>
              </a:rPr>
              <a:t>Court of Appeals against</a:t>
            </a:r>
            <a:r>
              <a:rPr kumimoji="0" lang="en-US" b="0" i="0" u="none" kern="0" cap="none" spc="0" normalizeH="0" baseline="0" noProof="0">
                <a:ln>
                  <a:noFill/>
                </a:ln>
                <a:effectLst/>
                <a:uLnTx/>
                <a:uFillTx/>
                <a:ea typeface="ＭＳ Ｐゴシック"/>
                <a:cs typeface="Calibri" panose="020F0502020204030204" pitchFamily="34" charset="0"/>
              </a:rPr>
              <a:t> </a:t>
            </a:r>
            <a:r>
              <a:rPr kumimoji="0" lang="en-US" b="0" i="0" u="none" strike="noStrike" kern="0" cap="none" spc="0" normalizeH="0" baseline="0" noProof="0">
                <a:ln>
                  <a:noFill/>
                </a:ln>
                <a:effectLst/>
                <a:uLnTx/>
                <a:uFillTx/>
                <a:ea typeface="ＭＳ Ｐゴシック"/>
                <a:cs typeface="Calibri" panose="020F0502020204030204" pitchFamily="34" charset="0"/>
              </a:rPr>
              <a:t>the </a:t>
            </a:r>
            <a:r>
              <a:rPr kumimoji="0" lang="en-US" b="0" i="0" u="none" strike="noStrike" kern="0" cap="none" spc="0" normalizeH="0" baseline="0" noProof="0">
                <a:ln>
                  <a:noFill/>
                </a:ln>
                <a:solidFill>
                  <a:srgbClr val="000000"/>
                </a:solidFill>
                <a:effectLst/>
                <a:uLnTx/>
                <a:uFillTx/>
                <a:ea typeface="ＭＳ Ｐゴシック"/>
                <a:cs typeface="Calibri" panose="020F0502020204030204" pitchFamily="34" charset="0"/>
              </a:rPr>
              <a:t>2019 final rule</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1" i="0" u="sng" strike="noStrike" kern="0" cap="none" spc="0" normalizeH="0" baseline="0" noProof="0">
                <a:ln>
                  <a:noFill/>
                </a:ln>
                <a:effectLst/>
                <a:uLnTx/>
                <a:uFillTx/>
                <a:ea typeface="ＭＳ Ｐゴシック"/>
                <a:cs typeface="Calibri" panose="020F0502020204030204" pitchFamily="34" charset="0"/>
              </a:rPr>
              <a:t>May 2021 </a:t>
            </a:r>
          </a:p>
          <a:p>
            <a:pPr marL="285750" marR="0" lvl="0" indent="-285750" algn="l" defTabSz="914400" rtl="0" eaLnBrk="0" fontAlgn="base" latinLnBrk="0" hangingPunct="0">
              <a:lnSpc>
                <a:spcPct val="100000"/>
              </a:lnSpc>
              <a:spcBef>
                <a:spcPct val="20000"/>
              </a:spcBef>
              <a:spcAft>
                <a:spcPct val="0"/>
              </a:spcAft>
              <a:buClr>
                <a:schemeClr val="accent1"/>
              </a:buClr>
              <a:buSzTx/>
              <a:buFont typeface="Arial" panose="020B0604020202020204" pitchFamily="34" charset="0"/>
              <a:buChar char="•"/>
              <a:tabLst/>
              <a:defRPr/>
            </a:pPr>
            <a:r>
              <a:rPr kumimoji="0" lang="en-US" b="0" i="0" u="none" strike="noStrike" kern="0" cap="none" spc="0" normalizeH="0" baseline="0" noProof="0">
                <a:ln>
                  <a:noFill/>
                </a:ln>
                <a:solidFill>
                  <a:srgbClr val="000000"/>
                </a:solidFill>
                <a:effectLst/>
                <a:uLnTx/>
                <a:uFillTx/>
                <a:ea typeface="ＭＳ Ｐゴシック"/>
                <a:cs typeface="Calibri" panose="020F0502020204030204" pitchFamily="34" charset="0"/>
              </a:rPr>
              <a:t>The court remanded EPA's 2019 rule, stating that the </a:t>
            </a:r>
            <a:r>
              <a:rPr lang="en-US" kern="0">
                <a:solidFill>
                  <a:srgbClr val="000000"/>
                </a:solidFill>
                <a:ea typeface="ＭＳ Ｐゴシック"/>
                <a:cs typeface="Calibri" panose="020F0502020204030204" pitchFamily="34" charset="0"/>
              </a:rPr>
              <a:t>dust-lead hazard standards</a:t>
            </a:r>
            <a:r>
              <a:rPr kumimoji="0" lang="en-US" b="0" i="0" u="none" strike="noStrike" kern="0" cap="none" spc="0" normalizeH="0" baseline="0" noProof="0">
                <a:ln>
                  <a:noFill/>
                </a:ln>
                <a:solidFill>
                  <a:srgbClr val="000000"/>
                </a:solidFill>
                <a:effectLst/>
                <a:uLnTx/>
                <a:uFillTx/>
                <a:ea typeface="ＭＳ Ｐゴシック"/>
                <a:cs typeface="Calibri" panose="020F0502020204030204" pitchFamily="34" charset="0"/>
              </a:rPr>
              <a:t> were not lowered to “a level sufficient to protect health as Congress directed, because EPA has looked to factors in addition to health” </a:t>
            </a:r>
          </a:p>
          <a:p>
            <a:pPr marL="285750" marR="0" lvl="0" indent="-285750" algn="l" defTabSz="914400" rtl="0" eaLnBrk="0" fontAlgn="base" latinLnBrk="0" hangingPunct="0">
              <a:lnSpc>
                <a:spcPct val="100000"/>
              </a:lnSpc>
              <a:spcBef>
                <a:spcPct val="20000"/>
              </a:spcBef>
              <a:spcAft>
                <a:spcPct val="0"/>
              </a:spcAft>
              <a:buClr>
                <a:schemeClr val="accent1"/>
              </a:buClr>
              <a:buSzTx/>
              <a:buFont typeface="Arial" panose="020B0604020202020204" pitchFamily="34" charset="0"/>
              <a:buChar char="•"/>
              <a:tabLst/>
              <a:defRPr/>
            </a:pPr>
            <a:r>
              <a:rPr kumimoji="0" lang="en-US" b="0" i="0" u="none" strike="noStrike" kern="0" cap="none" spc="0" normalizeH="0" baseline="0" noProof="0">
                <a:ln>
                  <a:noFill/>
                </a:ln>
                <a:solidFill>
                  <a:srgbClr val="000000"/>
                </a:solidFill>
                <a:effectLst/>
                <a:uLnTx/>
                <a:uFillTx/>
                <a:ea typeface="ＭＳ Ｐゴシック"/>
                <a:cs typeface="Calibri" panose="020F0502020204030204" pitchFamily="34" charset="0"/>
              </a:rPr>
              <a:t>The court also affirmed that EPA could consider other factors (</a:t>
            </a:r>
            <a:r>
              <a:rPr kumimoji="0" lang="en-US" b="0" i="1" u="none" strike="noStrike" kern="0" cap="none" spc="0" normalizeH="0" baseline="0" noProof="0">
                <a:ln>
                  <a:noFill/>
                </a:ln>
                <a:solidFill>
                  <a:srgbClr val="000000"/>
                </a:solidFill>
                <a:effectLst/>
                <a:uLnTx/>
                <a:uFillTx/>
                <a:ea typeface="ＭＳ Ｐゴシック"/>
                <a:cs typeface="Calibri" panose="020F0502020204030204" pitchFamily="34" charset="0"/>
              </a:rPr>
              <a:t>i.e., </a:t>
            </a:r>
            <a:r>
              <a:rPr kumimoji="0" lang="en-US" b="0" i="0" u="none" strike="noStrike" kern="0" cap="none" spc="0" normalizeH="0" baseline="0" noProof="0">
                <a:ln>
                  <a:noFill/>
                </a:ln>
                <a:solidFill>
                  <a:srgbClr val="000000"/>
                </a:solidFill>
                <a:effectLst/>
                <a:uLnTx/>
                <a:uFillTx/>
                <a:ea typeface="ＭＳ Ｐゴシック"/>
                <a:cs typeface="Calibri" panose="020F0502020204030204" pitchFamily="34" charset="0"/>
              </a:rPr>
              <a:t>reliability, effectiveness, and safety) when setting </a:t>
            </a:r>
            <a:r>
              <a:rPr kumimoji="0" lang="en-US" b="0" i="0" u="none" strike="noStrike" kern="0" cap="none" spc="0" normalizeH="0" baseline="0" noProof="0">
                <a:ln>
                  <a:noFill/>
                </a:ln>
                <a:effectLst/>
                <a:uLnTx/>
                <a:uFillTx/>
                <a:ea typeface="ＭＳ Ｐゴシック"/>
                <a:cs typeface="Calibri" panose="020F0502020204030204" pitchFamily="34" charset="0"/>
              </a:rPr>
              <a:t>clearance levels</a:t>
            </a:r>
          </a:p>
          <a:p>
            <a:pPr eaLnBrk="0" fontAlgn="base" hangingPunct="0">
              <a:spcBef>
                <a:spcPct val="20000"/>
              </a:spcBef>
              <a:spcAft>
                <a:spcPct val="0"/>
              </a:spcAft>
              <a:buClr>
                <a:schemeClr val="accent1"/>
              </a:buClr>
              <a:defRPr/>
            </a:pPr>
            <a:r>
              <a:rPr kumimoji="0" lang="en-US" sz="2000" b="1" i="0" u="sng" strike="noStrike" kern="0" cap="none" spc="0" normalizeH="0" baseline="0" noProof="0">
                <a:ln>
                  <a:noFill/>
                </a:ln>
                <a:effectLst/>
                <a:uLnTx/>
                <a:uFillTx/>
                <a:ea typeface="ＭＳ Ｐゴシック"/>
                <a:cs typeface="Calibri" panose="020F0502020204030204" pitchFamily="34" charset="0"/>
              </a:rPr>
              <a:t>October 2024</a:t>
            </a:r>
            <a:endParaRPr kumimoji="0" lang="en-US" sz="1700" b="1" i="0" u="sng" strike="noStrike" kern="0" cap="none" spc="0" normalizeH="0" baseline="0" noProof="0">
              <a:ln>
                <a:noFill/>
              </a:ln>
              <a:effectLst/>
              <a:uLnTx/>
              <a:uFillTx/>
              <a:ea typeface="ＭＳ Ｐゴシック"/>
              <a:cs typeface="Calibri" panose="020F0502020204030204" pitchFamily="34" charset="0"/>
            </a:endParaRPr>
          </a:p>
          <a:p>
            <a:pPr marL="342900" indent="-342900" eaLnBrk="0" fontAlgn="base" hangingPunct="0">
              <a:spcBef>
                <a:spcPct val="20000"/>
              </a:spcBef>
              <a:spcAft>
                <a:spcPct val="0"/>
              </a:spcAft>
              <a:buClr>
                <a:schemeClr val="accent1"/>
              </a:buClr>
              <a:buFont typeface="Arial" panose="020B0604020202020204" pitchFamily="34" charset="0"/>
              <a:buChar char="•"/>
              <a:defRPr/>
            </a:pPr>
            <a:r>
              <a:rPr kumimoji="0" lang="en-US" b="0" i="0" u="none" strike="noStrike" kern="1200" cap="none" spc="0" normalizeH="0" baseline="0" noProof="0">
                <a:ln>
                  <a:noFill/>
                </a:ln>
                <a:effectLst/>
                <a:uLnTx/>
                <a:uFillTx/>
                <a:ea typeface="ＭＳ Ｐゴシック"/>
                <a:cs typeface="+mn-cs"/>
              </a:rPr>
              <a:t>EPA </a:t>
            </a:r>
            <a:r>
              <a:rPr kumimoji="0" lang="en-US" b="0" i="0" u="none" strike="noStrike" cap="none" spc="0" normalizeH="0" baseline="0" noProof="0">
                <a:ln>
                  <a:noFill/>
                </a:ln>
                <a:effectLst/>
                <a:uLnTx/>
                <a:uFillTx/>
                <a:ea typeface="ＭＳ Ｐゴシック"/>
                <a:cs typeface="+mn-cs"/>
              </a:rPr>
              <a:t>finalized</a:t>
            </a:r>
            <a:r>
              <a:rPr kumimoji="0" lang="en-US" b="0" i="0" u="none" kern="1200" cap="none" spc="0" normalizeH="0" noProof="0">
                <a:ln>
                  <a:noFill/>
                </a:ln>
                <a:effectLst/>
                <a:uLnTx/>
                <a:uFillTx/>
                <a:ea typeface="ＭＳ Ｐゴシック"/>
                <a:cs typeface="+mn-cs"/>
              </a:rPr>
              <a:t> “</a:t>
            </a:r>
            <a:r>
              <a:rPr kumimoji="0" lang="en-US" b="0" i="0" u="none" strike="noStrike" kern="1200" cap="none" spc="0" normalizeH="0" baseline="0" noProof="0">
                <a:ln>
                  <a:noFill/>
                </a:ln>
                <a:effectLst/>
                <a:uLnTx/>
                <a:uFillTx/>
                <a:ea typeface="ＭＳ Ｐゴシック"/>
                <a:cs typeface="+mn-cs"/>
              </a:rPr>
              <a:t>any reportable level” for the DLRL with a DLAL of </a:t>
            </a:r>
            <a:r>
              <a:rPr lang="en-US">
                <a:ea typeface="ＭＳ Ｐゴシック"/>
              </a:rPr>
              <a:t>5</a:t>
            </a:r>
            <a:r>
              <a:rPr kumimoji="0" lang="en-US" b="0" i="0" u="none" strike="noStrike" kern="1200" cap="none" spc="0" normalizeH="0" baseline="0" noProof="0">
                <a:ln>
                  <a:noFill/>
                </a:ln>
                <a:effectLst/>
                <a:uLnTx/>
                <a:uFillTx/>
                <a:ea typeface="ＭＳ Ｐゴシック"/>
                <a:cs typeface="+mn-cs"/>
              </a:rPr>
              <a:t>/40/100 </a:t>
            </a:r>
            <a:r>
              <a:rPr kumimoji="0" lang="en-US" b="0" i="0" u="none" strike="noStrike" kern="0" cap="none" spc="0" normalizeH="0" baseline="0" noProof="0">
                <a:ln>
                  <a:noFill/>
                </a:ln>
                <a:effectLst/>
                <a:uLnTx/>
                <a:uFillTx/>
                <a:ea typeface="ＭＳ Ｐゴシック"/>
                <a:cs typeface="+mn-cs"/>
              </a:rPr>
              <a:t>µg/ft</a:t>
            </a:r>
            <a:r>
              <a:rPr kumimoji="0" lang="en-US" b="0" i="0" u="none" strike="noStrike" kern="0" cap="none" spc="0" normalizeH="0" baseline="30000" noProof="0">
                <a:ln>
                  <a:noFill/>
                </a:ln>
                <a:effectLst/>
                <a:uLnTx/>
                <a:uFillTx/>
                <a:ea typeface="ＭＳ Ｐゴシック"/>
                <a:cs typeface="+mn-cs"/>
              </a:rPr>
              <a:t>2</a:t>
            </a:r>
            <a:r>
              <a:rPr kumimoji="0" lang="en-US" b="0" i="0" u="none" strike="noStrike" kern="0" cap="none" spc="0" normalizeH="0" baseline="0" noProof="0">
                <a:ln>
                  <a:noFill/>
                </a:ln>
                <a:effectLst/>
                <a:uLnTx/>
                <a:uFillTx/>
                <a:ea typeface="ＭＳ Ｐゴシック"/>
                <a:cs typeface="+mn-cs"/>
              </a:rPr>
              <a:t> for floors, window sills, and troughs</a:t>
            </a:r>
            <a:endParaRPr kumimoji="0" lang="en-US" b="0" i="0" u="none" strike="noStrike" kern="0" cap="none" spc="0" normalizeH="0" baseline="0" noProof="0">
              <a:ln>
                <a:noFill/>
              </a:ln>
              <a:effectLst/>
              <a:uLnTx/>
              <a:uFillTx/>
              <a:ea typeface="ＭＳ Ｐゴシック"/>
            </a:endParaRPr>
          </a:p>
        </p:txBody>
      </p:sp>
    </p:spTree>
    <p:extLst>
      <p:ext uri="{BB962C8B-B14F-4D97-AF65-F5344CB8AC3E}">
        <p14:creationId xmlns:p14="http://schemas.microsoft.com/office/powerpoint/2010/main" val="1136963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29f62856-1543-49d4-a736-4569d363f533" ContentTypeId="0x0101" PreviousValue="false"/>
</file>

<file path=customXml/item2.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2023-07-10T04:00:00+00:00</Document_x0020_Creation_x0020_Date>
    <EPA_x0020_Office xmlns="4ffa91fb-a0ff-4ac5-b2db-65c790d184a4">OPPT-ECRMD-RMB1</EPA_x0020_Office>
    <CategoryDescription xmlns="http://schemas.microsoft.com/sharepoint.v3" xsi:nil="true"/>
    <Identifier xmlns="4ffa91fb-a0ff-4ac5-b2db-65c790d184a4" xsi:nil="true"/>
    <_Coverage xmlns="http://schemas.microsoft.com/sharepoint/v3/fields" xsi:nil="true"/>
    <Creator xmlns="4ffa91fb-a0ff-4ac5-b2db-65c790d184a4">
      <UserInfo>
        <DisplayName>Deck, Peter (he/him/his)</DisplayName>
        <AccountId>24369</AccountId>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xsi:nil="true"/>
    <SharedWithUsers xmlns="fecc2597-e8fd-4279-ac06-bd7c891938be">
      <UserInfo>
        <DisplayName>Shadbegian, Ron</DisplayName>
        <AccountId>47</AccountId>
        <AccountType/>
      </UserInfo>
      <UserInfo>
        <DisplayName>Shaikh, Taimur</DisplayName>
        <AccountId>74</AccountId>
        <AccountType/>
      </UserInfo>
      <UserInfo>
        <DisplayName>Shaffer, Caleb (he/him/his)</DisplayName>
        <AccountId>55</AccountId>
        <AccountType/>
      </UserInfo>
      <UserInfo>
        <DisplayName>Brinkhuis, Randall</DisplayName>
        <AccountId>14</AccountId>
        <AccountType/>
      </UserInfo>
      <UserInfo>
        <DisplayName>Sanders, Dave</DisplayName>
        <AccountId>30</AccountId>
        <AccountType/>
      </UserInfo>
      <UserInfo>
        <DisplayName>Stout, Alan</DisplayName>
        <AccountId>36</AccountId>
        <AccountType/>
      </UserInfo>
      <UserInfo>
        <DisplayName>Dearie, Jessica (she/her/hers)</DisplayName>
        <AccountId>17</AccountId>
        <AccountType/>
      </UserInfo>
      <UserInfo>
        <DisplayName>Everyone except external users</DisplayName>
        <AccountId>24</AccountId>
        <AccountType/>
      </UserInfo>
      <UserInfo>
        <DisplayName>Stepter, Beverly</DisplayName>
        <AccountId>37</AccountId>
        <AccountType/>
      </UserInfo>
      <UserInfo>
        <DisplayName>Slade, Victor</DisplayName>
        <AccountId>25</AccountId>
        <AccountType/>
      </UserInfo>
      <UserInfo>
        <DisplayName>Everyone</DisplayName>
        <AccountId>12</AccountId>
        <AccountType/>
      </UserInfo>
      <UserInfo>
        <DisplayName>Snowden, Christine</DisplayName>
        <AccountId>27</AccountId>
        <AccountType/>
      </UserInfo>
      <UserInfo>
        <DisplayName>Austin, Kay</DisplayName>
        <AccountId>20</AccountId>
        <AccountType/>
      </UserInfo>
      <UserInfo>
        <DisplayName>Shahbazi, Vinny</DisplayName>
        <AccountId>71</AccountId>
        <AccountType/>
      </UserInfo>
      <UserInfo>
        <DisplayName>Shalkey, Jane</DisplayName>
        <AccountId>77</AccountId>
        <AccountType/>
      </UserInfo>
      <UserInfo>
        <DisplayName>Liva, Aakruti</DisplayName>
        <AccountId>60</AccountId>
        <AccountType/>
      </UserInfo>
      <UserInfo>
        <DisplayName>Shahin, Emad</DisplayName>
        <AccountId>72</AccountId>
        <AccountType/>
      </UserInfo>
      <UserInfo>
        <DisplayName>Stoy, Alyse</DisplayName>
        <AccountId>26</AccountId>
        <AccountType/>
      </UserInfo>
      <UserInfo>
        <DisplayName>Shahriyar, Syed</DisplayName>
        <AccountId>73</AccountId>
        <AccountType/>
      </UserInfo>
      <UserInfo>
        <DisplayName>Shabazz-Muhammad, Cheryl</DisplayName>
        <AccountId>45</AccountId>
        <AccountType/>
      </UserInfo>
      <UserInfo>
        <DisplayName>Camacho, Iris</DisplayName>
        <AccountId>13</AccountId>
        <AccountType/>
      </UserInfo>
      <UserInfo>
        <DisplayName>Sekijima, Sarah</DisplayName>
        <AccountId>35</AccountId>
        <AccountType/>
      </UserInfo>
      <UserInfo>
        <DisplayName>Simmons, Jeffrey</DisplayName>
        <AccountId>29</AccountId>
        <AccountType/>
      </UserInfo>
      <UserInfo>
        <DisplayName>Shaffer, Michael</DisplayName>
        <AccountId>57</AccountId>
        <AccountType/>
      </UserInfo>
      <UserInfo>
        <DisplayName>Shannon, Charles</DisplayName>
        <AccountId>98</AccountId>
        <AccountType/>
      </UserInfo>
      <UserInfo>
        <DisplayName>Shannon, Helen</DisplayName>
        <AccountId>99</AccountId>
        <AccountType/>
      </UserInfo>
      <UserInfo>
        <DisplayName>Shannon, Julie</DisplayName>
        <AccountId>100</AccountId>
        <AccountType/>
      </UserInfo>
      <UserInfo>
        <DisplayName>Shannon, Kevin</DisplayName>
        <AccountId>101</AccountId>
        <AccountType/>
      </UserInfo>
      <UserInfo>
        <DisplayName>Schweisberg, Kim</DisplayName>
        <AccountId>32</AccountId>
        <AccountType/>
      </UserInfo>
      <UserInfo>
        <DisplayName>Shabazz, Mikal</DisplayName>
        <AccountId>46</AccountId>
        <AccountType/>
      </UserInfo>
      <UserInfo>
        <DisplayName>Sheykhetova, Vera</DisplayName>
        <AccountId>34</AccountId>
        <AccountType/>
      </UserInfo>
      <UserInfo>
        <DisplayName>Shadid, Zachary</DisplayName>
        <AccountId>49</AccountId>
        <AccountType/>
      </UserInfo>
      <UserInfo>
        <DisplayName>Gaber, Noha</DisplayName>
        <AccountId>15</AccountId>
        <AccountType/>
      </UserInfo>
      <UserInfo>
        <DisplayName>Shimamura, Monica (she/her/hers)</DisplayName>
        <AccountId>33</AccountId>
        <AccountType/>
      </UserInfo>
      <UserInfo>
        <DisplayName>Sabatini, Alice</DisplayName>
        <AccountId>40</AccountId>
        <AccountType/>
      </UserInfo>
      <UserInfo>
        <DisplayName>Darlington, Lin</DisplayName>
        <AccountId>16</AccountId>
        <AccountType/>
      </UserInfo>
      <UserInfo>
        <DisplayName>All Users (membership)</DisplayName>
        <AccountId>23</AccountId>
        <AccountType/>
      </UserInfo>
      <UserInfo>
        <DisplayName>Shirazi, Mostafa</DisplayName>
        <AccountId>44</AccountId>
        <AccountType/>
      </UserInfo>
      <UserInfo>
        <DisplayName>Barone, Stan</DisplayName>
        <AccountId>21</AccountId>
        <AccountType/>
      </UserInfo>
      <UserInfo>
        <DisplayName>Scavo, Kimber</DisplayName>
        <AccountId>43</AccountId>
        <AccountType/>
      </UserInfo>
      <UserInfo>
        <DisplayName>Smith, Donald-M</DisplayName>
        <AccountId>38</AccountId>
        <AccountType/>
      </UserInfo>
      <UserInfo>
        <DisplayName>Son, Chang</DisplayName>
        <AccountId>39</AccountId>
        <AccountType/>
      </UserInfo>
      <UserInfo>
        <DisplayName>Spellman, Julie</DisplayName>
        <AccountId>42</AccountId>
        <AccountType/>
      </UserInfo>
      <UserInfo>
        <DisplayName>Shadler, Sheila</DisplayName>
        <AccountId>51</AccountId>
        <AccountType/>
      </UserInfo>
      <UserInfo>
        <DisplayName>Shah, Sanjiv</DisplayName>
        <AccountId>68</AccountId>
        <AccountType/>
      </UserInfo>
      <UserInfo>
        <DisplayName>Shaffer, Loretta</DisplayName>
        <AccountId>56</AccountId>
        <AccountType/>
      </UserInfo>
      <UserInfo>
        <DisplayName>Shahan, Alison</DisplayName>
        <AccountId>70</AccountId>
        <AccountType/>
      </UserInfo>
      <UserInfo>
        <DisplayName>Shallal, Suhair</DisplayName>
        <AccountId>78</AccountId>
        <AccountType/>
      </UserInfo>
      <UserInfo>
        <DisplayName>Shanks, Orin</DisplayName>
        <AccountId>96</AccountId>
        <AccountType/>
      </UserInfo>
      <UserInfo>
        <DisplayName>Shannon, Alexandra</DisplayName>
        <AccountId>97</AccountId>
        <AccountType/>
      </UserInfo>
      <UserInfo>
        <DisplayName>Shah, Surabhi (she/her/hers)</DisplayName>
        <AccountId>69</AccountId>
        <AccountType/>
      </UserInfo>
      <UserInfo>
        <DisplayName>Shade, Kevin</DisplayName>
        <AccountId>48</AccountId>
        <AccountType/>
      </UserInfo>
      <UserInfo>
        <DisplayName>Shamblen, Richard</DisplayName>
        <AccountId>79</AccountId>
        <AccountType/>
      </UserInfo>
      <UserInfo>
        <DisplayName>Shang, WeiWei</DisplayName>
        <AccountId>92</AccountId>
        <AccountType/>
      </UserInfo>
      <UserInfo>
        <DisplayName>Boutureira, Alan</DisplayName>
        <AccountId>9</AccountId>
        <AccountType/>
      </UserInfo>
      <UserInfo>
        <DisplayName>Shafer, Tricia</DisplayName>
        <AccountId>54</AccountId>
        <AccountType/>
      </UserInfo>
      <UserInfo>
        <DisplayName>Shannon, Teresa</DisplayName>
        <AccountId>102</AccountId>
        <AccountType/>
      </UserInfo>
      <UserInfo>
        <DisplayName>Shannon, Wilkin</DisplayName>
        <AccountId>103</AccountId>
        <AccountType/>
      </UserInfo>
      <UserInfo>
        <DisplayName>Shao, Kan</DisplayName>
        <AccountId>104</AccountId>
        <AccountType/>
      </UserInfo>
      <UserInfo>
        <DisplayName>Shao, Nicole (she/her/hers)</DisplayName>
        <AccountId>105</AccountId>
        <AccountType/>
      </UserInfo>
      <UserInfo>
        <DisplayName>Shao, Yu</DisplayName>
        <AccountId>106</AccountId>
        <AccountType/>
      </UserInfo>
      <UserInfo>
        <DisplayName>Shapiro, Mike</DisplayName>
        <AccountId>107</AccountId>
        <AccountType/>
      </UserInfo>
      <UserInfo>
        <DisplayName>Shapiro, Naomi</DisplayName>
        <AccountId>108</AccountId>
        <AccountType/>
      </UserInfo>
      <UserInfo>
        <DisplayName>Shapiro, Paul</DisplayName>
        <AccountId>109</AccountId>
        <AccountType/>
      </UserInfo>
      <UserInfo>
        <DisplayName>Shapiro, Steve</DisplayName>
        <AccountId>110</AccountId>
        <AccountType/>
      </UserInfo>
      <UserInfo>
        <DisplayName>Shar, Alan</DisplayName>
        <AccountId>111</AccountId>
        <AccountType/>
      </UserInfo>
      <UserInfo>
        <DisplayName>Sharac, Timothy</DisplayName>
        <AccountId>112</AccountId>
        <AccountType/>
      </UserInfo>
      <UserInfo>
        <DisplayName>Shah, Imran</DisplayName>
        <AccountId>65</AccountId>
        <AccountType/>
      </UserInfo>
      <UserInfo>
        <DisplayName>Shah, Harry</DisplayName>
        <AccountId>63</AccountId>
        <AccountType/>
      </UserInfo>
      <UserInfo>
        <DisplayName>Gsell, Alyssa</DisplayName>
        <AccountId>7717</AccountId>
        <AccountType/>
      </UserInfo>
      <UserInfo>
        <DisplayName>Kragie, Sheila Xiah</DisplayName>
        <AccountId>12590</AccountId>
        <AccountType/>
      </UserInfo>
      <UserInfo>
        <DisplayName>Edmonds, Marc</DisplayName>
        <AccountId>639</AccountId>
        <AccountType/>
      </UserInfo>
      <UserInfo>
        <DisplayName>Ellenbogen, Victoria</DisplayName>
        <AccountId>6275</AccountId>
        <AccountType/>
      </UserInfo>
      <UserInfo>
        <DisplayName>Ferry, Kathleen</DisplayName>
        <AccountId>18999</AccountId>
        <AccountType/>
      </UserInfo>
      <UserInfo>
        <DisplayName>Zenni, Wyn</DisplayName>
        <AccountId>22935</AccountId>
        <AccountType/>
      </UserInfo>
      <UserInfo>
        <DisplayName>Drewes, Scott (he/him/his)</DisplayName>
        <AccountId>1734</AccountId>
        <AccountType/>
      </UserInfo>
      <UserInfo>
        <DisplayName>Anderson, Steve (he/him/his)</DisplayName>
        <AccountId>2123</AccountId>
        <AccountType/>
      </UserInfo>
      <UserInfo>
        <DisplayName>Silagi, William</DisplayName>
        <AccountId>968</AccountId>
        <AccountType/>
      </UserInfo>
      <UserInfo>
        <DisplayName>Myer, Mark</DisplayName>
        <AccountId>17197</AccountId>
        <AccountType/>
      </UserInfo>
      <UserInfo>
        <DisplayName>Groza, Bryan</DisplayName>
        <AccountId>20489</AccountId>
        <AccountType/>
      </UserInfo>
      <UserInfo>
        <DisplayName>Taylor, Catherine (she/her/hers)</DisplayName>
        <AccountId>5703</AccountId>
        <AccountType/>
      </UserInfo>
      <UserInfo>
        <DisplayName>Smith, Peterj</DisplayName>
        <AccountId>471</AccountId>
        <AccountType/>
      </UserInfo>
      <UserInfo>
        <DisplayName>Sleasman, Katherine</DisplayName>
        <AccountId>2122</AccountId>
        <AccountType/>
      </UserInfo>
      <UserInfo>
        <DisplayName>Kemme, Sara</DisplayName>
        <AccountId>15918</AccountId>
        <AccountType/>
      </UserInfo>
      <UserInfo>
        <DisplayName>Stoner, Nora</DisplayName>
        <AccountId>18057</AccountId>
        <AccountType/>
      </UserInfo>
      <UserInfo>
        <DisplayName>Brisse, Claire</DisplayName>
        <AccountId>13882</AccountId>
        <AccountType/>
      </UserInfo>
      <UserInfo>
        <DisplayName>Murphy, Eileen</DisplayName>
        <AccountId>23177</AccountId>
        <AccountType/>
      </UserInfo>
      <UserInfo>
        <DisplayName>Canavan, Sheila</DisplayName>
        <AccountId>2932</AccountId>
        <AccountType/>
      </UserInfo>
      <UserInfo>
        <DisplayName>Morris, Jeff</DisplayName>
        <AccountId>20607</AccountId>
        <AccountType/>
      </UserInfo>
      <UserInfo>
        <DisplayName>Selby-Mohamadu, Yvette</DisplayName>
        <AccountId>345</AccountId>
        <AccountType/>
      </UserInfo>
      <UserInfo>
        <DisplayName>Beachum, Collin (he/him/his)</DisplayName>
        <AccountId>17469</AccountId>
        <AccountType/>
      </UserInfo>
      <UserInfo>
        <DisplayName>Groeneveld, Thomas</DisplayName>
        <AccountId>7574</AccountId>
        <AccountType/>
      </UserInfo>
      <UserInfo>
        <DisplayName>Blair, Susanna</DisplayName>
        <AccountId>4690</AccountId>
        <AccountType/>
      </UserInfo>
      <UserInfo>
        <DisplayName>Gardner, William</DisplayName>
        <AccountId>11996</AccountId>
        <AccountType/>
      </UserInfo>
      <UserInfo>
        <DisplayName>Landolfi, Robert (he/him/his)</DisplayName>
        <AccountId>1770</AccountId>
        <AccountType/>
      </UserInfo>
    </SharedWithUsers>
    <lcf76f155ced4ddcb4097134ff3c332f xmlns="6408b95a-4633-4e9c-bd13-86181e6768eb">
      <Terms xmlns="http://schemas.microsoft.com/office/infopath/2007/PartnerControls"/>
    </lcf76f155ced4ddcb4097134ff3c332f>
    <_ip_UnifiedCompliancePolicyUIAction xmlns="http://schemas.microsoft.com/sharepoint/v3" xsi:nil="true"/>
    <e3f09c3df709400db2417a7161762d62 xmlns="4ffa91fb-a0ff-4ac5-b2db-65c790d184a4">
      <Terms xmlns="http://schemas.microsoft.com/office/infopath/2007/PartnerControls"/>
    </e3f09c3df709400db2417a7161762d62>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B1E088FA68B8D4BB57461763A47F1F8" ma:contentTypeVersion="41" ma:contentTypeDescription="Create a new document." ma:contentTypeScope="" ma:versionID="ca13e48c8e8e700ee609c7f0f0ae4be1">
  <xsd:schema xmlns:xsd="http://www.w3.org/2001/XMLSchema" xmlns:xs="http://www.w3.org/2001/XMLSchema" xmlns:p="http://schemas.microsoft.com/office/2006/metadata/properties" xmlns:ns1="http://schemas.microsoft.com/sharepoint/v3" xmlns:ns2="4ffa91fb-a0ff-4ac5-b2db-65c790d184a4" xmlns:ns3="http://schemas.microsoft.com/sharepoint.v3" xmlns:ns4="http://schemas.microsoft.com/sharepoint/v3/fields" xmlns:ns5="fecc2597-e8fd-4279-ac06-bd7c891938be" xmlns:ns6="6408b95a-4633-4e9c-bd13-86181e6768eb" targetNamespace="http://schemas.microsoft.com/office/2006/metadata/properties" ma:root="true" ma:fieldsID="6c212355e29bf6b897d7f1b22477c2e6" ns1:_="" ns2:_="" ns3:_="" ns4:_="" ns5:_="" ns6:_="">
    <xsd:import namespace="http://schemas.microsoft.com/sharepoint/v3"/>
    <xsd:import namespace="4ffa91fb-a0ff-4ac5-b2db-65c790d184a4"/>
    <xsd:import namespace="http://schemas.microsoft.com/sharepoint.v3"/>
    <xsd:import namespace="http://schemas.microsoft.com/sharepoint/v3/fields"/>
    <xsd:import namespace="fecc2597-e8fd-4279-ac06-bd7c891938be"/>
    <xsd:import namespace="6408b95a-4633-4e9c-bd13-86181e6768eb"/>
    <xsd:element name="properties">
      <xsd:complexType>
        <xsd:sequence>
          <xsd:element name="documentManagement">
            <xsd:complexType>
              <xsd:all>
                <xsd:element ref="ns2:Document_x0020_Creation_x0020_Date" minOccurs="0"/>
                <xsd:element ref="ns2:Creator" minOccurs="0"/>
                <xsd:element ref="ns2:EPA_x0020_Office" minOccurs="0"/>
                <xsd:element ref="ns2:Record" minOccurs="0"/>
                <xsd:element ref="ns3:CategoryDescription" minOccurs="0"/>
                <xsd:element ref="ns2:Identifier" minOccurs="0"/>
                <xsd:element ref="ns2:EPA_x0020_Contributor" minOccurs="0"/>
                <xsd:element ref="ns2:External_x0020_Contributor" minOccurs="0"/>
                <xsd:element ref="ns4:_Coverage" minOccurs="0"/>
                <xsd:element ref="ns2:EPA_x0020_Related_x0020_Documents" minOccurs="0"/>
                <xsd:element ref="ns4:_Source" minOccurs="0"/>
                <xsd:element ref="ns2:Rights" minOccurs="0"/>
                <xsd:element ref="ns1:Language" minOccurs="0"/>
                <xsd:element ref="ns2:j747ac98061d40f0aa7bd47e1db5675d" minOccurs="0"/>
                <xsd:element ref="ns2:TaxKeywordTaxHTField" minOccurs="0"/>
                <xsd:element ref="ns2:TaxCatchAllLabel" minOccurs="0"/>
                <xsd:element ref="ns2:TaxCatchAll" minOccurs="0"/>
                <xsd:element ref="ns2:e3f09c3df709400db2417a7161762d62" minOccurs="0"/>
                <xsd:element ref="ns5:SharedWithUsers" minOccurs="0"/>
                <xsd:element ref="ns5:SharedWithDetails" minOccurs="0"/>
                <xsd:element ref="ns6:MediaServiceMetadata" minOccurs="0"/>
                <xsd:element ref="ns6:MediaServiceFastMetadata" minOccurs="0"/>
                <xsd:element ref="ns6:MediaServiceDateTaken" minOccurs="0"/>
                <xsd:element ref="ns6:MediaServiceAutoTags" minOccurs="0"/>
                <xsd:element ref="ns6:MediaServiceOCR" minOccurs="0"/>
                <xsd:element ref="ns6:MediaServiceEventHashCode" minOccurs="0"/>
                <xsd:element ref="ns6:MediaServiceGenerationTime" minOccurs="0"/>
                <xsd:element ref="ns6:MediaServiceLocation" minOccurs="0"/>
                <xsd:element ref="ns1:_ip_UnifiedCompliancePolicyProperties" minOccurs="0"/>
                <xsd:element ref="ns1:_ip_UnifiedCompliancePolicyUIAction" minOccurs="0"/>
                <xsd:element ref="ns6:MediaServiceAutoKeyPoints" minOccurs="0"/>
                <xsd:element ref="ns6:MediaServiceKeyPoints" minOccurs="0"/>
                <xsd:element ref="ns6:MediaLengthInSeconds" minOccurs="0"/>
                <xsd:element ref="ns6:lcf76f155ced4ddcb4097134ff3c332f"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element name="_ip_UnifiedCompliancePolicyProperties" ma:index="39" nillable="true" ma:displayName="Unified Compliance Policy Properties" ma:hidden="true" ma:internalName="_ip_UnifiedCompliancePolicyProperties">
      <xsd:simpleType>
        <xsd:restriction base="dms:Note"/>
      </xsd:simpleType>
    </xsd:element>
    <xsd:element name="_ip_UnifiedCompliancePolicyUIAction" ma:index="4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description="" ma:hidden="true" ma:list="{160cad11-562a-4490-8456-b2fd6f157897}" ma:internalName="TaxCatchAllLabel" ma:readOnly="true" ma:showField="CatchAllDataLabel" ma:web="fecc2597-e8fd-4279-ac06-bd7c891938be">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description="" ma:hidden="true" ma:list="{160cad11-562a-4490-8456-b2fd6f157897}" ma:internalName="TaxCatchAll" ma:showField="CatchAllData" ma:web="fecc2597-e8fd-4279-ac06-bd7c891938be">
      <xsd:complexType>
        <xsd:complexContent>
          <xsd:extension base="dms:MultiChoiceLookup">
            <xsd:sequence>
              <xsd:element name="Value" type="dms:Lookup" maxOccurs="unbounded" minOccurs="0" nillable="true"/>
            </xsd:sequence>
          </xsd:extension>
        </xsd:complexContent>
      </xsd:complexType>
    </xsd:element>
    <xsd:element name="e3f09c3df709400db2417a7161762d62" ma:index="28" nillable="true" ma:taxonomy="true" ma:internalName="e3f09c3df709400db2417a7161762d62" ma:taxonomyFieldName="EPA_x0020_Subject" ma:displayName="EPA Subject" ma:readOnly="false" ma:default="" ma:fieldId="{e3f09c3d-f709-400d-b241-7a7161762d62}" ma:taxonomyMulti="true" ma:sspId="29f62856-1543-49d4-a736-4569d363f533" ma:termSetId="7a3d4ae0-7e62-45a2-a406-c6a8a6a8eee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cc2597-e8fd-4279-ac06-bd7c891938be" elementFormDefault="qualified">
    <xsd:import namespace="http://schemas.microsoft.com/office/2006/documentManagement/types"/>
    <xsd:import namespace="http://schemas.microsoft.com/office/infopath/2007/PartnerControls"/>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08b95a-4633-4e9c-bd13-86181e6768eb"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MediaServiceAutoTags" ma:internalName="MediaServiceAutoTags"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element name="MediaLengthInSeconds" ma:index="43" nillable="true" ma:displayName="MediaLengthInSeconds" ma:hidden="true" ma:internalName="MediaLengthInSeconds" ma:readOnly="true">
      <xsd:simpleType>
        <xsd:restriction base="dms:Unknown"/>
      </xsd:simpleType>
    </xsd:element>
    <xsd:element name="lcf76f155ced4ddcb4097134ff3c332f" ma:index="45" nillable="true" ma:taxonomy="true" ma:internalName="lcf76f155ced4ddcb4097134ff3c332f" ma:taxonomyFieldName="MediaServiceImageTags" ma:displayName="Image Tags" ma:readOnly="false" ma:fieldId="{5cf76f15-5ced-4ddc-b409-7134ff3c332f}" ma:taxonomyMulti="true" ma:sspId="29f62856-1543-49d4-a736-4569d363f5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4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AF162A-8DA1-4175-9C5F-18F107C9950E}">
  <ds:schemaRefs>
    <ds:schemaRef ds:uri="Microsoft.SharePoint.Taxonomy.ContentTypeSync"/>
  </ds:schemaRefs>
</ds:datastoreItem>
</file>

<file path=customXml/itemProps2.xml><?xml version="1.0" encoding="utf-8"?>
<ds:datastoreItem xmlns:ds="http://schemas.openxmlformats.org/officeDocument/2006/customXml" ds:itemID="{97790ECF-5655-4FFA-9F01-42B9B6B2838A}">
  <ds:schemaRefs>
    <ds:schemaRef ds:uri="4ffa91fb-a0ff-4ac5-b2db-65c790d184a4"/>
    <ds:schemaRef ds:uri="6408b95a-4633-4e9c-bd13-86181e6768eb"/>
    <ds:schemaRef ds:uri="fecc2597-e8fd-4279-ac06-bd7c891938b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D55F890-D6C4-4393-A25B-E9DA67EEAEAE}">
  <ds:schemaRefs>
    <ds:schemaRef ds:uri="http://schemas.microsoft.com/sharepoint/v3/contenttype/forms"/>
  </ds:schemaRefs>
</ds:datastoreItem>
</file>

<file path=customXml/itemProps4.xml><?xml version="1.0" encoding="utf-8"?>
<ds:datastoreItem xmlns:ds="http://schemas.openxmlformats.org/officeDocument/2006/customXml" ds:itemID="{61C58EC7-A8D1-40D2-BB72-1C9BC3E61396}">
  <ds:schemaRefs>
    <ds:schemaRef ds:uri="4ffa91fb-a0ff-4ac5-b2db-65c790d184a4"/>
    <ds:schemaRef ds:uri="6408b95a-4633-4e9c-bd13-86181e6768eb"/>
    <ds:schemaRef ds:uri="fecc2597-e8fd-4279-ac06-bd7c891938b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37</Slides>
  <Notes>37</Notes>
  <HiddenSlides>0</HiddenSlide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1_Office Theme</vt:lpstr>
      <vt:lpstr>Blank Presentation</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Lan</dc:creator>
  <cp:keywords/>
  <cp:revision>1</cp:revision>
  <cp:lastPrinted>2024-12-05T16:52:32Z</cp:lastPrinted>
  <dcterms:created xsi:type="dcterms:W3CDTF">2023-07-10T15:11:52Z</dcterms:created>
  <dcterms:modified xsi:type="dcterms:W3CDTF">2024-12-06T15:42:42Z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3f09c3df709400db2417a7161762d62">
    <vt:lpwstr/>
  </property>
  <property fmtid="{D5CDD505-2E9C-101B-9397-08002B2CF9AE}" pid="3" name="Document Type">
    <vt:lpwstr/>
  </property>
  <property fmtid="{D5CDD505-2E9C-101B-9397-08002B2CF9AE}" pid="4" name="EPA_x0020_Subject">
    <vt:lpwstr/>
  </property>
  <property fmtid="{D5CDD505-2E9C-101B-9397-08002B2CF9AE}" pid="5" name="TaxKeyword">
    <vt:lpwstr/>
  </property>
  <property fmtid="{D5CDD505-2E9C-101B-9397-08002B2CF9AE}" pid="6" name="MediaServiceImageTags">
    <vt:lpwstr/>
  </property>
  <property fmtid="{D5CDD505-2E9C-101B-9397-08002B2CF9AE}" pid="7" name="EPA Subject">
    <vt:lpwstr/>
  </property>
  <property fmtid="{D5CDD505-2E9C-101B-9397-08002B2CF9AE}" pid="8" name="ContentTypeId">
    <vt:lpwstr>0x010100AB1E088FA68B8D4BB57461763A47F1F8</vt:lpwstr>
  </property>
  <property fmtid="{D5CDD505-2E9C-101B-9397-08002B2CF9AE}" pid="9" name="Document_x0020_Type">
    <vt:lpwstr/>
  </property>
</Properties>
</file>