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0" r:id="rId6"/>
  </p:sldMasterIdLst>
  <p:notesMasterIdLst>
    <p:notesMasterId r:id="rId38"/>
  </p:notesMasterIdLst>
  <p:handoutMasterIdLst>
    <p:handoutMasterId r:id="rId39"/>
  </p:handoutMasterIdLst>
  <p:sldIdLst>
    <p:sldId id="4289" r:id="rId7"/>
    <p:sldId id="957" r:id="rId8"/>
    <p:sldId id="4263" r:id="rId9"/>
    <p:sldId id="4291" r:id="rId10"/>
    <p:sldId id="4352" r:id="rId11"/>
    <p:sldId id="4330" r:id="rId12"/>
    <p:sldId id="4293" r:id="rId13"/>
    <p:sldId id="4294" r:id="rId14"/>
    <p:sldId id="4298" r:id="rId15"/>
    <p:sldId id="4347" r:id="rId16"/>
    <p:sldId id="4303" r:id="rId17"/>
    <p:sldId id="4300" r:id="rId18"/>
    <p:sldId id="4319" r:id="rId19"/>
    <p:sldId id="4313" r:id="rId20"/>
    <p:sldId id="4316" r:id="rId21"/>
    <p:sldId id="4317" r:id="rId22"/>
    <p:sldId id="4338" r:id="rId23"/>
    <p:sldId id="4339" r:id="rId24"/>
    <p:sldId id="4331" r:id="rId25"/>
    <p:sldId id="4348" r:id="rId26"/>
    <p:sldId id="4349" r:id="rId27"/>
    <p:sldId id="4350" r:id="rId28"/>
    <p:sldId id="4336" r:id="rId29"/>
    <p:sldId id="4344" r:id="rId30"/>
    <p:sldId id="4345" r:id="rId31"/>
    <p:sldId id="4346" r:id="rId32"/>
    <p:sldId id="4337" r:id="rId33"/>
    <p:sldId id="4351" r:id="rId34"/>
    <p:sldId id="4342" r:id="rId35"/>
    <p:sldId id="4320" r:id="rId36"/>
    <p:sldId id="43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1C824-4832-0DF2-FCE4-C7FCE3110944}" name="Wehling, Carrie" initials="WC" userId="S::Wehling.Carrie@epa.gov::0aff52bc-8992-4205-9c9b-9a30892a7997" providerId="AD"/>
  <p188:author id="{80BEDE51-6060-18D8-0FDB-6F2E20EB3105}" name="Flaherty, Colleen" initials="FC" userId="S::Flaherty.Colleen@epa.gov::73af1ec8-0799-407e-81bb-d1983c09aa8d" providerId="AD"/>
  <p188:author id="{4B0E8E52-2E0C-03D8-B868-837F5F6518CA}" name="Deck, Peter" initials="DP" userId="S::Deck.Peter@epa.gov::abe1e49e-c9fd-41de-bb49-f2f7ac4f27dc" providerId="AD"/>
  <p188:author id="{66241E56-4136-91EF-0B3E-1CC44625357A}" name="Burneson, Eric" initials="BE" userId="S::Burneson.Eric@epa.gov::0cf0cfa4-48dd-44e9-a0d3-2537104932fe" providerId="AD"/>
  <p188:author id="{2607F35E-D5CF-6AA1-9CA3-8D1D587AE6B4}" name="Murphy, Eileen" initials="ME" userId="S::murphy.eileen@epa.gov::2031cf9b-becd-4716-8607-67c39f1bb318" providerId="AD"/>
  <p188:author id="{97C58D6C-5142-43C8-85C9-B8CF802DA393}" name="Nalven, Heidi" initials="NH" userId="S::Nalven.Heidi@epa.gov::1d113519-0297-4f11-997b-9e75cc7cf7bd" providerId="AD"/>
  <p188:author id="{0ED5AA71-A69E-5AB4-1461-403E2D873F73}" name="Canavan, Sheila" initials="CS" userId="S::canavan.sheila@epa.gov::a8439cb7-2a32-4433-a617-2935e15ae4d8" providerId="AD"/>
  <p188:author id="{9FF5E17B-5A5D-0C44-7982-E6488DF156F2}" name="Wolf, Joel" initials="JW" userId="S::Wolf.Joel@epa.gov::8e30a4be-c1f0-43ac-a079-b9d7bcd4b1b3" providerId="AD"/>
  <p188:author id="{67480A7E-C586-3AF3-3C47-FCCF0E4E8FA9}" name="Pierce, Alison" initials="AP" userId="S::Pierce.Alison@epa.gov::fcfa5bd9-5e62-4a3a-8ce0-9c5a994109fa" providerId="AD"/>
  <p188:author id="{C846248C-D31A-27F7-AC94-47A640344F14}" name="Rufka, Anthony" initials="RA" userId="S::Rufka.Anthony@epa.gov::d1ce3141-823f-43ba-bef3-cadf271525c6" providerId="AD"/>
  <p188:author id="{C1195D8D-0DF5-5EA7-940F-240676986B61}" name="Whitby, Daniel" initials="WD" userId="S::Whitby.Daniel@epa.gov::3ac78569-3526-4cf4-869d-07a734d12608" providerId="AD"/>
  <p188:author id="{4250479B-B6D3-1657-C2F2-4C4A409495C2}" name="Regenold, Simon" initials="RS" userId="S::regenold.simon@epa.gov::8c8ecd93-1601-4063-b4a9-60fe613758b2" providerId="AD"/>
  <p188:author id="{C0B62CB9-F706-CCDF-B61C-87AB4138899B}" name="Hull, Clara" initials="HC" userId="S::hull.clara@epa.gov::2daf8d01-ae93-4ac7-afec-42a7af6698a8" providerId="AD"/>
  <p188:author id="{7BC459B9-A3E2-F5C1-00C9-AA225133CFEA}" name="Greene, Ashley" initials="GA" userId="Greene, Ashley" providerId="None"/>
  <p188:author id="{B994D7C6-5DA0-8820-D2F4-2A1B327ED467}" name="Feustel, Ingrid" initials="FI" userId="S::feustel.ingrid@epa.gov::9ba24a40-5355-4a47-ab3c-c621c7ba68e1" providerId="AD"/>
  <p188:author id="{A89431CD-3AEB-E2B6-9986-ABB37B54D8F7}" name="Greene, Ashley" initials="GA" userId="S::greene.ashley@epa.gov::7f151d5a-aff0-488f-a9d1-6dca51b0693d" providerId="AD"/>
  <p188:author id="{EA7982CD-D9DF-6E34-D050-0E8296B911CF}" name="Murphy, Eileen" initials="ME" userId="S::Murphy.Eileen@epa.gov::2031cf9b-becd-4716-8607-67c39f1bb318" providerId="AD"/>
  <p188:author id="{336B8BCF-A7F8-FE09-5A7F-600EE872A8EF}" name="Albert, Ryan" initials="AR" userId="S::Albert.Ryan@epa.gov::845c2cf8-7271-4aff-a258-8c05e72d2696" providerId="AD"/>
  <p188:author id="{2C0B93D2-9451-4779-10CC-8C27D30B6068}" name="Kramek, Niva" initials="KN" userId="S::kramek.niva@epa.gov::979986b1-2005-41bf-8b83-3c1b697e1ed1" providerId="AD"/>
  <p188:author id="{81EF7AD6-FDF3-8E57-B2C8-B75E0744249B}" name="Webster, Morgan" initials="WM" userId="S::webster.morgan@epa.gov::4fac68ad-a385-4fa5-959b-31d369458856" providerId="AD"/>
  <p188:author id="{63C727E2-4A2B-57D6-F48F-6220653F0842}" name="Alexis Lan" initials="AL" userId="Alexis Lan" providerId="None"/>
  <p188:author id="{57A0BDF1-D5CB-1440-0DF6-B297C675298D}" name="Summers, Kelly" initials="SK" userId="S::Summers.Kelly@epa.gov::5b1c542f-e6c5-45bf-bbaa-e9e701bf90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54A6"/>
    <a:srgbClr val="E7F3F4"/>
    <a:srgbClr val="F3F9FA"/>
    <a:srgbClr val="BBE0E3"/>
    <a:srgbClr val="B3B6B7"/>
    <a:srgbClr val="1E5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8" autoAdjust="0"/>
  </p:normalViewPr>
  <p:slideViewPr>
    <p:cSldViewPr snapToGrid="0">
      <p:cViewPr varScale="1">
        <p:scale>
          <a:sx n="99" d="100"/>
          <a:sy n="9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ustel, Ingrid" userId="9ba24a40-5355-4a47-ab3c-c621c7ba68e1" providerId="ADAL" clId="{BC82466E-D0AE-41DC-9A7A-7D0BB9D0D7D5}"/>
    <pc:docChg chg="undo custSel modSld modMainMaster">
      <pc:chgData name="Feustel, Ingrid" userId="9ba24a40-5355-4a47-ab3c-c621c7ba68e1" providerId="ADAL" clId="{BC82466E-D0AE-41DC-9A7A-7D0BB9D0D7D5}" dt="2024-06-03T13:23:04.078" v="98" actId="20577"/>
      <pc:docMkLst>
        <pc:docMk/>
      </pc:docMkLst>
      <pc:sldChg chg="delSp mod">
        <pc:chgData name="Feustel, Ingrid" userId="9ba24a40-5355-4a47-ab3c-c621c7ba68e1" providerId="ADAL" clId="{BC82466E-D0AE-41DC-9A7A-7D0BB9D0D7D5}" dt="2024-05-29T19:29:59.191" v="37" actId="478"/>
        <pc:sldMkLst>
          <pc:docMk/>
          <pc:sldMk cId="323643893" sldId="957"/>
        </pc:sldMkLst>
      </pc:sldChg>
      <pc:sldChg chg="delSp mod">
        <pc:chgData name="Feustel, Ingrid" userId="9ba24a40-5355-4a47-ab3c-c621c7ba68e1" providerId="ADAL" clId="{BC82466E-D0AE-41DC-9A7A-7D0BB9D0D7D5}" dt="2024-05-29T19:29:55.298" v="36" actId="478"/>
        <pc:sldMkLst>
          <pc:docMk/>
          <pc:sldMk cId="2630726886" sldId="4263"/>
        </pc:sldMkLst>
      </pc:sldChg>
      <pc:sldChg chg="modSp mod">
        <pc:chgData name="Feustel, Ingrid" userId="9ba24a40-5355-4a47-ab3c-c621c7ba68e1" providerId="ADAL" clId="{BC82466E-D0AE-41DC-9A7A-7D0BB9D0D7D5}" dt="2024-05-29T19:33:02.559" v="75" actId="1076"/>
        <pc:sldMkLst>
          <pc:docMk/>
          <pc:sldMk cId="825981864" sldId="4289"/>
        </pc:sldMkLst>
      </pc:sldChg>
      <pc:sldChg chg="delSp modSp mod">
        <pc:chgData name="Feustel, Ingrid" userId="9ba24a40-5355-4a47-ab3c-c621c7ba68e1" providerId="ADAL" clId="{BC82466E-D0AE-41DC-9A7A-7D0BB9D0D7D5}" dt="2024-05-29T19:29:50.595" v="35" actId="478"/>
        <pc:sldMkLst>
          <pc:docMk/>
          <pc:sldMk cId="610307706" sldId="4290"/>
        </pc:sldMkLst>
      </pc:sldChg>
      <pc:sldChg chg="delSp modSp mod">
        <pc:chgData name="Feustel, Ingrid" userId="9ba24a40-5355-4a47-ab3c-c621c7ba68e1" providerId="ADAL" clId="{BC82466E-D0AE-41DC-9A7A-7D0BB9D0D7D5}" dt="2024-06-03T13:23:04.078" v="98" actId="20577"/>
        <pc:sldMkLst>
          <pc:docMk/>
          <pc:sldMk cId="2100497281" sldId="4291"/>
        </pc:sldMkLst>
      </pc:sldChg>
      <pc:sldChg chg="delSp mod">
        <pc:chgData name="Feustel, Ingrid" userId="9ba24a40-5355-4a47-ab3c-c621c7ba68e1" providerId="ADAL" clId="{BC82466E-D0AE-41DC-9A7A-7D0BB9D0D7D5}" dt="2024-05-29T19:30:19.860" v="43" actId="478"/>
        <pc:sldMkLst>
          <pc:docMk/>
          <pc:sldMk cId="1772871780" sldId="4293"/>
        </pc:sldMkLst>
      </pc:sldChg>
      <pc:sldChg chg="delSp mod">
        <pc:chgData name="Feustel, Ingrid" userId="9ba24a40-5355-4a47-ab3c-c621c7ba68e1" providerId="ADAL" clId="{BC82466E-D0AE-41DC-9A7A-7D0BB9D0D7D5}" dt="2024-05-29T19:30:23.890" v="44" actId="478"/>
        <pc:sldMkLst>
          <pc:docMk/>
          <pc:sldMk cId="4247904132" sldId="4294"/>
        </pc:sldMkLst>
      </pc:sldChg>
      <pc:sldChg chg="delSp mod">
        <pc:chgData name="Feustel, Ingrid" userId="9ba24a40-5355-4a47-ab3c-c621c7ba68e1" providerId="ADAL" clId="{BC82466E-D0AE-41DC-9A7A-7D0BB9D0D7D5}" dt="2024-05-29T19:30:28.164" v="45" actId="478"/>
        <pc:sldMkLst>
          <pc:docMk/>
          <pc:sldMk cId="4172516615" sldId="4298"/>
        </pc:sldMkLst>
      </pc:sldChg>
      <pc:sldChg chg="delSp mod">
        <pc:chgData name="Feustel, Ingrid" userId="9ba24a40-5355-4a47-ab3c-c621c7ba68e1" providerId="ADAL" clId="{BC82466E-D0AE-41DC-9A7A-7D0BB9D0D7D5}" dt="2024-05-29T19:30:38.394" v="47" actId="478"/>
        <pc:sldMkLst>
          <pc:docMk/>
          <pc:sldMk cId="4288876030" sldId="4300"/>
        </pc:sldMkLst>
      </pc:sldChg>
      <pc:sldChg chg="delSp mod">
        <pc:chgData name="Feustel, Ingrid" userId="9ba24a40-5355-4a47-ab3c-c621c7ba68e1" providerId="ADAL" clId="{BC82466E-D0AE-41DC-9A7A-7D0BB9D0D7D5}" dt="2024-05-29T19:30:43.073" v="48" actId="478"/>
        <pc:sldMkLst>
          <pc:docMk/>
          <pc:sldMk cId="1443373187" sldId="4303"/>
        </pc:sldMkLst>
      </pc:sldChg>
      <pc:sldChg chg="addSp delSp mod">
        <pc:chgData name="Feustel, Ingrid" userId="9ba24a40-5355-4a47-ab3c-c621c7ba68e1" providerId="ADAL" clId="{BC82466E-D0AE-41DC-9A7A-7D0BB9D0D7D5}" dt="2024-05-29T19:30:55.237" v="52" actId="478"/>
        <pc:sldMkLst>
          <pc:docMk/>
          <pc:sldMk cId="2412721062" sldId="4313"/>
        </pc:sldMkLst>
      </pc:sldChg>
      <pc:sldChg chg="delSp mod">
        <pc:chgData name="Feustel, Ingrid" userId="9ba24a40-5355-4a47-ab3c-c621c7ba68e1" providerId="ADAL" clId="{BC82466E-D0AE-41DC-9A7A-7D0BB9D0D7D5}" dt="2024-05-29T19:31:02.052" v="53" actId="478"/>
        <pc:sldMkLst>
          <pc:docMk/>
          <pc:sldMk cId="1869089047" sldId="4316"/>
        </pc:sldMkLst>
      </pc:sldChg>
      <pc:sldChg chg="delSp modSp mod">
        <pc:chgData name="Feustel, Ingrid" userId="9ba24a40-5355-4a47-ab3c-c621c7ba68e1" providerId="ADAL" clId="{BC82466E-D0AE-41DC-9A7A-7D0BB9D0D7D5}" dt="2024-05-29T19:31:15.036" v="56" actId="478"/>
        <pc:sldMkLst>
          <pc:docMk/>
          <pc:sldMk cId="1802226205" sldId="4317"/>
        </pc:sldMkLst>
      </pc:sldChg>
      <pc:sldChg chg="delSp mod">
        <pc:chgData name="Feustel, Ingrid" userId="9ba24a40-5355-4a47-ab3c-c621c7ba68e1" providerId="ADAL" clId="{BC82466E-D0AE-41DC-9A7A-7D0BB9D0D7D5}" dt="2024-05-29T19:30:48.302" v="49" actId="478"/>
        <pc:sldMkLst>
          <pc:docMk/>
          <pc:sldMk cId="1920156557" sldId="4319"/>
        </pc:sldMkLst>
      </pc:sldChg>
      <pc:sldChg chg="delSp modSp mod">
        <pc:chgData name="Feustel, Ingrid" userId="9ba24a40-5355-4a47-ab3c-c621c7ba68e1" providerId="ADAL" clId="{BC82466E-D0AE-41DC-9A7A-7D0BB9D0D7D5}" dt="2024-05-29T19:32:50.970" v="73" actId="478"/>
        <pc:sldMkLst>
          <pc:docMk/>
          <pc:sldMk cId="3821598368" sldId="4320"/>
        </pc:sldMkLst>
      </pc:sldChg>
      <pc:sldChg chg="delSp mod">
        <pc:chgData name="Feustel, Ingrid" userId="9ba24a40-5355-4a47-ab3c-c621c7ba68e1" providerId="ADAL" clId="{BC82466E-D0AE-41DC-9A7A-7D0BB9D0D7D5}" dt="2024-05-29T19:30:33.321" v="46" actId="478"/>
        <pc:sldMkLst>
          <pc:docMk/>
          <pc:sldMk cId="1986874327" sldId="4328"/>
        </pc:sldMkLst>
      </pc:sldChg>
      <pc:sldChg chg="delSp mod">
        <pc:chgData name="Feustel, Ingrid" userId="9ba24a40-5355-4a47-ab3c-c621c7ba68e1" providerId="ADAL" clId="{BC82466E-D0AE-41DC-9A7A-7D0BB9D0D7D5}" dt="2024-05-29T19:30:14.573" v="42" actId="478"/>
        <pc:sldMkLst>
          <pc:docMk/>
          <pc:sldMk cId="2654016562" sldId="4330"/>
        </pc:sldMkLst>
      </pc:sldChg>
      <pc:sldChg chg="delSp mod">
        <pc:chgData name="Feustel, Ingrid" userId="9ba24a40-5355-4a47-ab3c-c621c7ba68e1" providerId="ADAL" clId="{BC82466E-D0AE-41DC-9A7A-7D0BB9D0D7D5}" dt="2024-05-29T19:31:21.226" v="57" actId="478"/>
        <pc:sldMkLst>
          <pc:docMk/>
          <pc:sldMk cId="1137316770" sldId="4331"/>
        </pc:sldMkLst>
      </pc:sldChg>
      <pc:sldChg chg="delSp modSp mod">
        <pc:chgData name="Feustel, Ingrid" userId="9ba24a40-5355-4a47-ab3c-c621c7ba68e1" providerId="ADAL" clId="{BC82466E-D0AE-41DC-9A7A-7D0BB9D0D7D5}" dt="2024-05-29T19:31:29.325" v="59" actId="478"/>
        <pc:sldMkLst>
          <pc:docMk/>
          <pc:sldMk cId="1595317858" sldId="4333"/>
        </pc:sldMkLst>
      </pc:sldChg>
      <pc:sldChg chg="delSp modSp mod">
        <pc:chgData name="Feustel, Ingrid" userId="9ba24a40-5355-4a47-ab3c-c621c7ba68e1" providerId="ADAL" clId="{BC82466E-D0AE-41DC-9A7A-7D0BB9D0D7D5}" dt="2024-05-29T19:31:24.269" v="58" actId="478"/>
        <pc:sldMkLst>
          <pc:docMk/>
          <pc:sldMk cId="182975242" sldId="4334"/>
        </pc:sldMkLst>
      </pc:sldChg>
      <pc:sldChg chg="delSp modSp mod">
        <pc:chgData name="Feustel, Ingrid" userId="9ba24a40-5355-4a47-ab3c-c621c7ba68e1" providerId="ADAL" clId="{BC82466E-D0AE-41DC-9A7A-7D0BB9D0D7D5}" dt="2024-05-29T19:31:33.175" v="60" actId="478"/>
        <pc:sldMkLst>
          <pc:docMk/>
          <pc:sldMk cId="1799445285" sldId="4335"/>
        </pc:sldMkLst>
      </pc:sldChg>
      <pc:sldChg chg="delSp mod">
        <pc:chgData name="Feustel, Ingrid" userId="9ba24a40-5355-4a47-ab3c-c621c7ba68e1" providerId="ADAL" clId="{BC82466E-D0AE-41DC-9A7A-7D0BB9D0D7D5}" dt="2024-05-29T19:31:37.403" v="61" actId="478"/>
        <pc:sldMkLst>
          <pc:docMk/>
          <pc:sldMk cId="1883255329" sldId="4336"/>
        </pc:sldMkLst>
      </pc:sldChg>
      <pc:sldChg chg="delSp mod">
        <pc:chgData name="Feustel, Ingrid" userId="9ba24a40-5355-4a47-ab3c-c621c7ba68e1" providerId="ADAL" clId="{BC82466E-D0AE-41DC-9A7A-7D0BB9D0D7D5}" dt="2024-05-29T19:31:41.884" v="62" actId="478"/>
        <pc:sldMkLst>
          <pc:docMk/>
          <pc:sldMk cId="3891757634" sldId="4337"/>
        </pc:sldMkLst>
      </pc:sldChg>
      <pc:sldChg chg="delSp modSp mod">
        <pc:chgData name="Feustel, Ingrid" userId="9ba24a40-5355-4a47-ab3c-c621c7ba68e1" providerId="ADAL" clId="{BC82466E-D0AE-41DC-9A7A-7D0BB9D0D7D5}" dt="2024-05-29T19:31:11.183" v="55" actId="478"/>
        <pc:sldMkLst>
          <pc:docMk/>
          <pc:sldMk cId="365299853" sldId="4338"/>
        </pc:sldMkLst>
      </pc:sldChg>
      <pc:sldChg chg="delSp mod">
        <pc:chgData name="Feustel, Ingrid" userId="9ba24a40-5355-4a47-ab3c-c621c7ba68e1" providerId="ADAL" clId="{BC82466E-D0AE-41DC-9A7A-7D0BB9D0D7D5}" dt="2024-05-29T19:31:07.472" v="54" actId="478"/>
        <pc:sldMkLst>
          <pc:docMk/>
          <pc:sldMk cId="831835643" sldId="4339"/>
        </pc:sldMkLst>
      </pc:sldChg>
      <pc:sldChg chg="delSp mod">
        <pc:chgData name="Feustel, Ingrid" userId="9ba24a40-5355-4a47-ab3c-c621c7ba68e1" providerId="ADAL" clId="{BC82466E-D0AE-41DC-9A7A-7D0BB9D0D7D5}" dt="2024-05-29T19:31:45.199" v="63" actId="478"/>
        <pc:sldMkLst>
          <pc:docMk/>
          <pc:sldMk cId="1929037630" sldId="4341"/>
        </pc:sldMkLst>
      </pc:sldChg>
      <pc:sldChg chg="delSp mod">
        <pc:chgData name="Feustel, Ingrid" userId="9ba24a40-5355-4a47-ab3c-c621c7ba68e1" providerId="ADAL" clId="{BC82466E-D0AE-41DC-9A7A-7D0BB9D0D7D5}" dt="2024-05-29T19:31:48.149" v="64" actId="478"/>
        <pc:sldMkLst>
          <pc:docMk/>
          <pc:sldMk cId="2432308645" sldId="4342"/>
        </pc:sldMkLst>
      </pc:sldChg>
      <pc:sldChg chg="delSp modSp mod">
        <pc:chgData name="Feustel, Ingrid" userId="9ba24a40-5355-4a47-ab3c-c621c7ba68e1" providerId="ADAL" clId="{BC82466E-D0AE-41DC-9A7A-7D0BB9D0D7D5}" dt="2024-05-29T19:32:35.300" v="69" actId="478"/>
        <pc:sldMkLst>
          <pc:docMk/>
          <pc:sldMk cId="1520337464" sldId="4343"/>
        </pc:sldMkLst>
      </pc:sldChg>
      <pc:sldMasterChg chg="modSldLayout">
        <pc:chgData name="Feustel, Ingrid" userId="9ba24a40-5355-4a47-ab3c-c621c7ba68e1" providerId="ADAL" clId="{BC82466E-D0AE-41DC-9A7A-7D0BB9D0D7D5}" dt="2024-05-30T12:26:37.206" v="89" actId="14100"/>
        <pc:sldMasterMkLst>
          <pc:docMk/>
          <pc:sldMasterMk cId="2556369954" sldId="2147483648"/>
        </pc:sldMasterMkLst>
        <pc:sldLayoutChg chg="modSp mod">
          <pc:chgData name="Feustel, Ingrid" userId="9ba24a40-5355-4a47-ab3c-c621c7ba68e1" providerId="ADAL" clId="{BC82466E-D0AE-41DC-9A7A-7D0BB9D0D7D5}" dt="2024-05-30T12:26:37.206" v="89" actId="14100"/>
          <pc:sldLayoutMkLst>
            <pc:docMk/>
            <pc:sldMasterMk cId="2556369954" sldId="2147483648"/>
            <pc:sldLayoutMk cId="1920851327" sldId="2147483649"/>
          </pc:sldLayoutMkLst>
        </pc:sldLayoutChg>
      </pc:sldMasterChg>
    </pc:docChg>
  </pc:docChgLst>
  <pc:docChgLst>
    <pc:chgData name="Deck, Peter" userId="abe1e49e-c9fd-41de-bb49-f2f7ac4f27dc" providerId="ADAL" clId="{E841FD1F-3656-4F90-8802-36D4407879D3}"/>
    <pc:docChg chg="undo redo custSel addSld delSld modSld">
      <pc:chgData name="Deck, Peter" userId="abe1e49e-c9fd-41de-bb49-f2f7ac4f27dc" providerId="ADAL" clId="{E841FD1F-3656-4F90-8802-36D4407879D3}" dt="2024-07-26T14:36:51.611" v="2059"/>
      <pc:docMkLst>
        <pc:docMk/>
      </pc:docMkLst>
      <pc:sldChg chg="modSp mod">
        <pc:chgData name="Deck, Peter" userId="abe1e49e-c9fd-41de-bb49-f2f7ac4f27dc" providerId="ADAL" clId="{E841FD1F-3656-4F90-8802-36D4407879D3}" dt="2024-07-22T21:00:45.515" v="30" actId="20577"/>
        <pc:sldMkLst>
          <pc:docMk/>
          <pc:sldMk cId="825981864" sldId="4289"/>
        </pc:sldMkLst>
      </pc:sldChg>
      <pc:sldChg chg="addSp modSp mod">
        <pc:chgData name="Deck, Peter" userId="abe1e49e-c9fd-41de-bb49-f2f7ac4f27dc" providerId="ADAL" clId="{E841FD1F-3656-4F90-8802-36D4407879D3}" dt="2024-07-26T14:34:05.592" v="2022" actId="20577"/>
        <pc:sldMkLst>
          <pc:docMk/>
          <pc:sldMk cId="3821598368" sldId="4320"/>
        </pc:sldMkLst>
      </pc:sldChg>
      <pc:sldChg chg="addSp modSp mod addCm">
        <pc:chgData name="Deck, Peter" userId="abe1e49e-c9fd-41de-bb49-f2f7ac4f27dc" providerId="ADAL" clId="{E841FD1F-3656-4F90-8802-36D4407879D3}" dt="2024-07-25T12:25:47.200" v="67"/>
        <pc:sldMkLst>
          <pc:docMk/>
          <pc:sldMk cId="1137316770" sldId="4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E841FD1F-3656-4F90-8802-36D4407879D3}" dt="2024-07-25T12:25:47.200" v="67"/>
              <pc2:cmMkLst xmlns:pc2="http://schemas.microsoft.com/office/powerpoint/2019/9/main/command">
                <pc:docMk/>
                <pc:sldMk cId="1137316770" sldId="4331"/>
                <pc2:cmMk id="{AA80DAA2-882D-475D-8930-FADF8F33A6F4}"/>
              </pc2:cmMkLst>
            </pc226:cmChg>
          </p:ext>
        </pc:extLst>
      </pc:sldChg>
      <pc:sldChg chg="addSp modSp mod">
        <pc:chgData name="Deck, Peter" userId="abe1e49e-c9fd-41de-bb49-f2f7ac4f27dc" providerId="ADAL" clId="{E841FD1F-3656-4F90-8802-36D4407879D3}" dt="2024-07-25T12:26:02.900" v="68" actId="14100"/>
        <pc:sldMkLst>
          <pc:docMk/>
          <pc:sldMk cId="1595317858" sldId="4333"/>
        </pc:sldMkLst>
      </pc:sldChg>
      <pc:sldChg chg="addSp modSp mod addCm">
        <pc:chgData name="Deck, Peter" userId="abe1e49e-c9fd-41de-bb49-f2f7ac4f27dc" providerId="ADAL" clId="{E841FD1F-3656-4F90-8802-36D4407879D3}" dt="2024-07-25T12:33:32.725" v="82"/>
        <pc:sldMkLst>
          <pc:docMk/>
          <pc:sldMk cId="182975242" sldId="4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E841FD1F-3656-4F90-8802-36D4407879D3}" dt="2024-07-25T12:33:32.725" v="82"/>
              <pc2:cmMkLst xmlns:pc2="http://schemas.microsoft.com/office/powerpoint/2019/9/main/command">
                <pc:docMk/>
                <pc:sldMk cId="182975242" sldId="4334"/>
                <pc2:cmMk id="{3F8C4A64-30A7-4EC2-A75B-8881A9230CF9}"/>
              </pc2:cmMkLst>
            </pc226:cmChg>
          </p:ext>
        </pc:extLst>
      </pc:sldChg>
      <pc:sldChg chg="addSp modSp mod">
        <pc:chgData name="Deck, Peter" userId="abe1e49e-c9fd-41de-bb49-f2f7ac4f27dc" providerId="ADAL" clId="{E841FD1F-3656-4F90-8802-36D4407879D3}" dt="2024-07-25T12:35:26.148" v="91"/>
        <pc:sldMkLst>
          <pc:docMk/>
          <pc:sldMk cId="1799445285" sldId="4335"/>
        </pc:sldMkLst>
      </pc:sldChg>
      <pc:sldChg chg="addSp modSp mod addCm">
        <pc:chgData name="Deck, Peter" userId="abe1e49e-c9fd-41de-bb49-f2f7ac4f27dc" providerId="ADAL" clId="{E841FD1F-3656-4F90-8802-36D4407879D3}" dt="2024-07-25T13:02:50.939" v="343"/>
        <pc:sldMkLst>
          <pc:docMk/>
          <pc:sldMk cId="1883255329" sldId="4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E841FD1F-3656-4F90-8802-36D4407879D3}" dt="2024-07-25T13:02:50.939" v="343"/>
              <pc2:cmMkLst xmlns:pc2="http://schemas.microsoft.com/office/powerpoint/2019/9/main/command">
                <pc:docMk/>
                <pc:sldMk cId="1883255329" sldId="4336"/>
                <pc2:cmMk id="{F657523E-1A5B-4FF4-BFDC-CF3AF60334C4}"/>
              </pc2:cmMkLst>
            </pc226:cmChg>
          </p:ext>
        </pc:extLst>
      </pc:sldChg>
      <pc:sldChg chg="addSp modSp mod">
        <pc:chgData name="Deck, Peter" userId="abe1e49e-c9fd-41de-bb49-f2f7ac4f27dc" providerId="ADAL" clId="{E841FD1F-3656-4F90-8802-36D4407879D3}" dt="2024-07-25T13:38:25.651" v="1572" actId="14100"/>
        <pc:sldMkLst>
          <pc:docMk/>
          <pc:sldMk cId="3891757634" sldId="4337"/>
        </pc:sldMkLst>
      </pc:sldChg>
      <pc:sldChg chg="addSp modSp mod modShow">
        <pc:chgData name="Deck, Peter" userId="abe1e49e-c9fd-41de-bb49-f2f7ac4f27dc" providerId="ADAL" clId="{E841FD1F-3656-4F90-8802-36D4407879D3}" dt="2024-07-26T14:36:51.611" v="2059"/>
        <pc:sldMkLst>
          <pc:docMk/>
          <pc:sldMk cId="831835643" sldId="4339"/>
        </pc:sldMkLst>
      </pc:sldChg>
      <pc:sldChg chg="addSp modSp mod">
        <pc:chgData name="Deck, Peter" userId="abe1e49e-c9fd-41de-bb49-f2f7ac4f27dc" providerId="ADAL" clId="{E841FD1F-3656-4F90-8802-36D4407879D3}" dt="2024-07-25T13:40:48.309" v="1698" actId="20577"/>
        <pc:sldMkLst>
          <pc:docMk/>
          <pc:sldMk cId="1929037630" sldId="4341"/>
        </pc:sldMkLst>
      </pc:sldChg>
      <pc:sldChg chg="addSp delSp modSp mod addCm">
        <pc:chgData name="Deck, Peter" userId="abe1e49e-c9fd-41de-bb49-f2f7ac4f27dc" providerId="ADAL" clId="{E841FD1F-3656-4F90-8802-36D4407879D3}" dt="2024-07-26T14:28:31.598" v="1839"/>
        <pc:sldMkLst>
          <pc:docMk/>
          <pc:sldMk cId="2432308645" sldId="4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E841FD1F-3656-4F90-8802-36D4407879D3}" dt="2024-07-26T14:28:31.598" v="1839"/>
              <pc2:cmMkLst xmlns:pc2="http://schemas.microsoft.com/office/powerpoint/2019/9/main/command">
                <pc:docMk/>
                <pc:sldMk cId="2432308645" sldId="4342"/>
                <pc2:cmMk id="{B26C2924-608C-4BD1-9B32-022509D39EBA}"/>
              </pc2:cmMkLst>
            </pc226:cmChg>
            <pc226:cmChg xmlns:pc226="http://schemas.microsoft.com/office/powerpoint/2022/06/main/command" chg="add">
              <pc226:chgData name="Deck, Peter" userId="abe1e49e-c9fd-41de-bb49-f2f7ac4f27dc" providerId="ADAL" clId="{E841FD1F-3656-4F90-8802-36D4407879D3}" dt="2024-07-25T13:52:23.610" v="1837"/>
              <pc2:cmMkLst xmlns:pc2="http://schemas.microsoft.com/office/powerpoint/2019/9/main/command">
                <pc:docMk/>
                <pc:sldMk cId="2432308645" sldId="4342"/>
                <pc2:cmMk id="{F4F946FC-6430-4FB3-9222-3D24A2EF2130}"/>
              </pc2:cmMkLst>
            </pc226:cmChg>
          </p:ext>
        </pc:extLst>
      </pc:sldChg>
      <pc:sldChg chg="addSp modSp mod">
        <pc:chgData name="Deck, Peter" userId="abe1e49e-c9fd-41de-bb49-f2f7ac4f27dc" providerId="ADAL" clId="{E841FD1F-3656-4F90-8802-36D4407879D3}" dt="2024-07-26T14:35:02.190" v="2029"/>
        <pc:sldMkLst>
          <pc:docMk/>
          <pc:sldMk cId="1520337464" sldId="4343"/>
        </pc:sldMkLst>
      </pc:sldChg>
      <pc:sldChg chg="addSp delSp modSp add mod">
        <pc:chgData name="Deck, Peter" userId="abe1e49e-c9fd-41de-bb49-f2f7ac4f27dc" providerId="ADAL" clId="{E841FD1F-3656-4F90-8802-36D4407879D3}" dt="2024-07-25T13:34:36.986" v="1339" actId="20577"/>
        <pc:sldMkLst>
          <pc:docMk/>
          <pc:sldMk cId="315257798" sldId="4344"/>
        </pc:sldMkLst>
      </pc:sldChg>
      <pc:sldChg chg="modSp add mod">
        <pc:chgData name="Deck, Peter" userId="abe1e49e-c9fd-41de-bb49-f2f7ac4f27dc" providerId="ADAL" clId="{E841FD1F-3656-4F90-8802-36D4407879D3}" dt="2024-07-25T13:36:30.488" v="1519" actId="20577"/>
        <pc:sldMkLst>
          <pc:docMk/>
          <pc:sldMk cId="1447872841" sldId="4345"/>
        </pc:sldMkLst>
      </pc:sldChg>
      <pc:sldChg chg="add del">
        <pc:chgData name="Deck, Peter" userId="abe1e49e-c9fd-41de-bb49-f2f7ac4f27dc" providerId="ADAL" clId="{E841FD1F-3656-4F90-8802-36D4407879D3}" dt="2024-07-25T13:51:42.517" v="1834" actId="47"/>
        <pc:sldMkLst>
          <pc:docMk/>
          <pc:sldMk cId="911444306" sldId="4346"/>
        </pc:sldMkLst>
      </pc:sldChg>
    </pc:docChg>
  </pc:docChgLst>
  <pc:docChgLst>
    <pc:chgData name="Summers, Kelly" userId="5b1c542f-e6c5-45bf-bbaa-e9e701bf901e" providerId="ADAL" clId="{630E3DB0-FCF5-4BCD-922E-02A09C67430D}"/>
    <pc:docChg chg="modSld">
      <pc:chgData name="Summers, Kelly" userId="5b1c542f-e6c5-45bf-bbaa-e9e701bf901e" providerId="ADAL" clId="{630E3DB0-FCF5-4BCD-922E-02A09C67430D}" dt="2024-12-31T13:14:52.711" v="47" actId="20577"/>
      <pc:docMkLst>
        <pc:docMk/>
      </pc:docMkLst>
      <pc:sldChg chg="modSp mod">
        <pc:chgData name="Summers, Kelly" userId="5b1c542f-e6c5-45bf-bbaa-e9e701bf901e" providerId="ADAL" clId="{630E3DB0-FCF5-4BCD-922E-02A09C67430D}" dt="2024-12-31T13:11:15.121" v="8" actId="27107"/>
        <pc:sldMkLst>
          <pc:docMk/>
          <pc:sldMk cId="4169685965" sldId="1037"/>
        </pc:sldMkLst>
        <pc:spChg chg="mod">
          <ac:chgData name="Summers, Kelly" userId="5b1c542f-e6c5-45bf-bbaa-e9e701bf901e" providerId="ADAL" clId="{630E3DB0-FCF5-4BCD-922E-02A09C67430D}" dt="2024-12-31T13:11:15.121" v="8" actId="27107"/>
          <ac:spMkLst>
            <pc:docMk/>
            <pc:sldMk cId="4169685965" sldId="1037"/>
            <ac:spMk id="11" creationId="{3AFD8A39-C920-A8C7-F0B1-F2DB561958A7}"/>
          </ac:spMkLst>
        </pc:spChg>
      </pc:sldChg>
      <pc:sldChg chg="modSp addCm">
        <pc:chgData name="Summers, Kelly" userId="5b1c542f-e6c5-45bf-bbaa-e9e701bf901e" providerId="ADAL" clId="{630E3DB0-FCF5-4BCD-922E-02A09C67430D}" dt="2024-12-31T13:00:00.560" v="3" actId="13926"/>
        <pc:sldMkLst>
          <pc:docMk/>
          <pc:sldMk cId="4288876030" sldId="4300"/>
        </pc:sldMkLst>
        <pc:graphicFrameChg chg="mod">
          <ac:chgData name="Summers, Kelly" userId="5b1c542f-e6c5-45bf-bbaa-e9e701bf901e" providerId="ADAL" clId="{630E3DB0-FCF5-4BCD-922E-02A09C67430D}" dt="2024-12-31T13:00:00.560" v="3" actId="13926"/>
          <ac:graphicFrameMkLst>
            <pc:docMk/>
            <pc:sldMk cId="4288876030" sldId="4300"/>
            <ac:graphicFrameMk id="4" creationId="{618726A2-DFD4-D5FC-7C6D-91BAC0FB96E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630E3DB0-FCF5-4BCD-922E-02A09C67430D}" dt="2024-12-31T12:59:54.640" v="2"/>
              <pc2:cmMkLst xmlns:pc2="http://schemas.microsoft.com/office/powerpoint/2019/9/main/command">
                <pc:docMk/>
                <pc:sldMk cId="4288876030" sldId="4300"/>
                <pc2:cmMk id="{73725EE8-6C6D-4910-98B5-29A49515AB9A}"/>
              </pc2:cmMkLst>
            </pc226:cmChg>
          </p:ext>
        </pc:extLst>
      </pc:sldChg>
      <pc:sldChg chg="modSp mod">
        <pc:chgData name="Summers, Kelly" userId="5b1c542f-e6c5-45bf-bbaa-e9e701bf901e" providerId="ADAL" clId="{630E3DB0-FCF5-4BCD-922E-02A09C67430D}" dt="2024-12-31T13:12:27.627" v="10" actId="20577"/>
        <pc:sldMkLst>
          <pc:docMk/>
          <pc:sldMk cId="1920156557" sldId="4319"/>
        </pc:sldMkLst>
        <pc:spChg chg="mod">
          <ac:chgData name="Summers, Kelly" userId="5b1c542f-e6c5-45bf-bbaa-e9e701bf901e" providerId="ADAL" clId="{630E3DB0-FCF5-4BCD-922E-02A09C67430D}" dt="2024-12-31T13:12:27.627" v="10" actId="20577"/>
          <ac:spMkLst>
            <pc:docMk/>
            <pc:sldMk cId="1920156557" sldId="4319"/>
            <ac:spMk id="3" creationId="{361CC249-FBD2-FABF-3EFC-AA9F5C95E8E2}"/>
          </ac:spMkLst>
        </pc:spChg>
      </pc:sldChg>
      <pc:sldChg chg="modCm">
        <pc:chgData name="Summers, Kelly" userId="5b1c542f-e6c5-45bf-bbaa-e9e701bf901e" providerId="ADAL" clId="{630E3DB0-FCF5-4BCD-922E-02A09C67430D}" dt="2024-12-31T13:09:56.473" v="7"/>
        <pc:sldMkLst>
          <pc:docMk/>
          <pc:sldMk cId="3821598368" sldId="4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630E3DB0-FCF5-4BCD-922E-02A09C67430D}" dt="2024-12-31T13:09:56.473" v="7"/>
              <pc2:cmMkLst xmlns:pc2="http://schemas.microsoft.com/office/powerpoint/2019/9/main/command">
                <pc:docMk/>
                <pc:sldMk cId="3821598368" sldId="4320"/>
                <pc2:cmMk id="{D35B36FF-A751-47F3-904B-ACC21C4A7151}"/>
              </pc2:cmMkLst>
              <pc226:cmRplyChg chg="add">
                <pc226:chgData name="Summers, Kelly" userId="5b1c542f-e6c5-45bf-bbaa-e9e701bf901e" providerId="ADAL" clId="{630E3DB0-FCF5-4BCD-922E-02A09C67430D}" dt="2024-12-31T13:09:56.473" v="7"/>
                <pc2:cmRplyMkLst xmlns:pc2="http://schemas.microsoft.com/office/powerpoint/2019/9/main/command">
                  <pc:docMk/>
                  <pc:sldMk cId="3821598368" sldId="4320"/>
                  <pc2:cmMk id="{D35B36FF-A751-47F3-904B-ACC21C4A7151}"/>
                  <pc2:cmRplyMk id="{81EC6BB5-864A-4B8D-9354-77A4CCC267DD}"/>
                </pc2:cmRplyMkLst>
              </pc226:cmRplyChg>
            </pc226:cmChg>
          </p:ext>
        </pc:extLst>
      </pc:sldChg>
      <pc:sldChg chg="modSp mod modCm">
        <pc:chgData name="Summers, Kelly" userId="5b1c542f-e6c5-45bf-bbaa-e9e701bf901e" providerId="ADAL" clId="{630E3DB0-FCF5-4BCD-922E-02A09C67430D}" dt="2024-12-31T13:14:52.711" v="47" actId="20577"/>
        <pc:sldMkLst>
          <pc:docMk/>
          <pc:sldMk cId="1929037630" sldId="4341"/>
        </pc:sldMkLst>
        <pc:spChg chg="mod">
          <ac:chgData name="Summers, Kelly" userId="5b1c542f-e6c5-45bf-bbaa-e9e701bf901e" providerId="ADAL" clId="{630E3DB0-FCF5-4BCD-922E-02A09C67430D}" dt="2024-12-31T13:14:52.711" v="47" actId="20577"/>
          <ac:spMkLst>
            <pc:docMk/>
            <pc:sldMk cId="1929037630" sldId="434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s, Kelly" userId="5b1c542f-e6c5-45bf-bbaa-e9e701bf901e" providerId="ADAL" clId="{630E3DB0-FCF5-4BCD-922E-02A09C67430D}" dt="2024-12-31T13:14:52.711" v="47" actId="20577"/>
              <pc2:cmMkLst xmlns:pc2="http://schemas.microsoft.com/office/powerpoint/2019/9/main/command">
                <pc:docMk/>
                <pc:sldMk cId="1929037630" sldId="4341"/>
                <pc2:cmMk id="{432569C6-85E2-4C0C-8C1C-E5EBED199678}"/>
              </pc2:cmMkLst>
              <pc226:cmRplyChg chg="add">
                <pc226:chgData name="Summers, Kelly" userId="5b1c542f-e6c5-45bf-bbaa-e9e701bf901e" providerId="ADAL" clId="{630E3DB0-FCF5-4BCD-922E-02A09C67430D}" dt="2024-12-31T13:14:47.349" v="11"/>
                <pc2:cmRplyMkLst xmlns:pc2="http://schemas.microsoft.com/office/powerpoint/2019/9/main/command">
                  <pc:docMk/>
                  <pc:sldMk cId="1929037630" sldId="4341"/>
                  <pc2:cmMk id="{432569C6-85E2-4C0C-8C1C-E5EBED199678}"/>
                  <pc2:cmRplyMk id="{32213029-5866-4D74-8004-0844A9B80107}"/>
                </pc2:cmRplyMkLst>
              </pc226:cmRplyChg>
              <pc226:cmRplyChg chg="add">
                <pc226:chgData name="Summers, Kelly" userId="5b1c542f-e6c5-45bf-bbaa-e9e701bf901e" providerId="ADAL" clId="{630E3DB0-FCF5-4BCD-922E-02A09C67430D}" dt="2024-12-31T13:09:10.743" v="5"/>
                <pc2:cmRplyMkLst xmlns:pc2="http://schemas.microsoft.com/office/powerpoint/2019/9/main/command">
                  <pc:docMk/>
                  <pc:sldMk cId="1929037630" sldId="4341"/>
                  <pc2:cmMk id="{432569C6-85E2-4C0C-8C1C-E5EBED199678}"/>
                  <pc2:cmRplyMk id="{76E0D5E9-CCAD-46F0-8A4A-9D844B2AAA80}"/>
                </pc2:cmRplyMkLst>
              </pc226:cmRplyChg>
            </pc226:cmChg>
          </p:ext>
        </pc:extLst>
      </pc:sldChg>
      <pc:sldChg chg="addCm">
        <pc:chgData name="Summers, Kelly" userId="5b1c542f-e6c5-45bf-bbaa-e9e701bf901e" providerId="ADAL" clId="{630E3DB0-FCF5-4BCD-922E-02A09C67430D}" dt="2024-12-31T13:04:37.698" v="4"/>
        <pc:sldMkLst>
          <pc:docMk/>
          <pc:sldMk cId="2432308645" sldId="4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630E3DB0-FCF5-4BCD-922E-02A09C67430D}" dt="2024-12-31T13:04:37.698" v="4"/>
              <pc2:cmMkLst xmlns:pc2="http://schemas.microsoft.com/office/powerpoint/2019/9/main/command">
                <pc:docMk/>
                <pc:sldMk cId="2432308645" sldId="4342"/>
                <pc2:cmMk id="{5B90881E-EE4A-4C48-8367-BEE01C8349B6}"/>
              </pc2:cmMkLst>
            </pc226:cmChg>
          </p:ext>
        </pc:extLst>
      </pc:sldChg>
    </pc:docChg>
  </pc:docChgLst>
  <pc:docChgLst>
    <pc:chgData name="Summers, Kelly" userId="5b1c542f-e6c5-45bf-bbaa-e9e701bf901e" providerId="ADAL" clId="{DA67FEA8-CBA5-40B3-BFC0-15D091F36DF8}"/>
    <pc:docChg chg="undo custSel modSld">
      <pc:chgData name="Summers, Kelly" userId="5b1c542f-e6c5-45bf-bbaa-e9e701bf901e" providerId="ADAL" clId="{DA67FEA8-CBA5-40B3-BFC0-15D091F36DF8}" dt="2024-08-05T20:42:58.828" v="545"/>
      <pc:docMkLst>
        <pc:docMk/>
      </pc:docMkLst>
      <pc:sldChg chg="modCm">
        <pc:chgData name="Summers, Kelly" userId="5b1c542f-e6c5-45bf-bbaa-e9e701bf901e" providerId="ADAL" clId="{DA67FEA8-CBA5-40B3-BFC0-15D091F36DF8}" dt="2024-08-05T19:45:26.076" v="0"/>
        <pc:sldMkLst>
          <pc:docMk/>
          <pc:sldMk cId="825981864" sldId="4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A67FEA8-CBA5-40B3-BFC0-15D091F36DF8}" dt="2024-08-05T19:45:26.076" v="0"/>
              <pc2:cmMkLst xmlns:pc2="http://schemas.microsoft.com/office/powerpoint/2019/9/main/command">
                <pc:docMk/>
                <pc:sldMk cId="825981864" sldId="4289"/>
                <pc2:cmMk id="{23262A3F-CE74-4EB1-B6CC-82C4C76171DE}"/>
              </pc2:cmMkLst>
              <pc226:cmRplyChg chg="add">
                <pc226:chgData name="Summers, Kelly" userId="5b1c542f-e6c5-45bf-bbaa-e9e701bf901e" providerId="ADAL" clId="{DA67FEA8-CBA5-40B3-BFC0-15D091F36DF8}" dt="2024-08-05T19:45:26.076" v="0"/>
                <pc2:cmRplyMkLst xmlns:pc2="http://schemas.microsoft.com/office/powerpoint/2019/9/main/command">
                  <pc:docMk/>
                  <pc:sldMk cId="825981864" sldId="4289"/>
                  <pc2:cmMk id="{23262A3F-CE74-4EB1-B6CC-82C4C76171DE}"/>
                  <pc2:cmRplyMk id="{8B274D9D-F255-4BF2-AFB9-016FC23B74A4}"/>
                </pc2:cmRplyMkLst>
              </pc226:cmRplyChg>
            </pc226:cmChg>
          </p:ext>
        </pc:extLst>
      </pc:sldChg>
      <pc:sldChg chg="modSp mod addCm">
        <pc:chgData name="Summers, Kelly" userId="5b1c542f-e6c5-45bf-bbaa-e9e701bf901e" providerId="ADAL" clId="{DA67FEA8-CBA5-40B3-BFC0-15D091F36DF8}" dt="2024-08-05T19:53:15.807" v="128"/>
        <pc:sldMkLst>
          <pc:docMk/>
          <pc:sldMk cId="1772871780" sldId="4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19:53:15.807" v="128"/>
              <pc2:cmMkLst xmlns:pc2="http://schemas.microsoft.com/office/powerpoint/2019/9/main/command">
                <pc:docMk/>
                <pc:sldMk cId="1772871780" sldId="4293"/>
                <pc2:cmMk id="{E3A98742-E6F3-4FBB-B152-7D9600EB6E97}"/>
              </pc2:cmMkLst>
            </pc226:cmChg>
          </p:ext>
        </pc:extLst>
      </pc:sldChg>
      <pc:sldChg chg="modCm">
        <pc:chgData name="Summers, Kelly" userId="5b1c542f-e6c5-45bf-bbaa-e9e701bf901e" providerId="ADAL" clId="{DA67FEA8-CBA5-40B3-BFC0-15D091F36DF8}" dt="2024-08-05T19:54:24.156" v="129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A67FEA8-CBA5-40B3-BFC0-15D091F36DF8}" dt="2024-08-05T19:54:24.156" v="129"/>
              <pc2:cmMkLst xmlns:pc2="http://schemas.microsoft.com/office/powerpoint/2019/9/main/command">
                <pc:docMk/>
                <pc:sldMk cId="4247904132" sldId="4294"/>
                <pc2:cmMk id="{22343CC4-E8D3-4890-871D-C4A545853848}"/>
              </pc2:cmMkLst>
              <pc226:cmRplyChg chg="add">
                <pc226:chgData name="Summers, Kelly" userId="5b1c542f-e6c5-45bf-bbaa-e9e701bf901e" providerId="ADAL" clId="{DA67FEA8-CBA5-40B3-BFC0-15D091F36DF8}" dt="2024-08-05T19:54:24.156" v="129"/>
                <pc2:cmRplyMkLst xmlns:pc2="http://schemas.microsoft.com/office/powerpoint/2019/9/main/command">
                  <pc:docMk/>
                  <pc:sldMk cId="4247904132" sldId="4294"/>
                  <pc2:cmMk id="{22343CC4-E8D3-4890-871D-C4A545853848}"/>
                  <pc2:cmRplyMk id="{057318BC-AF2C-4876-B58E-3C5C9630A3FD}"/>
                </pc2:cmRplyMkLst>
              </pc226:cmRplyChg>
            </pc226:cmChg>
          </p:ext>
        </pc:extLst>
      </pc:sldChg>
      <pc:sldChg chg="modSp mod addCm">
        <pc:chgData name="Summers, Kelly" userId="5b1c542f-e6c5-45bf-bbaa-e9e701bf901e" providerId="ADAL" clId="{DA67FEA8-CBA5-40B3-BFC0-15D091F36DF8}" dt="2024-08-05T19:56:52.862" v="133"/>
        <pc:sldMkLst>
          <pc:docMk/>
          <pc:sldMk cId="4172516615" sldId="4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19:56:52.862" v="133"/>
              <pc2:cmMkLst xmlns:pc2="http://schemas.microsoft.com/office/powerpoint/2019/9/main/command">
                <pc:docMk/>
                <pc:sldMk cId="4172516615" sldId="4298"/>
                <pc2:cmMk id="{7FD7F7A7-00CF-4057-A8AF-52E68E3BA8D1}"/>
              </pc2:cmMkLst>
            </pc226:cmChg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19:55:15.134" v="132"/>
              <pc2:cmMkLst xmlns:pc2="http://schemas.microsoft.com/office/powerpoint/2019/9/main/command">
                <pc:docMk/>
                <pc:sldMk cId="4172516615" sldId="4298"/>
                <pc2:cmMk id="{2BCC0BBE-FB3A-473D-AC11-589ED773A9A2}"/>
              </pc2:cmMkLst>
            </pc226:cmChg>
          </p:ext>
        </pc:extLst>
      </pc:sldChg>
      <pc:sldChg chg="modSp mod addCm">
        <pc:chgData name="Summers, Kelly" userId="5b1c542f-e6c5-45bf-bbaa-e9e701bf901e" providerId="ADAL" clId="{DA67FEA8-CBA5-40B3-BFC0-15D091F36DF8}" dt="2024-08-05T19:59:35.962" v="252"/>
        <pc:sldMkLst>
          <pc:docMk/>
          <pc:sldMk cId="4288876030" sldId="4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19:59:35.962" v="252"/>
              <pc2:cmMkLst xmlns:pc2="http://schemas.microsoft.com/office/powerpoint/2019/9/main/command">
                <pc:docMk/>
                <pc:sldMk cId="4288876030" sldId="4300"/>
                <pc2:cmMk id="{F708A6BE-94AD-42CC-A891-94873075A726}"/>
              </pc2:cmMkLst>
            </pc226:cmChg>
          </p:ext>
        </pc:extLst>
      </pc:sldChg>
      <pc:sldChg chg="addCm">
        <pc:chgData name="Summers, Kelly" userId="5b1c542f-e6c5-45bf-bbaa-e9e701bf901e" providerId="ADAL" clId="{DA67FEA8-CBA5-40B3-BFC0-15D091F36DF8}" dt="2024-08-05T20:13:08.831" v="292"/>
        <pc:sldMkLst>
          <pc:docMk/>
          <pc:sldMk cId="1443373187" sldId="4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13:08.831" v="292"/>
              <pc2:cmMkLst xmlns:pc2="http://schemas.microsoft.com/office/powerpoint/2019/9/main/command">
                <pc:docMk/>
                <pc:sldMk cId="1443373187" sldId="4303"/>
                <pc2:cmMk id="{8CC6BFB2-A683-4DD4-947A-6871E1D45089}"/>
              </pc2:cmMkLst>
            </pc226:cmChg>
          </p:ext>
        </pc:extLst>
      </pc:sldChg>
      <pc:sldChg chg="modSp mod">
        <pc:chgData name="Summers, Kelly" userId="5b1c542f-e6c5-45bf-bbaa-e9e701bf901e" providerId="ADAL" clId="{DA67FEA8-CBA5-40B3-BFC0-15D091F36DF8}" dt="2024-08-05T20:14:03.228" v="300" actId="20577"/>
        <pc:sldMkLst>
          <pc:docMk/>
          <pc:sldMk cId="2412721062" sldId="4313"/>
        </pc:sldMkLst>
      </pc:sldChg>
      <pc:sldChg chg="modSp mod addCm modCm">
        <pc:chgData name="Summers, Kelly" userId="5b1c542f-e6c5-45bf-bbaa-e9e701bf901e" providerId="ADAL" clId="{DA67FEA8-CBA5-40B3-BFC0-15D091F36DF8}" dt="2024-08-05T20:19:17.987" v="330"/>
        <pc:sldMkLst>
          <pc:docMk/>
          <pc:sldMk cId="1869089047" sldId="4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18:38.371" v="303"/>
              <pc2:cmMkLst xmlns:pc2="http://schemas.microsoft.com/office/powerpoint/2019/9/main/command">
                <pc:docMk/>
                <pc:sldMk cId="1869089047" sldId="4316"/>
                <pc2:cmMk id="{AFCDE91E-5B2D-43FD-8584-48B6D7B33A07}"/>
              </pc2:cmMkLst>
            </pc226:cmChg>
            <pc226:cmChg xmlns:pc226="http://schemas.microsoft.com/office/powerpoint/2022/06/main/command" chg="add mod">
              <pc226:chgData name="Summers, Kelly" userId="5b1c542f-e6c5-45bf-bbaa-e9e701bf901e" providerId="ADAL" clId="{DA67FEA8-CBA5-40B3-BFC0-15D091F36DF8}" dt="2024-08-05T20:19:17.987" v="330"/>
              <pc2:cmMkLst xmlns:pc2="http://schemas.microsoft.com/office/powerpoint/2019/9/main/command">
                <pc:docMk/>
                <pc:sldMk cId="1869089047" sldId="4316"/>
                <pc2:cmMk id="{A1BD8C71-EAA4-4AE0-BBF2-3E5685720EB1}"/>
              </pc2:cmMkLst>
            </pc226:cmChg>
          </p:ext>
        </pc:extLst>
      </pc:sldChg>
      <pc:sldChg chg="addCm">
        <pc:chgData name="Summers, Kelly" userId="5b1c542f-e6c5-45bf-bbaa-e9e701bf901e" providerId="ADAL" clId="{DA67FEA8-CBA5-40B3-BFC0-15D091F36DF8}" dt="2024-08-05T20:19:46.194" v="331"/>
        <pc:sldMkLst>
          <pc:docMk/>
          <pc:sldMk cId="1802226205" sldId="4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19:46.194" v="331"/>
              <pc2:cmMkLst xmlns:pc2="http://schemas.microsoft.com/office/powerpoint/2019/9/main/command">
                <pc:docMk/>
                <pc:sldMk cId="1802226205" sldId="4317"/>
                <pc2:cmMk id="{604F45EB-3028-47B9-8D50-F13C26AC6B79}"/>
              </pc2:cmMkLst>
            </pc226:cmChg>
          </p:ext>
        </pc:extLst>
      </pc:sldChg>
      <pc:sldChg chg="modSp mod addCm modCm">
        <pc:chgData name="Summers, Kelly" userId="5b1c542f-e6c5-45bf-bbaa-e9e701bf901e" providerId="ADAL" clId="{DA67FEA8-CBA5-40B3-BFC0-15D091F36DF8}" dt="2024-08-05T20:07:26.176" v="291"/>
        <pc:sldMkLst>
          <pc:docMk/>
          <pc:sldMk cId="1920156557" sldId="4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ummers, Kelly" userId="5b1c542f-e6c5-45bf-bbaa-e9e701bf901e" providerId="ADAL" clId="{DA67FEA8-CBA5-40B3-BFC0-15D091F36DF8}" dt="2024-08-05T20:07:26.176" v="291"/>
              <pc2:cmMkLst xmlns:pc2="http://schemas.microsoft.com/office/powerpoint/2019/9/main/command">
                <pc:docMk/>
                <pc:sldMk cId="1920156557" sldId="4319"/>
                <pc2:cmMk id="{75E872C7-FDC0-4189-B784-A7DA96FE198D}"/>
              </pc2:cmMkLst>
            </pc226:cmChg>
          </p:ext>
        </pc:extLst>
      </pc:sldChg>
      <pc:sldChg chg="modSp mod">
        <pc:chgData name="Summers, Kelly" userId="5b1c542f-e6c5-45bf-bbaa-e9e701bf901e" providerId="ADAL" clId="{DA67FEA8-CBA5-40B3-BFC0-15D091F36DF8}" dt="2024-08-05T19:50:56.341" v="57" actId="400"/>
        <pc:sldMkLst>
          <pc:docMk/>
          <pc:sldMk cId="1986874327" sldId="4328"/>
        </pc:sldMkLst>
      </pc:sldChg>
      <pc:sldChg chg="modSp mod addCm modCm">
        <pc:chgData name="Summers, Kelly" userId="5b1c542f-e6c5-45bf-bbaa-e9e701bf901e" providerId="ADAL" clId="{DA67FEA8-CBA5-40B3-BFC0-15D091F36DF8}" dt="2024-08-05T20:29:18.432" v="473"/>
        <pc:sldMkLst>
          <pc:docMk/>
          <pc:sldMk cId="1137316770" sldId="4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29:18.432" v="473"/>
              <pc2:cmMkLst xmlns:pc2="http://schemas.microsoft.com/office/powerpoint/2019/9/main/command">
                <pc:docMk/>
                <pc:sldMk cId="1137316770" sldId="4331"/>
                <pc2:cmMk id="{F2A93F41-5B4B-4CDA-901D-AD8D97B82CE9}"/>
              </pc2:cmMkLst>
            </pc226:cmChg>
            <pc226:cmChg xmlns:pc226="http://schemas.microsoft.com/office/powerpoint/2022/06/main/command" chg="mod">
              <pc226:chgData name="Summers, Kelly" userId="5b1c542f-e6c5-45bf-bbaa-e9e701bf901e" providerId="ADAL" clId="{DA67FEA8-CBA5-40B3-BFC0-15D091F36DF8}" dt="2024-08-05T20:28:36.663" v="470" actId="20577"/>
              <pc2:cmMkLst xmlns:pc2="http://schemas.microsoft.com/office/powerpoint/2019/9/main/command">
                <pc:docMk/>
                <pc:sldMk cId="1137316770" sldId="4331"/>
                <pc2:cmMk id="{AA80DAA2-882D-475D-8930-FADF8F33A6F4}"/>
              </pc2:cmMkLst>
              <pc226:cmRplyChg chg="add">
                <pc226:chgData name="Summers, Kelly" userId="5b1c542f-e6c5-45bf-bbaa-e9e701bf901e" providerId="ADAL" clId="{DA67FEA8-CBA5-40B3-BFC0-15D091F36DF8}" dt="2024-08-05T20:26:16.963" v="333"/>
                <pc2:cmRplyMkLst xmlns:pc2="http://schemas.microsoft.com/office/powerpoint/2019/9/main/command">
                  <pc:docMk/>
                  <pc:sldMk cId="1137316770" sldId="4331"/>
                  <pc2:cmMk id="{AA80DAA2-882D-475D-8930-FADF8F33A6F4}"/>
                  <pc2:cmRplyMk id="{E4640F8F-192E-4089-A754-D7483CCC452D}"/>
                </pc2:cmRplyMkLst>
              </pc226:cmRplyChg>
            </pc226:cmChg>
          </p:ext>
        </pc:extLst>
      </pc:sldChg>
      <pc:sldChg chg="modSp mod addCm">
        <pc:chgData name="Summers, Kelly" userId="5b1c542f-e6c5-45bf-bbaa-e9e701bf901e" providerId="ADAL" clId="{DA67FEA8-CBA5-40B3-BFC0-15D091F36DF8}" dt="2024-08-05T20:31:20.606" v="479"/>
        <pc:sldMkLst>
          <pc:docMk/>
          <pc:sldMk cId="1595317858" sldId="4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31:20.606" v="479"/>
              <pc2:cmMkLst xmlns:pc2="http://schemas.microsoft.com/office/powerpoint/2019/9/main/command">
                <pc:docMk/>
                <pc:sldMk cId="1595317858" sldId="4333"/>
                <pc2:cmMk id="{7A1BB12C-E5DF-4166-9481-C9CF95FF86E0}"/>
              </pc2:cmMkLst>
            </pc226:cmChg>
          </p:ext>
        </pc:extLst>
      </pc:sldChg>
      <pc:sldChg chg="modSp mod">
        <pc:chgData name="Summers, Kelly" userId="5b1c542f-e6c5-45bf-bbaa-e9e701bf901e" providerId="ADAL" clId="{DA67FEA8-CBA5-40B3-BFC0-15D091F36DF8}" dt="2024-08-05T20:34:12.485" v="530" actId="20577"/>
        <pc:sldMkLst>
          <pc:docMk/>
          <pc:sldMk cId="3891757634" sldId="4337"/>
        </pc:sldMkLst>
      </pc:sldChg>
      <pc:sldChg chg="addCm">
        <pc:chgData name="Summers, Kelly" userId="5b1c542f-e6c5-45bf-bbaa-e9e701bf901e" providerId="ADAL" clId="{DA67FEA8-CBA5-40B3-BFC0-15D091F36DF8}" dt="2024-08-05T20:25:24.037" v="332"/>
        <pc:sldMkLst>
          <pc:docMk/>
          <pc:sldMk cId="365299853" sldId="4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25:24.037" v="332"/>
              <pc2:cmMkLst xmlns:pc2="http://schemas.microsoft.com/office/powerpoint/2019/9/main/command">
                <pc:docMk/>
                <pc:sldMk cId="365299853" sldId="4338"/>
                <pc2:cmMk id="{C1807BC2-6BA2-4EBA-9FA9-D7A51D14BB81}"/>
              </pc2:cmMkLst>
            </pc226:cmChg>
          </p:ext>
        </pc:extLst>
      </pc:sldChg>
      <pc:sldChg chg="modSp mod addCm">
        <pc:chgData name="Summers, Kelly" userId="5b1c542f-e6c5-45bf-bbaa-e9e701bf901e" providerId="ADAL" clId="{DA67FEA8-CBA5-40B3-BFC0-15D091F36DF8}" dt="2024-08-05T20:42:12.460" v="544"/>
        <pc:sldMkLst>
          <pc:docMk/>
          <pc:sldMk cId="1929037630" sldId="4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42:12.460" v="544"/>
              <pc2:cmMkLst xmlns:pc2="http://schemas.microsoft.com/office/powerpoint/2019/9/main/command">
                <pc:docMk/>
                <pc:sldMk cId="1929037630" sldId="4341"/>
                <pc2:cmMk id="{B5D2FE65-CB03-4F6D-BA6B-F011F867F14C}"/>
              </pc2:cmMkLst>
            </pc226:cmChg>
          </p:ext>
        </pc:extLst>
      </pc:sldChg>
      <pc:sldChg chg="addCm">
        <pc:chgData name="Summers, Kelly" userId="5b1c542f-e6c5-45bf-bbaa-e9e701bf901e" providerId="ADAL" clId="{DA67FEA8-CBA5-40B3-BFC0-15D091F36DF8}" dt="2024-08-05T20:32:50.018" v="480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32:50.018" v="480"/>
              <pc2:cmMkLst xmlns:pc2="http://schemas.microsoft.com/office/powerpoint/2019/9/main/command">
                <pc:docMk/>
                <pc:sldMk cId="315257798" sldId="4344"/>
                <pc2:cmMk id="{9D6E0E8B-2431-405E-A1A2-EC51AD3BA4D9}"/>
              </pc2:cmMkLst>
            </pc226:cmChg>
          </p:ext>
        </pc:extLst>
      </pc:sldChg>
      <pc:sldChg chg="addCm">
        <pc:chgData name="Summers, Kelly" userId="5b1c542f-e6c5-45bf-bbaa-e9e701bf901e" providerId="ADAL" clId="{DA67FEA8-CBA5-40B3-BFC0-15D091F36DF8}" dt="2024-08-05T20:42:58.828" v="545"/>
        <pc:sldMkLst>
          <pc:docMk/>
          <pc:sldMk cId="1447872841" sldId="43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33:32.436" v="481"/>
              <pc2:cmMkLst xmlns:pc2="http://schemas.microsoft.com/office/powerpoint/2019/9/main/command">
                <pc:docMk/>
                <pc:sldMk cId="1447872841" sldId="4345"/>
                <pc2:cmMk id="{AA40E5D7-2C4D-4304-89E0-5FFF8A6DD007}"/>
              </pc2:cmMkLst>
            </pc226:cmChg>
            <pc226:cmChg xmlns:pc226="http://schemas.microsoft.com/office/powerpoint/2022/06/main/command" chg="add">
              <pc226:chgData name="Summers, Kelly" userId="5b1c542f-e6c5-45bf-bbaa-e9e701bf901e" providerId="ADAL" clId="{DA67FEA8-CBA5-40B3-BFC0-15D091F36DF8}" dt="2024-08-05T20:42:58.828" v="545"/>
              <pc2:cmMkLst xmlns:pc2="http://schemas.microsoft.com/office/powerpoint/2019/9/main/command">
                <pc:docMk/>
                <pc:sldMk cId="1447872841" sldId="4345"/>
                <pc2:cmMk id="{C20983EF-3EC0-4F1E-9E8B-48AE89F0FBCE}"/>
              </pc2:cmMkLst>
            </pc226:cmChg>
          </p:ext>
        </pc:extLst>
      </pc:sldChg>
    </pc:docChg>
  </pc:docChgLst>
  <pc:docChgLst>
    <pc:chgData name="Pierce, Alison" userId="fcfa5bd9-5e62-4a3a-8ce0-9c5a994109fa" providerId="ADAL" clId="{875366CF-5D26-40D0-8280-5435CC9B2CEE}"/>
    <pc:docChg chg="">
      <pc:chgData name="Pierce, Alison" userId="fcfa5bd9-5e62-4a3a-8ce0-9c5a994109fa" providerId="ADAL" clId="{875366CF-5D26-40D0-8280-5435CC9B2CEE}" dt="2025-01-08T21:33:05.090" v="0"/>
      <pc:docMkLst>
        <pc:docMk/>
      </pc:docMkLst>
      <pc:sldChg chg="addCm">
        <pc:chgData name="Pierce, Alison" userId="fcfa5bd9-5e62-4a3a-8ce0-9c5a994109fa" providerId="ADAL" clId="{875366CF-5D26-40D0-8280-5435CC9B2CEE}" dt="2025-01-08T21:33:05.090" v="0"/>
        <pc:sldMkLst>
          <pc:docMk/>
          <pc:sldMk cId="1520337464" sldId="434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ierce, Alison" userId="fcfa5bd9-5e62-4a3a-8ce0-9c5a994109fa" providerId="ADAL" clId="{875366CF-5D26-40D0-8280-5435CC9B2CEE}" dt="2025-01-08T21:33:05.090" v="0"/>
              <pc2:cmMkLst xmlns:pc2="http://schemas.microsoft.com/office/powerpoint/2019/9/main/command">
                <pc:docMk/>
                <pc:sldMk cId="1520337464" sldId="4343"/>
                <pc2:cmMk id="{6E8EF40E-BE2F-4933-84EE-3A1FDE3DB21B}"/>
              </pc2:cmMkLst>
            </pc226:cmChg>
          </p:ext>
        </pc:extLst>
      </pc:sldChg>
    </pc:docChg>
  </pc:docChgLst>
  <pc:docChgLst>
    <pc:chgData clId="Web-{5E222DE3-3947-56E1-FBD0-4085B6A516D6}"/>
    <pc:docChg chg="modSld">
      <pc:chgData name="" userId="" providerId="" clId="Web-{5E222DE3-3947-56E1-FBD0-4085B6A516D6}" dt="2024-06-12T13:53:46.141" v="1" actId="1076"/>
      <pc:docMkLst>
        <pc:docMk/>
      </pc:docMkLst>
      <pc:sldChg chg="modSp">
        <pc:chgData name="" userId="" providerId="" clId="Web-{5E222DE3-3947-56E1-FBD0-4085B6A516D6}" dt="2024-06-12T13:53:46.141" v="1" actId="1076"/>
        <pc:sldMkLst>
          <pc:docMk/>
          <pc:sldMk cId="825981864" sldId="4289"/>
        </pc:sldMkLst>
      </pc:sldChg>
    </pc:docChg>
  </pc:docChgLst>
  <pc:docChgLst>
    <pc:chgData name="Wolf, Joel" userId="8e30a4be-c1f0-43ac-a079-b9d7bcd4b1b3" providerId="ADAL" clId="{4EB75C8C-78FB-412B-A954-013F266C4E14}"/>
    <pc:docChg chg="undo custSel addSld modSld">
      <pc:chgData name="Wolf, Joel" userId="8e30a4be-c1f0-43ac-a079-b9d7bcd4b1b3" providerId="ADAL" clId="{4EB75C8C-78FB-412B-A954-013F266C4E14}" dt="2024-12-19T21:15:26.084" v="34"/>
      <pc:docMkLst>
        <pc:docMk/>
      </pc:docMkLst>
      <pc:sldChg chg="addSp modSp add mod addCm modCm">
        <pc:chgData name="Wolf, Joel" userId="8e30a4be-c1f0-43ac-a079-b9d7bcd4b1b3" providerId="ADAL" clId="{4EB75C8C-78FB-412B-A954-013F266C4E14}" dt="2024-12-19T20:25:32.617" v="16"/>
        <pc:sldMkLst>
          <pc:docMk/>
          <pc:sldMk cId="4169685965" sldId="1037"/>
        </pc:sldMkLst>
        <pc:spChg chg="add mod">
          <ac:chgData name="Wolf, Joel" userId="8e30a4be-c1f0-43ac-a079-b9d7bcd4b1b3" providerId="ADAL" clId="{4EB75C8C-78FB-412B-A954-013F266C4E14}" dt="2024-12-19T20:21:12.558" v="14" actId="20577"/>
          <ac:spMkLst>
            <pc:docMk/>
            <pc:sldMk cId="4169685965" sldId="1037"/>
            <ac:spMk id="3" creationId="{639F37C6-9E63-688B-D853-60C6D6CFB62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Wolf, Joel" userId="8e30a4be-c1f0-43ac-a079-b9d7bcd4b1b3" providerId="ADAL" clId="{4EB75C8C-78FB-412B-A954-013F266C4E14}" dt="2024-12-19T20:25:32.617" v="16"/>
              <pc2:cmMkLst xmlns:pc2="http://schemas.microsoft.com/office/powerpoint/2019/9/main/command">
                <pc:docMk/>
                <pc:sldMk cId="4169685965" sldId="1037"/>
                <pc2:cmMk id="{7C3EA432-7162-498F-A804-5DBFEB49AE9B}"/>
              </pc2:cmMkLst>
            </pc226:cmChg>
          </p:ext>
        </pc:extLst>
      </pc:sldChg>
      <pc:sldChg chg="modSp mod addCm">
        <pc:chgData name="Wolf, Joel" userId="8e30a4be-c1f0-43ac-a079-b9d7bcd4b1b3" providerId="ADAL" clId="{4EB75C8C-78FB-412B-A954-013F266C4E14}" dt="2024-12-19T21:07:41.601" v="28" actId="947"/>
        <pc:sldMkLst>
          <pc:docMk/>
          <pc:sldMk cId="1772871780" sldId="4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olf, Joel" userId="8e30a4be-c1f0-43ac-a079-b9d7bcd4b1b3" providerId="ADAL" clId="{4EB75C8C-78FB-412B-A954-013F266C4E14}" dt="2024-12-19T21:07:28.197" v="27"/>
              <pc2:cmMkLst xmlns:pc2="http://schemas.microsoft.com/office/powerpoint/2019/9/main/command">
                <pc:docMk/>
                <pc:sldMk cId="1772871780" sldId="4293"/>
                <pc2:cmMk id="{BF1405BE-3858-4C02-9C45-780803AD3D0E}"/>
              </pc2:cmMkLst>
            </pc226:cmChg>
          </p:ext>
        </pc:extLst>
      </pc:sldChg>
      <pc:sldChg chg="modCm">
        <pc:chgData name="Wolf, Joel" userId="8e30a4be-c1f0-43ac-a079-b9d7bcd4b1b3" providerId="ADAL" clId="{4EB75C8C-78FB-412B-A954-013F266C4E14}" dt="2024-12-19T20:27:38.982" v="18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olf, Joel" userId="8e30a4be-c1f0-43ac-a079-b9d7bcd4b1b3" providerId="ADAL" clId="{4EB75C8C-78FB-412B-A954-013F266C4E14}" dt="2024-12-19T20:27:38.982" v="18"/>
              <pc2:cmMkLst xmlns:pc2="http://schemas.microsoft.com/office/powerpoint/2019/9/main/command">
                <pc:docMk/>
                <pc:sldMk cId="4247904132" sldId="4294"/>
                <pc2:cmMk id="{577B30B5-490B-407E-9D8D-CC46E4459C10}"/>
              </pc2:cmMkLst>
              <pc226:cmRplyChg chg="add mod">
                <pc226:chgData name="Wolf, Joel" userId="8e30a4be-c1f0-43ac-a079-b9d7bcd4b1b3" providerId="ADAL" clId="{4EB75C8C-78FB-412B-A954-013F266C4E14}" dt="2024-12-19T20:27:38.982" v="18"/>
                <pc2:cmRplyMkLst xmlns:pc2="http://schemas.microsoft.com/office/powerpoint/2019/9/main/command">
                  <pc:docMk/>
                  <pc:sldMk cId="4247904132" sldId="4294"/>
                  <pc2:cmMk id="{577B30B5-490B-407E-9D8D-CC46E4459C10}"/>
                  <pc2:cmRplyMk id="{058C62B3-0111-4BD6-8934-E7E1596F2371}"/>
                </pc2:cmRplyMkLst>
              </pc226:cmRplyChg>
            </pc226:cmChg>
          </p:ext>
        </pc:extLst>
      </pc:sldChg>
      <pc:sldChg chg="modSp mod addCm">
        <pc:chgData name="Wolf, Joel" userId="8e30a4be-c1f0-43ac-a079-b9d7bcd4b1b3" providerId="ADAL" clId="{4EB75C8C-78FB-412B-A954-013F266C4E14}" dt="2024-12-19T20:35:37.980" v="20" actId="947"/>
        <pc:sldMkLst>
          <pc:docMk/>
          <pc:sldMk cId="4172516615" sldId="4298"/>
        </pc:sldMkLst>
        <pc:spChg chg="mod">
          <ac:chgData name="Wolf, Joel" userId="8e30a4be-c1f0-43ac-a079-b9d7bcd4b1b3" providerId="ADAL" clId="{4EB75C8C-78FB-412B-A954-013F266C4E14}" dt="2024-12-19T20:35:37.980" v="20" actId="947"/>
          <ac:spMkLst>
            <pc:docMk/>
            <pc:sldMk cId="4172516615" sldId="429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olf, Joel" userId="8e30a4be-c1f0-43ac-a079-b9d7bcd4b1b3" providerId="ADAL" clId="{4EB75C8C-78FB-412B-A954-013F266C4E14}" dt="2024-12-19T20:35:27.111" v="19"/>
              <pc2:cmMkLst xmlns:pc2="http://schemas.microsoft.com/office/powerpoint/2019/9/main/command">
                <pc:docMk/>
                <pc:sldMk cId="4172516615" sldId="4298"/>
                <pc2:cmMk id="{AEF452CB-69D0-4B26-B13E-2137DDF97808}"/>
              </pc2:cmMkLst>
            </pc226:cmChg>
          </p:ext>
        </pc:extLst>
      </pc:sldChg>
      <pc:sldChg chg="modSp mod addCm delCm modCm">
        <pc:chgData name="Wolf, Joel" userId="8e30a4be-c1f0-43ac-a079-b9d7bcd4b1b3" providerId="ADAL" clId="{4EB75C8C-78FB-412B-A954-013F266C4E14}" dt="2024-12-19T21:12:10.492" v="32"/>
        <pc:sldMkLst>
          <pc:docMk/>
          <pc:sldMk cId="365299853" sldId="4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Wolf, Joel" userId="8e30a4be-c1f0-43ac-a079-b9d7bcd4b1b3" providerId="ADAL" clId="{4EB75C8C-78FB-412B-A954-013F266C4E14}" dt="2024-12-19T21:12:10.492" v="32"/>
              <pc2:cmMkLst xmlns:pc2="http://schemas.microsoft.com/office/powerpoint/2019/9/main/command">
                <pc:docMk/>
                <pc:sldMk cId="365299853" sldId="4338"/>
                <pc2:cmMk id="{DB0A1E3A-9633-4B77-A5E4-3AD20E84A411}"/>
              </pc2:cmMkLst>
            </pc226:cmChg>
            <pc226:cmChg xmlns:pc226="http://schemas.microsoft.com/office/powerpoint/2022/06/main/command" chg="add mod">
              <pc226:chgData name="Wolf, Joel" userId="8e30a4be-c1f0-43ac-a079-b9d7bcd4b1b3" providerId="ADAL" clId="{4EB75C8C-78FB-412B-A954-013F266C4E14}" dt="2024-12-19T21:08:29.327" v="30"/>
              <pc2:cmMkLst xmlns:pc2="http://schemas.microsoft.com/office/powerpoint/2019/9/main/command">
                <pc:docMk/>
                <pc:sldMk cId="365299853" sldId="4338"/>
                <pc2:cmMk id="{59F7F4DC-338B-4CC8-A10E-7A123AA8F49C}"/>
              </pc2:cmMkLst>
            </pc226:cmChg>
          </p:ext>
        </pc:extLst>
      </pc:sldChg>
      <pc:sldChg chg="addCm">
        <pc:chgData name="Wolf, Joel" userId="8e30a4be-c1f0-43ac-a079-b9d7bcd4b1b3" providerId="ADAL" clId="{4EB75C8C-78FB-412B-A954-013F266C4E14}" dt="2024-12-19T21:05:04.078" v="26"/>
        <pc:sldMkLst>
          <pc:docMk/>
          <pc:sldMk cId="1929037630" sldId="4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olf, Joel" userId="8e30a4be-c1f0-43ac-a079-b9d7bcd4b1b3" providerId="ADAL" clId="{4EB75C8C-78FB-412B-A954-013F266C4E14}" dt="2024-12-19T21:05:04.078" v="26"/>
              <pc2:cmMkLst xmlns:pc2="http://schemas.microsoft.com/office/powerpoint/2019/9/main/command">
                <pc:docMk/>
                <pc:sldMk cId="1929037630" sldId="4341"/>
                <pc2:cmMk id="{432569C6-85E2-4C0C-8C1C-E5EBED199678}"/>
              </pc2:cmMkLst>
            </pc226:cmChg>
          </p:ext>
        </pc:extLst>
      </pc:sldChg>
      <pc:sldChg chg="modSp mod addCm modCm">
        <pc:chgData name="Wolf, Joel" userId="8e30a4be-c1f0-43ac-a079-b9d7bcd4b1b3" providerId="ADAL" clId="{4EB75C8C-78FB-412B-A954-013F266C4E14}" dt="2024-12-19T21:15:26.084" v="34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Wolf, Joel" userId="8e30a4be-c1f0-43ac-a079-b9d7bcd4b1b3" providerId="ADAL" clId="{4EB75C8C-78FB-412B-A954-013F266C4E14}" dt="2024-12-19T21:15:26.084" v="34"/>
              <pc2:cmMkLst xmlns:pc2="http://schemas.microsoft.com/office/powerpoint/2019/9/main/command">
                <pc:docMk/>
                <pc:sldMk cId="315257798" sldId="4344"/>
                <pc2:cmMk id="{EF247C42-AC48-486D-85C6-B385A5BB3F7C}"/>
              </pc2:cmMkLst>
            </pc226:cmChg>
          </p:ext>
        </pc:extLst>
      </pc:sldChg>
    </pc:docChg>
  </pc:docChgLst>
  <pc:docChgLst>
    <pc:chgData name="Deck, Peter" userId="abe1e49e-c9fd-41de-bb49-f2f7ac4f27dc" providerId="ADAL" clId="{872DDDB8-7486-4DAB-B9C9-0B9CCA254D4E}"/>
    <pc:docChg chg="undo redo custSel modSld">
      <pc:chgData name="Deck, Peter" userId="abe1e49e-c9fd-41de-bb49-f2f7ac4f27dc" providerId="ADAL" clId="{872DDDB8-7486-4DAB-B9C9-0B9CCA254D4E}" dt="2025-01-08T18:28:03.772" v="67" actId="478"/>
      <pc:docMkLst>
        <pc:docMk/>
      </pc:docMkLst>
      <pc:sldChg chg="delSp mod">
        <pc:chgData name="Deck, Peter" userId="abe1e49e-c9fd-41de-bb49-f2f7ac4f27dc" providerId="ADAL" clId="{872DDDB8-7486-4DAB-B9C9-0B9CCA254D4E}" dt="2025-01-08T13:34:19.546" v="0" actId="478"/>
        <pc:sldMkLst>
          <pc:docMk/>
          <pc:sldMk cId="323643893" sldId="957"/>
        </pc:sldMkLst>
        <pc:spChg chg="del">
          <ac:chgData name="Deck, Peter" userId="abe1e49e-c9fd-41de-bb49-f2f7ac4f27dc" providerId="ADAL" clId="{872DDDB8-7486-4DAB-B9C9-0B9CCA254D4E}" dt="2025-01-08T13:34:19.546" v="0" actId="478"/>
          <ac:spMkLst>
            <pc:docMk/>
            <pc:sldMk cId="323643893" sldId="957"/>
            <ac:spMk id="2" creationId="{D25EDD14-2425-3BA3-F2B4-393A8011B25D}"/>
          </ac:spMkLst>
        </pc:spChg>
      </pc:sldChg>
      <pc:sldChg chg="delSp mod">
        <pc:chgData name="Deck, Peter" userId="abe1e49e-c9fd-41de-bb49-f2f7ac4f27dc" providerId="ADAL" clId="{872DDDB8-7486-4DAB-B9C9-0B9CCA254D4E}" dt="2025-01-08T13:34:24.571" v="1" actId="478"/>
        <pc:sldMkLst>
          <pc:docMk/>
          <pc:sldMk cId="2630726886" sldId="4263"/>
        </pc:sldMkLst>
        <pc:spChg chg="del">
          <ac:chgData name="Deck, Peter" userId="abe1e49e-c9fd-41de-bb49-f2f7ac4f27dc" providerId="ADAL" clId="{872DDDB8-7486-4DAB-B9C9-0B9CCA254D4E}" dt="2025-01-08T13:34:24.571" v="1" actId="478"/>
          <ac:spMkLst>
            <pc:docMk/>
            <pc:sldMk cId="2630726886" sldId="4263"/>
            <ac:spMk id="2" creationId="{5E06E4E5-A90A-FD91-7D69-A5A85DDA71F9}"/>
          </ac:spMkLst>
        </pc:spChg>
      </pc:sldChg>
      <pc:sldChg chg="addSp delSp mod modNotesTx">
        <pc:chgData name="Deck, Peter" userId="abe1e49e-c9fd-41de-bb49-f2f7ac4f27dc" providerId="ADAL" clId="{872DDDB8-7486-4DAB-B9C9-0B9CCA254D4E}" dt="2025-01-08T18:28:03.772" v="67" actId="478"/>
        <pc:sldMkLst>
          <pc:docMk/>
          <pc:sldMk cId="825981864" sldId="4289"/>
        </pc:sldMkLst>
        <pc:spChg chg="add del">
          <ac:chgData name="Deck, Peter" userId="abe1e49e-c9fd-41de-bb49-f2f7ac4f27dc" providerId="ADAL" clId="{872DDDB8-7486-4DAB-B9C9-0B9CCA254D4E}" dt="2025-01-08T18:27:24.732" v="65" actId="478"/>
          <ac:spMkLst>
            <pc:docMk/>
            <pc:sldMk cId="825981864" sldId="4289"/>
            <ac:spMk id="3" creationId="{65D1AAB4-3FA9-0B0E-CAF9-896D5DE35C29}"/>
          </ac:spMkLst>
        </pc:spChg>
        <pc:spChg chg="del">
          <ac:chgData name="Deck, Peter" userId="abe1e49e-c9fd-41de-bb49-f2f7ac4f27dc" providerId="ADAL" clId="{872DDDB8-7486-4DAB-B9C9-0B9CCA254D4E}" dt="2025-01-08T18:28:03.772" v="67" actId="478"/>
          <ac:spMkLst>
            <pc:docMk/>
            <pc:sldMk cId="825981864" sldId="4289"/>
            <ac:spMk id="6" creationId="{03ADC01D-D105-C5D2-7B45-B3DDF859E665}"/>
          </ac:spMkLst>
        </pc:spChg>
      </pc:sldChg>
      <pc:sldChg chg="delSp mod">
        <pc:chgData name="Deck, Peter" userId="abe1e49e-c9fd-41de-bb49-f2f7ac4f27dc" providerId="ADAL" clId="{872DDDB8-7486-4DAB-B9C9-0B9CCA254D4E}" dt="2025-01-08T13:34:34.395" v="2" actId="478"/>
        <pc:sldMkLst>
          <pc:docMk/>
          <pc:sldMk cId="2100497281" sldId="4291"/>
        </pc:sldMkLst>
        <pc:spChg chg="del">
          <ac:chgData name="Deck, Peter" userId="abe1e49e-c9fd-41de-bb49-f2f7ac4f27dc" providerId="ADAL" clId="{872DDDB8-7486-4DAB-B9C9-0B9CCA254D4E}" dt="2025-01-08T13:34:34.395" v="2" actId="478"/>
          <ac:spMkLst>
            <pc:docMk/>
            <pc:sldMk cId="2100497281" sldId="4291"/>
            <ac:spMk id="2" creationId="{40FD8972-E3D7-9B29-E80B-82970EFD3C1D}"/>
          </ac:spMkLst>
        </pc:spChg>
      </pc:sldChg>
      <pc:sldChg chg="delSp mod">
        <pc:chgData name="Deck, Peter" userId="abe1e49e-c9fd-41de-bb49-f2f7ac4f27dc" providerId="ADAL" clId="{872DDDB8-7486-4DAB-B9C9-0B9CCA254D4E}" dt="2025-01-08T13:35:24.737" v="14" actId="478"/>
        <pc:sldMkLst>
          <pc:docMk/>
          <pc:sldMk cId="1772871780" sldId="4293"/>
        </pc:sldMkLst>
        <pc:spChg chg="del">
          <ac:chgData name="Deck, Peter" userId="abe1e49e-c9fd-41de-bb49-f2f7ac4f27dc" providerId="ADAL" clId="{872DDDB8-7486-4DAB-B9C9-0B9CCA254D4E}" dt="2025-01-08T13:35:24.737" v="14" actId="478"/>
          <ac:spMkLst>
            <pc:docMk/>
            <pc:sldMk cId="1772871780" sldId="4293"/>
            <ac:spMk id="2" creationId="{837123F3-6127-3672-E17E-7D01A4AEF2C0}"/>
          </ac:spMkLst>
        </pc:spChg>
      </pc:sldChg>
      <pc:sldChg chg="delCm">
        <pc:chgData name="Deck, Peter" userId="abe1e49e-c9fd-41de-bb49-f2f7ac4f27dc" providerId="ADAL" clId="{872DDDB8-7486-4DAB-B9C9-0B9CCA254D4E}" dt="2025-01-08T13:35:05.641" v="8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05.641" v="8"/>
              <pc2:cmMkLst xmlns:pc2="http://schemas.microsoft.com/office/powerpoint/2019/9/main/command">
                <pc:docMk/>
                <pc:sldMk cId="4247904132" sldId="4294"/>
                <pc2:cmMk id="{A6B805EF-359E-413A-A234-040F2953B6D1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35:21.113" v="13" actId="478"/>
        <pc:sldMkLst>
          <pc:docMk/>
          <pc:sldMk cId="4172516615" sldId="4298"/>
        </pc:sldMkLst>
        <pc:spChg chg="del">
          <ac:chgData name="Deck, Peter" userId="abe1e49e-c9fd-41de-bb49-f2f7ac4f27dc" providerId="ADAL" clId="{872DDDB8-7486-4DAB-B9C9-0B9CCA254D4E}" dt="2025-01-08T13:35:21.113" v="13" actId="478"/>
          <ac:spMkLst>
            <pc:docMk/>
            <pc:sldMk cId="4172516615" sldId="4298"/>
            <ac:spMk id="2" creationId="{77E9FD6A-2352-B9B8-4112-AA8298D5BBE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09.817" v="9"/>
              <pc2:cmMkLst xmlns:pc2="http://schemas.microsoft.com/office/powerpoint/2019/9/main/command">
                <pc:docMk/>
                <pc:sldMk cId="4172516615" sldId="4298"/>
                <pc2:cmMk id="{48258F2F-E7E6-402F-994E-4FE9BA25E73E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35:49.440" v="22" actId="478"/>
        <pc:sldMkLst>
          <pc:docMk/>
          <pc:sldMk cId="4288876030" sldId="4300"/>
        </pc:sldMkLst>
        <pc:spChg chg="del">
          <ac:chgData name="Deck, Peter" userId="abe1e49e-c9fd-41de-bb49-f2f7ac4f27dc" providerId="ADAL" clId="{872DDDB8-7486-4DAB-B9C9-0B9CCA254D4E}" dt="2025-01-08T13:35:49.440" v="22" actId="478"/>
          <ac:spMkLst>
            <pc:docMk/>
            <pc:sldMk cId="4288876030" sldId="4300"/>
            <ac:spMk id="2" creationId="{6417D1BD-209A-20CC-85D4-5FF3829A4B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47.081" v="20"/>
              <pc2:cmMkLst xmlns:pc2="http://schemas.microsoft.com/office/powerpoint/2019/9/main/command">
                <pc:docMk/>
                <pc:sldMk cId="4288876030" sldId="4300"/>
                <pc2:cmMk id="{83E55F28-805D-4F46-978C-8E877E1B5DCC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47.521" v="21"/>
              <pc2:cmMkLst xmlns:pc2="http://schemas.microsoft.com/office/powerpoint/2019/9/main/command">
                <pc:docMk/>
                <pc:sldMk cId="4288876030" sldId="4300"/>
                <pc2:cmMk id="{0AFAFDF5-ECF5-4B2E-B85E-1F86EBF10C11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35:42.946" v="19" actId="478"/>
        <pc:sldMkLst>
          <pc:docMk/>
          <pc:sldMk cId="1443373187" sldId="4303"/>
        </pc:sldMkLst>
        <pc:spChg chg="del">
          <ac:chgData name="Deck, Peter" userId="abe1e49e-c9fd-41de-bb49-f2f7ac4f27dc" providerId="ADAL" clId="{872DDDB8-7486-4DAB-B9C9-0B9CCA254D4E}" dt="2025-01-08T13:35:42.946" v="19" actId="478"/>
          <ac:spMkLst>
            <pc:docMk/>
            <pc:sldMk cId="1443373187" sldId="4303"/>
            <ac:spMk id="2" creationId="{E74AD92F-27AB-F16A-B058-6D3094C8AE6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41.052" v="18"/>
              <pc2:cmMkLst xmlns:pc2="http://schemas.microsoft.com/office/powerpoint/2019/9/main/command">
                <pc:docMk/>
                <pc:sldMk cId="1443373187" sldId="4303"/>
                <pc2:cmMk id="{D92C3C16-E64E-42F5-B48B-48DA67AA985A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39.758" v="17"/>
              <pc2:cmMkLst xmlns:pc2="http://schemas.microsoft.com/office/powerpoint/2019/9/main/command">
                <pc:docMk/>
                <pc:sldMk cId="1443373187" sldId="4303"/>
                <pc2:cmMk id="{D5576652-91C6-40BB-A92B-7A213D751F07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37.413" v="16"/>
              <pc2:cmMkLst xmlns:pc2="http://schemas.microsoft.com/office/powerpoint/2019/9/main/command">
                <pc:docMk/>
                <pc:sldMk cId="1443373187" sldId="4303"/>
                <pc2:cmMk id="{9F48ED53-E7DE-4D77-BD2E-4DFD0D040DCE}"/>
              </pc2:cmMkLst>
            </pc226:cmChg>
          </p:ext>
        </pc:extLst>
      </pc:sldChg>
      <pc:sldChg chg="delSp mod">
        <pc:chgData name="Deck, Peter" userId="abe1e49e-c9fd-41de-bb49-f2f7ac4f27dc" providerId="ADAL" clId="{872DDDB8-7486-4DAB-B9C9-0B9CCA254D4E}" dt="2025-01-08T13:35:58.576" v="24" actId="478"/>
        <pc:sldMkLst>
          <pc:docMk/>
          <pc:sldMk cId="2412721062" sldId="4313"/>
        </pc:sldMkLst>
        <pc:spChg chg="del">
          <ac:chgData name="Deck, Peter" userId="abe1e49e-c9fd-41de-bb49-f2f7ac4f27dc" providerId="ADAL" clId="{872DDDB8-7486-4DAB-B9C9-0B9CCA254D4E}" dt="2025-01-08T13:35:58.576" v="24" actId="478"/>
          <ac:spMkLst>
            <pc:docMk/>
            <pc:sldMk cId="2412721062" sldId="4313"/>
            <ac:spMk id="2" creationId="{FFB647DA-B7AF-E03B-F1AD-625B5CA19C87}"/>
          </ac:spMkLst>
        </pc:spChg>
      </pc:sldChg>
      <pc:sldChg chg="delSp mod">
        <pc:chgData name="Deck, Peter" userId="abe1e49e-c9fd-41de-bb49-f2f7ac4f27dc" providerId="ADAL" clId="{872DDDB8-7486-4DAB-B9C9-0B9CCA254D4E}" dt="2025-01-08T13:36:02.815" v="25" actId="478"/>
        <pc:sldMkLst>
          <pc:docMk/>
          <pc:sldMk cId="1869089047" sldId="4316"/>
        </pc:sldMkLst>
        <pc:spChg chg="del">
          <ac:chgData name="Deck, Peter" userId="abe1e49e-c9fd-41de-bb49-f2f7ac4f27dc" providerId="ADAL" clId="{872DDDB8-7486-4DAB-B9C9-0B9CCA254D4E}" dt="2025-01-08T13:36:02.815" v="25" actId="478"/>
          <ac:spMkLst>
            <pc:docMk/>
            <pc:sldMk cId="1869089047" sldId="4316"/>
            <ac:spMk id="2" creationId="{77553B3A-59B7-9E19-D7B8-616BD031A257}"/>
          </ac:spMkLst>
        </pc:spChg>
      </pc:sldChg>
      <pc:sldChg chg="delSp modSp mod delCm">
        <pc:chgData name="Deck, Peter" userId="abe1e49e-c9fd-41de-bb49-f2f7ac4f27dc" providerId="ADAL" clId="{872DDDB8-7486-4DAB-B9C9-0B9CCA254D4E}" dt="2025-01-08T13:36:35.051" v="35" actId="1036"/>
        <pc:sldMkLst>
          <pc:docMk/>
          <pc:sldMk cId="1802226205" sldId="4317"/>
        </pc:sldMkLst>
        <pc:spChg chg="del">
          <ac:chgData name="Deck, Peter" userId="abe1e49e-c9fd-41de-bb49-f2f7ac4f27dc" providerId="ADAL" clId="{872DDDB8-7486-4DAB-B9C9-0B9CCA254D4E}" dt="2025-01-08T13:36:13.343" v="32" actId="478"/>
          <ac:spMkLst>
            <pc:docMk/>
            <pc:sldMk cId="1802226205" sldId="4317"/>
            <ac:spMk id="2" creationId="{792B2519-3C49-CBEA-EB6D-56D2A2511394}"/>
          </ac:spMkLst>
        </pc:spChg>
        <pc:spChg chg="mod">
          <ac:chgData name="Deck, Peter" userId="abe1e49e-c9fd-41de-bb49-f2f7ac4f27dc" providerId="ADAL" clId="{872DDDB8-7486-4DAB-B9C9-0B9CCA254D4E}" dt="2025-01-08T13:36:11.191" v="31" actId="20577"/>
          <ac:spMkLst>
            <pc:docMk/>
            <pc:sldMk cId="1802226205" sldId="4317"/>
            <ac:spMk id="9" creationId="{361CC249-FBD2-FABF-3EFC-AA9F5C95E8E2}"/>
          </ac:spMkLst>
        </pc:spChg>
        <pc:graphicFrameChg chg="mod">
          <ac:chgData name="Deck, Peter" userId="abe1e49e-c9fd-41de-bb49-f2f7ac4f27dc" providerId="ADAL" clId="{872DDDB8-7486-4DAB-B9C9-0B9CCA254D4E}" dt="2025-01-08T13:36:35.051" v="35" actId="1036"/>
          <ac:graphicFrameMkLst>
            <pc:docMk/>
            <pc:sldMk cId="1802226205" sldId="4317"/>
            <ac:graphicFrameMk id="7" creationId="{094D69B9-87C1-E11C-D9B4-1F24CE382C6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6:21.212" v="34"/>
              <pc2:cmMkLst xmlns:pc2="http://schemas.microsoft.com/office/powerpoint/2019/9/main/command">
                <pc:docMk/>
                <pc:sldMk cId="1802226205" sldId="4317"/>
                <pc2:cmMk id="{93E89C15-C48B-4DB8-857B-BB746E3D13FF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6:19.167" v="33"/>
              <pc2:cmMkLst xmlns:pc2="http://schemas.microsoft.com/office/powerpoint/2019/9/main/command">
                <pc:docMk/>
                <pc:sldMk cId="1802226205" sldId="4317"/>
                <pc2:cmMk id="{C43C8A4E-9616-4A73-92C0-7735B031D7AD}"/>
              </pc2:cmMkLst>
            </pc226:cmChg>
          </p:ext>
        </pc:extLst>
      </pc:sldChg>
      <pc:sldChg chg="delSp mod">
        <pc:chgData name="Deck, Peter" userId="abe1e49e-c9fd-41de-bb49-f2f7ac4f27dc" providerId="ADAL" clId="{872DDDB8-7486-4DAB-B9C9-0B9CCA254D4E}" dt="2025-01-08T13:35:52.744" v="23" actId="478"/>
        <pc:sldMkLst>
          <pc:docMk/>
          <pc:sldMk cId="1920156557" sldId="4319"/>
        </pc:sldMkLst>
        <pc:spChg chg="del">
          <ac:chgData name="Deck, Peter" userId="abe1e49e-c9fd-41de-bb49-f2f7ac4f27dc" providerId="ADAL" clId="{872DDDB8-7486-4DAB-B9C9-0B9CCA254D4E}" dt="2025-01-08T13:35:52.744" v="23" actId="478"/>
          <ac:spMkLst>
            <pc:docMk/>
            <pc:sldMk cId="1920156557" sldId="4319"/>
            <ac:spMk id="2" creationId="{A5DD7C63-FC0C-D145-8BFB-00C45007F4BE}"/>
          </ac:spMkLst>
        </pc:spChg>
      </pc:sldChg>
      <pc:sldChg chg="delSp mod">
        <pc:chgData name="Deck, Peter" userId="abe1e49e-c9fd-41de-bb49-f2f7ac4f27dc" providerId="ADAL" clId="{872DDDB8-7486-4DAB-B9C9-0B9CCA254D4E}" dt="2025-01-08T13:54:45.296" v="62" actId="478"/>
        <pc:sldMkLst>
          <pc:docMk/>
          <pc:sldMk cId="3821598368" sldId="4320"/>
        </pc:sldMkLst>
        <pc:spChg chg="del">
          <ac:chgData name="Deck, Peter" userId="abe1e49e-c9fd-41de-bb49-f2f7ac4f27dc" providerId="ADAL" clId="{872DDDB8-7486-4DAB-B9C9-0B9CCA254D4E}" dt="2025-01-08T13:54:45.296" v="62" actId="478"/>
          <ac:spMkLst>
            <pc:docMk/>
            <pc:sldMk cId="3821598368" sldId="4320"/>
            <ac:spMk id="2" creationId="{FFF225D4-C7D9-52DC-756D-728C66035C8E}"/>
          </ac:spMkLst>
        </pc:spChg>
      </pc:sldChg>
      <pc:sldChg chg="delSp mod">
        <pc:chgData name="Deck, Peter" userId="abe1e49e-c9fd-41de-bb49-f2f7ac4f27dc" providerId="ADAL" clId="{872DDDB8-7486-4DAB-B9C9-0B9CCA254D4E}" dt="2025-01-08T13:35:28.142" v="15" actId="478"/>
        <pc:sldMkLst>
          <pc:docMk/>
          <pc:sldMk cId="2654016562" sldId="4330"/>
        </pc:sldMkLst>
        <pc:spChg chg="del">
          <ac:chgData name="Deck, Peter" userId="abe1e49e-c9fd-41de-bb49-f2f7ac4f27dc" providerId="ADAL" clId="{872DDDB8-7486-4DAB-B9C9-0B9CCA254D4E}" dt="2025-01-08T13:35:28.142" v="15" actId="478"/>
          <ac:spMkLst>
            <pc:docMk/>
            <pc:sldMk cId="2654016562" sldId="4330"/>
            <ac:spMk id="2" creationId="{9CFE9E95-DC92-8258-D6F9-21CC4CAB5300}"/>
          </ac:spMkLst>
        </pc:spChg>
      </pc:sldChg>
      <pc:sldChg chg="delSp mod">
        <pc:chgData name="Deck, Peter" userId="abe1e49e-c9fd-41de-bb49-f2f7ac4f27dc" providerId="ADAL" clId="{872DDDB8-7486-4DAB-B9C9-0B9CCA254D4E}" dt="2025-01-08T13:37:11.106" v="42" actId="478"/>
        <pc:sldMkLst>
          <pc:docMk/>
          <pc:sldMk cId="1137316770" sldId="4331"/>
        </pc:sldMkLst>
        <pc:spChg chg="del">
          <ac:chgData name="Deck, Peter" userId="abe1e49e-c9fd-41de-bb49-f2f7ac4f27dc" providerId="ADAL" clId="{872DDDB8-7486-4DAB-B9C9-0B9CCA254D4E}" dt="2025-01-08T13:37:11.106" v="42" actId="478"/>
          <ac:spMkLst>
            <pc:docMk/>
            <pc:sldMk cId="1137316770" sldId="4331"/>
            <ac:spMk id="2" creationId="{1618E182-6766-0980-1EDA-F5B58E7DE515}"/>
          </ac:spMkLst>
        </pc:spChg>
      </pc:sldChg>
      <pc:sldChg chg="delSp mod delCm">
        <pc:chgData name="Deck, Peter" userId="abe1e49e-c9fd-41de-bb49-f2f7ac4f27dc" providerId="ADAL" clId="{872DDDB8-7486-4DAB-B9C9-0B9CCA254D4E}" dt="2025-01-08T13:50:04.403" v="49" actId="478"/>
        <pc:sldMkLst>
          <pc:docMk/>
          <pc:sldMk cId="1883255329" sldId="4336"/>
        </pc:sldMkLst>
        <pc:spChg chg="del">
          <ac:chgData name="Deck, Peter" userId="abe1e49e-c9fd-41de-bb49-f2f7ac4f27dc" providerId="ADAL" clId="{872DDDB8-7486-4DAB-B9C9-0B9CCA254D4E}" dt="2025-01-08T13:50:04.403" v="49" actId="478"/>
          <ac:spMkLst>
            <pc:docMk/>
            <pc:sldMk cId="1883255329" sldId="4336"/>
            <ac:spMk id="2" creationId="{42B83E54-09AE-D3B4-C7AC-2F840D2D82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0:01.456" v="48"/>
              <pc2:cmMkLst xmlns:pc2="http://schemas.microsoft.com/office/powerpoint/2019/9/main/command">
                <pc:docMk/>
                <pc:sldMk cId="1883255329" sldId="4336"/>
                <pc2:cmMk id="{F657523E-1A5B-4FF4-BFDC-CF3AF60334C4}"/>
              </pc2:cmMkLst>
            </pc226:cmChg>
          </p:ext>
        </pc:extLst>
      </pc:sldChg>
      <pc:sldChg chg="delSp mod">
        <pc:chgData name="Deck, Peter" userId="abe1e49e-c9fd-41de-bb49-f2f7ac4f27dc" providerId="ADAL" clId="{872DDDB8-7486-4DAB-B9C9-0B9CCA254D4E}" dt="2025-01-08T13:51:35.950" v="53" actId="478"/>
        <pc:sldMkLst>
          <pc:docMk/>
          <pc:sldMk cId="3891757634" sldId="4337"/>
        </pc:sldMkLst>
        <pc:spChg chg="del">
          <ac:chgData name="Deck, Peter" userId="abe1e49e-c9fd-41de-bb49-f2f7ac4f27dc" providerId="ADAL" clId="{872DDDB8-7486-4DAB-B9C9-0B9CCA254D4E}" dt="2025-01-08T13:51:35.950" v="53" actId="478"/>
          <ac:spMkLst>
            <pc:docMk/>
            <pc:sldMk cId="3891757634" sldId="4337"/>
            <ac:spMk id="2" creationId="{4026697F-DED4-21B6-DE1C-4751F4F262F9}"/>
          </ac:spMkLst>
        </pc:spChg>
      </pc:sldChg>
      <pc:sldChg chg="modSp mod delCm modCm">
        <pc:chgData name="Deck, Peter" userId="abe1e49e-c9fd-41de-bb49-f2f7ac4f27dc" providerId="ADAL" clId="{872DDDB8-7486-4DAB-B9C9-0B9CCA254D4E}" dt="2025-01-08T13:36:47.143" v="37"/>
        <pc:sldMkLst>
          <pc:docMk/>
          <pc:sldMk cId="365299853" sldId="4338"/>
        </pc:sldMkLst>
        <pc:spChg chg="mod">
          <ac:chgData name="Deck, Peter" userId="abe1e49e-c9fd-41de-bb49-f2f7ac4f27dc" providerId="ADAL" clId="{872DDDB8-7486-4DAB-B9C9-0B9CCA254D4E}" dt="2025-01-08T13:36:39.803" v="36" actId="20577"/>
          <ac:spMkLst>
            <pc:docMk/>
            <pc:sldMk cId="365299853" sldId="433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872DDDB8-7486-4DAB-B9C9-0B9CCA254D4E}" dt="2025-01-08T13:36:47.143" v="37"/>
              <pc2:cmMkLst xmlns:pc2="http://schemas.microsoft.com/office/powerpoint/2019/9/main/command">
                <pc:docMk/>
                <pc:sldMk cId="365299853" sldId="4338"/>
                <pc2:cmMk id="{34F3AF0C-99AA-48F4-88A6-53D3DF925DCD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37:08.118" v="41" actId="478"/>
        <pc:sldMkLst>
          <pc:docMk/>
          <pc:sldMk cId="831835643" sldId="4339"/>
        </pc:sldMkLst>
        <pc:spChg chg="del">
          <ac:chgData name="Deck, Peter" userId="abe1e49e-c9fd-41de-bb49-f2f7ac4f27dc" providerId="ADAL" clId="{872DDDB8-7486-4DAB-B9C9-0B9CCA254D4E}" dt="2025-01-08T13:37:08.118" v="41" actId="478"/>
          <ac:spMkLst>
            <pc:docMk/>
            <pc:sldMk cId="831835643" sldId="4339"/>
            <ac:spMk id="2" creationId="{39C42A48-9F9D-08FC-5AE9-D9D0BC2A635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6:55.494" v="38"/>
              <pc2:cmMkLst xmlns:pc2="http://schemas.microsoft.com/office/powerpoint/2019/9/main/command">
                <pc:docMk/>
                <pc:sldMk cId="831835643" sldId="4339"/>
                <pc2:cmMk id="{537BA52B-5F70-4984-B922-39E2BD71C0CD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6:57.669" v="39"/>
              <pc2:cmMkLst xmlns:pc2="http://schemas.microsoft.com/office/powerpoint/2019/9/main/command">
                <pc:docMk/>
                <pc:sldMk cId="831835643" sldId="4339"/>
                <pc2:cmMk id="{4DA84988-12D2-401F-A3F7-D34EF37B2617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7:02.539" v="40"/>
              <pc2:cmMkLst xmlns:pc2="http://schemas.microsoft.com/office/powerpoint/2019/9/main/command">
                <pc:docMk/>
                <pc:sldMk cId="831835643" sldId="4339"/>
                <pc2:cmMk id="{A1CCE8D9-BDFF-4F2A-9E2B-FCDB9914A39F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53:57.159" v="59"/>
        <pc:sldMkLst>
          <pc:docMk/>
          <pc:sldMk cId="2432308645" sldId="4342"/>
        </pc:sldMkLst>
        <pc:spChg chg="del">
          <ac:chgData name="Deck, Peter" userId="abe1e49e-c9fd-41de-bb49-f2f7ac4f27dc" providerId="ADAL" clId="{872DDDB8-7486-4DAB-B9C9-0B9CCA254D4E}" dt="2025-01-08T13:53:51.155" v="58" actId="478"/>
          <ac:spMkLst>
            <pc:docMk/>
            <pc:sldMk cId="2432308645" sldId="4342"/>
            <ac:spMk id="14" creationId="{3A57A235-189A-2B19-1B77-6BD3B879192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3:57.159" v="59"/>
              <pc2:cmMkLst xmlns:pc2="http://schemas.microsoft.com/office/powerpoint/2019/9/main/command">
                <pc:docMk/>
                <pc:sldMk cId="2432308645" sldId="4342"/>
                <pc2:cmMk id="{F4F946FC-6430-4FB3-9222-3D24A2EF2130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54:38.940" v="61" actId="478"/>
        <pc:sldMkLst>
          <pc:docMk/>
          <pc:sldMk cId="1520337464" sldId="4343"/>
        </pc:sldMkLst>
        <pc:spChg chg="del">
          <ac:chgData name="Deck, Peter" userId="abe1e49e-c9fd-41de-bb49-f2f7ac4f27dc" providerId="ADAL" clId="{872DDDB8-7486-4DAB-B9C9-0B9CCA254D4E}" dt="2025-01-08T13:54:38.940" v="61" actId="478"/>
          <ac:spMkLst>
            <pc:docMk/>
            <pc:sldMk cId="1520337464" sldId="4343"/>
            <ac:spMk id="2" creationId="{92823D76-B29C-B15E-CAE5-BB45AD415F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4:35.848" v="60"/>
              <pc2:cmMkLst xmlns:pc2="http://schemas.microsoft.com/office/powerpoint/2019/9/main/command">
                <pc:docMk/>
                <pc:sldMk cId="1520337464" sldId="4343"/>
                <pc2:cmMk id="{BE4A5B51-D720-4121-B686-26ED6BCABAE6}"/>
              </pc2:cmMkLst>
            </pc226:cmChg>
          </p:ext>
        </pc:extLst>
      </pc:sldChg>
      <pc:sldChg chg="delCm">
        <pc:chgData name="Deck, Peter" userId="abe1e49e-c9fd-41de-bb49-f2f7ac4f27dc" providerId="ADAL" clId="{872DDDB8-7486-4DAB-B9C9-0B9CCA254D4E}" dt="2025-01-08T13:50:30.888" v="51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0:30.888" v="51"/>
              <pc2:cmMkLst xmlns:pc2="http://schemas.microsoft.com/office/powerpoint/2019/9/main/command">
                <pc:docMk/>
                <pc:sldMk cId="315257798" sldId="4344"/>
                <pc2:cmMk id="{22C7C81C-D2D7-4D87-877F-48E121D1A520}"/>
              </pc2:cmMkLst>
            </pc226:cmChg>
          </p:ext>
        </pc:extLst>
      </pc:sldChg>
      <pc:sldChg chg="delCm">
        <pc:chgData name="Deck, Peter" userId="abe1e49e-c9fd-41de-bb49-f2f7ac4f27dc" providerId="ADAL" clId="{872DDDB8-7486-4DAB-B9C9-0B9CCA254D4E}" dt="2025-01-08T13:51:14.766" v="52"/>
        <pc:sldMkLst>
          <pc:docMk/>
          <pc:sldMk cId="593406351" sldId="4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1:14.766" v="52"/>
              <pc2:cmMkLst xmlns:pc2="http://schemas.microsoft.com/office/powerpoint/2019/9/main/command">
                <pc:docMk/>
                <pc:sldMk cId="593406351" sldId="4346"/>
                <pc2:cmMk id="{963EABE5-984A-4255-A2AC-9BE0FB39FEF8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35:17.795" v="12" actId="478"/>
        <pc:sldMkLst>
          <pc:docMk/>
          <pc:sldMk cId="3012771186" sldId="4347"/>
        </pc:sldMkLst>
        <pc:spChg chg="del">
          <ac:chgData name="Deck, Peter" userId="abe1e49e-c9fd-41de-bb49-f2f7ac4f27dc" providerId="ADAL" clId="{872DDDB8-7486-4DAB-B9C9-0B9CCA254D4E}" dt="2025-01-08T13:35:17.795" v="12" actId="478"/>
          <ac:spMkLst>
            <pc:docMk/>
            <pc:sldMk cId="3012771186" sldId="4347"/>
            <ac:spMk id="2" creationId="{B4975F09-98E7-C896-C754-7A09821F63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15.654" v="11"/>
              <pc2:cmMkLst xmlns:pc2="http://schemas.microsoft.com/office/powerpoint/2019/9/main/command">
                <pc:docMk/>
                <pc:sldMk cId="3012771186" sldId="4347"/>
                <pc2:cmMk id="{F50D46B7-0997-4C2F-B633-106D4D30E17A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5:14.353" v="10"/>
              <pc2:cmMkLst xmlns:pc2="http://schemas.microsoft.com/office/powerpoint/2019/9/main/command">
                <pc:docMk/>
                <pc:sldMk cId="3012771186" sldId="4347"/>
                <pc2:cmMk id="{DB0D22DC-D5BA-4719-A287-16831C32EEEC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49:05.170" v="44"/>
        <pc:sldMkLst>
          <pc:docMk/>
          <pc:sldMk cId="2010379949" sldId="4348"/>
        </pc:sldMkLst>
        <pc:spChg chg="del">
          <ac:chgData name="Deck, Peter" userId="abe1e49e-c9fd-41de-bb49-f2f7ac4f27dc" providerId="ADAL" clId="{872DDDB8-7486-4DAB-B9C9-0B9CCA254D4E}" dt="2025-01-08T13:48:58.318" v="43" actId="478"/>
          <ac:spMkLst>
            <pc:docMk/>
            <pc:sldMk cId="2010379949" sldId="4348"/>
            <ac:spMk id="2" creationId="{B40740C9-3B2E-82AB-3FE6-65FA77DA64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49:05.170" v="44"/>
              <pc2:cmMkLst xmlns:pc2="http://schemas.microsoft.com/office/powerpoint/2019/9/main/command">
                <pc:docMk/>
                <pc:sldMk cId="2010379949" sldId="4348"/>
                <pc2:cmMk id="{6D83410D-08B6-490D-841A-B99F8B2C9308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49:19.608" v="46" actId="478"/>
        <pc:sldMkLst>
          <pc:docMk/>
          <pc:sldMk cId="2450678168" sldId="4349"/>
        </pc:sldMkLst>
        <pc:spChg chg="del">
          <ac:chgData name="Deck, Peter" userId="abe1e49e-c9fd-41de-bb49-f2f7ac4f27dc" providerId="ADAL" clId="{872DDDB8-7486-4DAB-B9C9-0B9CCA254D4E}" dt="2025-01-08T13:49:19.608" v="46" actId="478"/>
          <ac:spMkLst>
            <pc:docMk/>
            <pc:sldMk cId="2450678168" sldId="4349"/>
            <ac:spMk id="2" creationId="{34ACD825-8C2A-8179-ED2E-DE07ABCF4F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49:16.611" v="45"/>
              <pc2:cmMkLst xmlns:pc2="http://schemas.microsoft.com/office/powerpoint/2019/9/main/command">
                <pc:docMk/>
                <pc:sldMk cId="2450678168" sldId="4349"/>
                <pc2:cmMk id="{225744D6-7986-4A02-8292-14B95A02E331}"/>
              </pc2:cmMkLst>
            </pc226:cmChg>
          </p:ext>
        </pc:extLst>
      </pc:sldChg>
      <pc:sldChg chg="delSp mod delCm">
        <pc:chgData name="Deck, Peter" userId="abe1e49e-c9fd-41de-bb49-f2f7ac4f27dc" providerId="ADAL" clId="{872DDDB8-7486-4DAB-B9C9-0B9CCA254D4E}" dt="2025-01-08T13:50:22.834" v="50" actId="478"/>
        <pc:sldMkLst>
          <pc:docMk/>
          <pc:sldMk cId="947599991" sldId="4350"/>
        </pc:sldMkLst>
        <pc:spChg chg="del">
          <ac:chgData name="Deck, Peter" userId="abe1e49e-c9fd-41de-bb49-f2f7ac4f27dc" providerId="ADAL" clId="{872DDDB8-7486-4DAB-B9C9-0B9CCA254D4E}" dt="2025-01-08T13:50:22.834" v="50" actId="478"/>
          <ac:spMkLst>
            <pc:docMk/>
            <pc:sldMk cId="947599991" sldId="4350"/>
            <ac:spMk id="2" creationId="{D8617407-BFE3-A97A-6B13-1C1F48F3C1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49:49.497" v="47"/>
              <pc2:cmMkLst xmlns:pc2="http://schemas.microsoft.com/office/powerpoint/2019/9/main/command">
                <pc:docMk/>
                <pc:sldMk cId="947599991" sldId="4350"/>
                <pc2:cmMk id="{E1C8C177-9ABE-4671-926C-19B699D8DB62}"/>
              </pc2:cmMkLst>
            </pc226:cmChg>
          </p:ext>
        </pc:extLst>
      </pc:sldChg>
      <pc:sldChg chg="delSp modSp mod delCm">
        <pc:chgData name="Deck, Peter" userId="abe1e49e-c9fd-41de-bb49-f2f7ac4f27dc" providerId="ADAL" clId="{872DDDB8-7486-4DAB-B9C9-0B9CCA254D4E}" dt="2025-01-08T13:51:57.474" v="57" actId="478"/>
        <pc:sldMkLst>
          <pc:docMk/>
          <pc:sldMk cId="1788011266" sldId="4351"/>
        </pc:sldMkLst>
        <pc:spChg chg="del">
          <ac:chgData name="Deck, Peter" userId="abe1e49e-c9fd-41de-bb49-f2f7ac4f27dc" providerId="ADAL" clId="{872DDDB8-7486-4DAB-B9C9-0B9CCA254D4E}" dt="2025-01-08T13:51:57.474" v="57" actId="478"/>
          <ac:spMkLst>
            <pc:docMk/>
            <pc:sldMk cId="1788011266" sldId="4351"/>
            <ac:spMk id="2" creationId="{7A2315DB-60FF-F8C8-3F11-E418B553F3D8}"/>
          </ac:spMkLst>
        </pc:spChg>
        <pc:spChg chg="mod">
          <ac:chgData name="Deck, Peter" userId="abe1e49e-c9fd-41de-bb49-f2f7ac4f27dc" providerId="ADAL" clId="{872DDDB8-7486-4DAB-B9C9-0B9CCA254D4E}" dt="2025-01-08T13:51:47.322" v="54" actId="207"/>
          <ac:spMkLst>
            <pc:docMk/>
            <pc:sldMk cId="1788011266" sldId="435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1:50.303" v="55"/>
              <pc2:cmMkLst xmlns:pc2="http://schemas.microsoft.com/office/powerpoint/2019/9/main/command">
                <pc:docMk/>
                <pc:sldMk cId="1788011266" sldId="4351"/>
                <pc2:cmMk id="{C49F3B1F-4B28-489F-8B5C-CA200CB32C9C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51:52.628" v="56"/>
              <pc2:cmMkLst xmlns:pc2="http://schemas.microsoft.com/office/powerpoint/2019/9/main/command">
                <pc:docMk/>
                <pc:sldMk cId="1788011266" sldId="4351"/>
                <pc2:cmMk id="{155B3520-F392-490F-8A69-DA8082CAC4F7}"/>
              </pc2:cmMkLst>
            </pc226:cmChg>
          </p:ext>
        </pc:extLst>
      </pc:sldChg>
      <pc:sldChg chg="delSp modSp mod delCm">
        <pc:chgData name="Deck, Peter" userId="abe1e49e-c9fd-41de-bb49-f2f7ac4f27dc" providerId="ADAL" clId="{872DDDB8-7486-4DAB-B9C9-0B9CCA254D4E}" dt="2025-01-08T13:34:51.138" v="7" actId="478"/>
        <pc:sldMkLst>
          <pc:docMk/>
          <pc:sldMk cId="3205985694" sldId="4352"/>
        </pc:sldMkLst>
        <pc:spChg chg="del mod">
          <ac:chgData name="Deck, Peter" userId="abe1e49e-c9fd-41de-bb49-f2f7ac4f27dc" providerId="ADAL" clId="{872DDDB8-7486-4DAB-B9C9-0B9CCA254D4E}" dt="2025-01-08T13:34:51.138" v="7" actId="478"/>
          <ac:spMkLst>
            <pc:docMk/>
            <pc:sldMk cId="3205985694" sldId="4352"/>
            <ac:spMk id="2" creationId="{40FD8972-E3D7-9B29-E80B-82970EFD3C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4:42.188" v="3"/>
              <pc2:cmMkLst xmlns:pc2="http://schemas.microsoft.com/office/powerpoint/2019/9/main/command">
                <pc:docMk/>
                <pc:sldMk cId="3205985694" sldId="4352"/>
                <pc2:cmMk id="{CBEFF12E-04CA-41E2-8591-245FD72C8995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4:46.257" v="5"/>
              <pc2:cmMkLst xmlns:pc2="http://schemas.microsoft.com/office/powerpoint/2019/9/main/command">
                <pc:docMk/>
                <pc:sldMk cId="3205985694" sldId="4352"/>
                <pc2:cmMk id="{795F2DC6-D661-4476-A399-30105025E8B2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872DDDB8-7486-4DAB-B9C9-0B9CCA254D4E}" dt="2025-01-08T13:34:44.918" v="4"/>
              <pc2:cmMkLst xmlns:pc2="http://schemas.microsoft.com/office/powerpoint/2019/9/main/command">
                <pc:docMk/>
                <pc:sldMk cId="3205985694" sldId="4352"/>
                <pc2:cmMk id="{B114F0CE-24C0-4147-82F5-E99D52ADDE69}"/>
              </pc2:cmMkLst>
            </pc226:cmChg>
          </p:ext>
        </pc:extLst>
      </pc:sldChg>
    </pc:docChg>
  </pc:docChgLst>
  <pc:docChgLst>
    <pc:chgData name="Deck, Peter" userId="abe1e49e-c9fd-41de-bb49-f2f7ac4f27dc" providerId="ADAL" clId="{5B482787-6C4C-4C06-9627-7F2CF25B4E56}"/>
    <pc:docChg chg="custSel modSld">
      <pc:chgData name="Deck, Peter" userId="abe1e49e-c9fd-41de-bb49-f2f7ac4f27dc" providerId="ADAL" clId="{5B482787-6C4C-4C06-9627-7F2CF25B4E56}" dt="2024-12-31T13:24:41.539" v="19"/>
      <pc:docMkLst>
        <pc:docMk/>
      </pc:docMkLst>
      <pc:sldChg chg="delCm">
        <pc:chgData name="Deck, Peter" userId="abe1e49e-c9fd-41de-bb49-f2f7ac4f27dc" providerId="ADAL" clId="{5B482787-6C4C-4C06-9627-7F2CF25B4E56}" dt="2024-12-31T13:20:50.818" v="0"/>
        <pc:sldMkLst>
          <pc:docMk/>
          <pc:sldMk cId="4169685965" sldId="1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0:50.818" v="0"/>
              <pc2:cmMkLst xmlns:pc2="http://schemas.microsoft.com/office/powerpoint/2019/9/main/command">
                <pc:docMk/>
                <pc:sldMk cId="4169685965" sldId="1037"/>
                <pc2:cmMk id="{7C3EA432-7162-498F-A804-5DBFEB49AE9B}"/>
              </pc2:cmMkLst>
            </pc226:cmChg>
          </p:ext>
        </pc:extLst>
      </pc:sldChg>
      <pc:sldChg chg="delSp mod delCm">
        <pc:chgData name="Deck, Peter" userId="abe1e49e-c9fd-41de-bb49-f2f7ac4f27dc" providerId="ADAL" clId="{5B482787-6C4C-4C06-9627-7F2CF25B4E56}" dt="2024-12-31T13:21:00.663" v="2" actId="478"/>
        <pc:sldMkLst>
          <pc:docMk/>
          <pc:sldMk cId="1772871780" sldId="4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0:57.477" v="1"/>
              <pc2:cmMkLst xmlns:pc2="http://schemas.microsoft.com/office/powerpoint/2019/9/main/command">
                <pc:docMk/>
                <pc:sldMk cId="1772871780" sldId="4293"/>
                <pc2:cmMk id="{BF1405BE-3858-4C02-9C45-780803AD3D0E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1:04.455" v="3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1:04.455" v="3"/>
              <pc2:cmMkLst xmlns:pc2="http://schemas.microsoft.com/office/powerpoint/2019/9/main/command">
                <pc:docMk/>
                <pc:sldMk cId="4247904132" sldId="4294"/>
                <pc2:cmMk id="{577B30B5-490B-407E-9D8D-CC46E4459C10}"/>
              </pc2:cmMkLst>
            </pc226:cmChg>
          </p:ext>
        </pc:extLst>
      </pc:sldChg>
      <pc:sldChg chg="modSp mod delCm">
        <pc:chgData name="Deck, Peter" userId="abe1e49e-c9fd-41de-bb49-f2f7ac4f27dc" providerId="ADAL" clId="{5B482787-6C4C-4C06-9627-7F2CF25B4E56}" dt="2024-12-31T13:21:11.907" v="5"/>
        <pc:sldMkLst>
          <pc:docMk/>
          <pc:sldMk cId="4172516615" sldId="4298"/>
        </pc:sldMkLst>
        <pc:spChg chg="mod">
          <ac:chgData name="Deck, Peter" userId="abe1e49e-c9fd-41de-bb49-f2f7ac4f27dc" providerId="ADAL" clId="{5B482787-6C4C-4C06-9627-7F2CF25B4E56}" dt="2024-12-31T13:21:09.370" v="4" actId="20577"/>
          <ac:spMkLst>
            <pc:docMk/>
            <pc:sldMk cId="4172516615" sldId="429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1:11.907" v="5"/>
              <pc2:cmMkLst xmlns:pc2="http://schemas.microsoft.com/office/powerpoint/2019/9/main/command">
                <pc:docMk/>
                <pc:sldMk cId="4172516615" sldId="4298"/>
                <pc2:cmMk id="{AEF452CB-69D0-4B26-B13E-2137DDF97808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1:38.161" v="7"/>
        <pc:sldMkLst>
          <pc:docMk/>
          <pc:sldMk cId="4288876030" sldId="4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1:38.161" v="7"/>
              <pc2:cmMkLst xmlns:pc2="http://schemas.microsoft.com/office/powerpoint/2019/9/main/command">
                <pc:docMk/>
                <pc:sldMk cId="4288876030" sldId="4300"/>
                <pc2:cmMk id="{73725EE8-6C6D-4910-98B5-29A49515AB9A}"/>
              </pc2:cmMkLst>
            </pc226:cmChg>
          </p:ext>
        </pc:extLst>
      </pc:sldChg>
      <pc:sldChg chg="modCm">
        <pc:chgData name="Deck, Peter" userId="abe1e49e-c9fd-41de-bb49-f2f7ac4f27dc" providerId="ADAL" clId="{5B482787-6C4C-4C06-9627-7F2CF25B4E56}" dt="2024-12-31T13:21:29.888" v="6"/>
        <pc:sldMkLst>
          <pc:docMk/>
          <pc:sldMk cId="1443373187" sldId="4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5B482787-6C4C-4C06-9627-7F2CF25B4E56}" dt="2024-12-31T13:21:29.888" v="6"/>
              <pc2:cmMkLst xmlns:pc2="http://schemas.microsoft.com/office/powerpoint/2019/9/main/command">
                <pc:docMk/>
                <pc:sldMk cId="1443373187" sldId="4303"/>
                <pc2:cmMk id="{9F48ED53-E7DE-4D77-BD2E-4DFD0D040DCE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4:41.539" v="19"/>
        <pc:sldMkLst>
          <pc:docMk/>
          <pc:sldMk cId="3821598368" sldId="4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4:41.539" v="19"/>
              <pc2:cmMkLst xmlns:pc2="http://schemas.microsoft.com/office/powerpoint/2019/9/main/command">
                <pc:docMk/>
                <pc:sldMk cId="3821598368" sldId="4320"/>
                <pc2:cmMk id="{D35B36FF-A751-47F3-904B-ACC21C4A7151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2:09.275" v="10"/>
        <pc:sldMkLst>
          <pc:docMk/>
          <pc:sldMk cId="182975242" sldId="4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2:09.275" v="10"/>
              <pc2:cmMkLst xmlns:pc2="http://schemas.microsoft.com/office/powerpoint/2019/9/main/command">
                <pc:docMk/>
                <pc:sldMk cId="182975242" sldId="4334"/>
                <pc2:cmMk id="{AF3B84B5-9C90-40F7-87A4-0F81CFFF7DAF}"/>
              </pc2:cmMkLst>
            </pc226:cmChg>
          </p:ext>
        </pc:extLst>
      </pc:sldChg>
      <pc:sldChg chg="delSp mod delCm">
        <pc:chgData name="Deck, Peter" userId="abe1e49e-c9fd-41de-bb49-f2f7ac4f27dc" providerId="ADAL" clId="{5B482787-6C4C-4C06-9627-7F2CF25B4E56}" dt="2024-12-31T13:21:56.165" v="9" actId="478"/>
        <pc:sldMkLst>
          <pc:docMk/>
          <pc:sldMk cId="365299853" sldId="4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1:54.453" v="8"/>
              <pc2:cmMkLst xmlns:pc2="http://schemas.microsoft.com/office/powerpoint/2019/9/main/command">
                <pc:docMk/>
                <pc:sldMk cId="365299853" sldId="4338"/>
                <pc2:cmMk id="{59F7F4DC-338B-4CC8-A10E-7A123AA8F49C}"/>
              </pc2:cmMkLst>
            </pc226:cmChg>
          </p:ext>
        </pc:extLst>
      </pc:sldChg>
      <pc:sldChg chg="modSp mod delCm">
        <pc:chgData name="Deck, Peter" userId="abe1e49e-c9fd-41de-bb49-f2f7ac4f27dc" providerId="ADAL" clId="{5B482787-6C4C-4C06-9627-7F2CF25B4E56}" dt="2024-12-31T13:24:24.661" v="17" actId="20577"/>
        <pc:sldMkLst>
          <pc:docMk/>
          <pc:sldMk cId="1929037630" sldId="4341"/>
        </pc:sldMkLst>
        <pc:spChg chg="mod">
          <ac:chgData name="Deck, Peter" userId="abe1e49e-c9fd-41de-bb49-f2f7ac4f27dc" providerId="ADAL" clId="{5B482787-6C4C-4C06-9627-7F2CF25B4E56}" dt="2024-12-31T13:24:24.661" v="17" actId="20577"/>
          <ac:spMkLst>
            <pc:docMk/>
            <pc:sldMk cId="1929037630" sldId="434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4:22.495" v="16"/>
              <pc2:cmMkLst xmlns:pc2="http://schemas.microsoft.com/office/powerpoint/2019/9/main/command">
                <pc:docMk/>
                <pc:sldMk cId="1929037630" sldId="4341"/>
                <pc2:cmMk id="{432569C6-85E2-4C0C-8C1C-E5EBED199678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4:33.219" v="18"/>
        <pc:sldMkLst>
          <pc:docMk/>
          <pc:sldMk cId="2432308645" sldId="4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4:33.219" v="18"/>
              <pc2:cmMkLst xmlns:pc2="http://schemas.microsoft.com/office/powerpoint/2019/9/main/command">
                <pc:docMk/>
                <pc:sldMk cId="2432308645" sldId="4342"/>
                <pc2:cmMk id="{5B90881E-EE4A-4C48-8367-BEE01C8349B6}"/>
              </pc2:cmMkLst>
            </pc226:cmChg>
          </p:ext>
        </pc:extLst>
      </pc:sldChg>
      <pc:sldChg chg="delSp mod delCm modCm">
        <pc:chgData name="Deck, Peter" userId="abe1e49e-c9fd-41de-bb49-f2f7ac4f27dc" providerId="ADAL" clId="{5B482787-6C4C-4C06-9627-7F2CF25B4E56}" dt="2024-12-31T13:22:39.897" v="14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5B482787-6C4C-4C06-9627-7F2CF25B4E56}" dt="2024-12-31T13:22:39.897" v="14"/>
              <pc2:cmMkLst xmlns:pc2="http://schemas.microsoft.com/office/powerpoint/2019/9/main/command">
                <pc:docMk/>
                <pc:sldMk cId="315257798" sldId="4344"/>
                <pc2:cmMk id="{CD6FBE19-D032-4BB6-9609-CFE598F0100B}"/>
              </pc2:cmMkLst>
            </pc226:cmChg>
            <pc226:cmChg xmlns:pc226="http://schemas.microsoft.com/office/powerpoint/2022/06/main/command" chg="del mod">
              <pc226:chgData name="Deck, Peter" userId="abe1e49e-c9fd-41de-bb49-f2f7ac4f27dc" providerId="ADAL" clId="{5B482787-6C4C-4C06-9627-7F2CF25B4E56}" dt="2024-12-31T13:22:38.376" v="13"/>
              <pc2:cmMkLst xmlns:pc2="http://schemas.microsoft.com/office/powerpoint/2019/9/main/command">
                <pc:docMk/>
                <pc:sldMk cId="315257798" sldId="4344"/>
                <pc2:cmMk id="{EF247C42-AC48-486D-85C6-B385A5BB3F7C}"/>
              </pc2:cmMkLst>
            </pc226:cmChg>
          </p:ext>
        </pc:extLst>
      </pc:sldChg>
      <pc:sldChg chg="delCm">
        <pc:chgData name="Deck, Peter" userId="abe1e49e-c9fd-41de-bb49-f2f7ac4f27dc" providerId="ADAL" clId="{5B482787-6C4C-4C06-9627-7F2CF25B4E56}" dt="2024-12-31T13:24:13.213" v="15"/>
        <pc:sldMkLst>
          <pc:docMk/>
          <pc:sldMk cId="1447872841" sldId="43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5B482787-6C4C-4C06-9627-7F2CF25B4E56}" dt="2024-12-31T13:24:13.213" v="15"/>
              <pc2:cmMkLst xmlns:pc2="http://schemas.microsoft.com/office/powerpoint/2019/9/main/command">
                <pc:docMk/>
                <pc:sldMk cId="1447872841" sldId="4345"/>
                <pc2:cmMk id="{9FD151DE-CF82-4A28-9B5E-A1FC5EE866F6}"/>
              </pc2:cmMkLst>
            </pc226:cmChg>
          </p:ext>
        </pc:extLst>
      </pc:sldChg>
    </pc:docChg>
  </pc:docChgLst>
  <pc:docChgLst>
    <pc:chgData name="Rufka, Anthony" userId="S::rufka.anthony@epa.gov::d1ce3141-823f-43ba-bef3-cadf271525c6" providerId="AD" clId="Web-{5354DDED-8E22-FAEB-F0ED-DF4EC1E5F282}"/>
    <pc:docChg chg="modSld">
      <pc:chgData name="Rufka, Anthony" userId="S::rufka.anthony@epa.gov::d1ce3141-823f-43ba-bef3-cadf271525c6" providerId="AD" clId="Web-{5354DDED-8E22-FAEB-F0ED-DF4EC1E5F282}" dt="2024-06-03T16:01:51.890" v="19" actId="20577"/>
      <pc:docMkLst>
        <pc:docMk/>
      </pc:docMkLst>
      <pc:sldChg chg="modSp">
        <pc:chgData name="Rufka, Anthony" userId="S::rufka.anthony@epa.gov::d1ce3141-823f-43ba-bef3-cadf271525c6" providerId="AD" clId="Web-{5354DDED-8E22-FAEB-F0ED-DF4EC1E5F282}" dt="2024-06-03T16:01:51.890" v="19" actId="20577"/>
        <pc:sldMkLst>
          <pc:docMk/>
          <pc:sldMk cId="3821598368" sldId="4320"/>
        </pc:sldMkLst>
      </pc:sldChg>
    </pc:docChg>
  </pc:docChgLst>
  <pc:docChgLst>
    <pc:chgData name="Summers, Kelly" userId="5b1c542f-e6c5-45bf-bbaa-e9e701bf901e" providerId="ADAL" clId="{384F35DB-E79B-4C8D-B88B-20E2C9AE1E18}"/>
    <pc:docChg chg="modSld">
      <pc:chgData name="Summers, Kelly" userId="5b1c542f-e6c5-45bf-bbaa-e9e701bf901e" providerId="ADAL" clId="{384F35DB-E79B-4C8D-B88B-20E2C9AE1E18}" dt="2024-11-25T18:21:14.156" v="35"/>
      <pc:docMkLst>
        <pc:docMk/>
      </pc:docMkLst>
      <pc:sldChg chg="modSp mod">
        <pc:chgData name="Summers, Kelly" userId="5b1c542f-e6c5-45bf-bbaa-e9e701bf901e" providerId="ADAL" clId="{384F35DB-E79B-4C8D-B88B-20E2C9AE1E18}" dt="2024-11-25T18:11:56.887" v="1" actId="1035"/>
        <pc:sldMkLst>
          <pc:docMk/>
          <pc:sldMk cId="1920156557" sldId="4319"/>
        </pc:sldMkLst>
        <pc:spChg chg="mod">
          <ac:chgData name="Summers, Kelly" userId="5b1c542f-e6c5-45bf-bbaa-e9e701bf901e" providerId="ADAL" clId="{384F35DB-E79B-4C8D-B88B-20E2C9AE1E18}" dt="2024-11-25T18:11:56.887" v="1" actId="1035"/>
          <ac:spMkLst>
            <pc:docMk/>
            <pc:sldMk cId="1920156557" sldId="4319"/>
            <ac:spMk id="3" creationId="{361CC249-FBD2-FABF-3EFC-AA9F5C95E8E2}"/>
          </ac:spMkLst>
        </pc:spChg>
      </pc:sldChg>
      <pc:sldChg chg="modSp mod addCm">
        <pc:chgData name="Summers, Kelly" userId="5b1c542f-e6c5-45bf-bbaa-e9e701bf901e" providerId="ADAL" clId="{384F35DB-E79B-4C8D-B88B-20E2C9AE1E18}" dt="2024-11-25T18:21:14.156" v="35"/>
        <pc:sldMkLst>
          <pc:docMk/>
          <pc:sldMk cId="182975242" sldId="4334"/>
        </pc:sldMkLst>
        <pc:spChg chg="mod">
          <ac:chgData name="Summers, Kelly" userId="5b1c542f-e6c5-45bf-bbaa-e9e701bf901e" providerId="ADAL" clId="{384F35DB-E79B-4C8D-B88B-20E2C9AE1E18}" dt="2024-11-25T18:20:31.967" v="34" actId="20577"/>
          <ac:spMkLst>
            <pc:docMk/>
            <pc:sldMk cId="182975242" sldId="4334"/>
            <ac:spMk id="9" creationId="{26A86D54-F00B-6EB0-0D2C-A486A717DF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384F35DB-E79B-4C8D-B88B-20E2C9AE1E18}" dt="2024-11-25T18:21:14.156" v="35"/>
              <pc2:cmMkLst xmlns:pc2="http://schemas.microsoft.com/office/powerpoint/2019/9/main/command">
                <pc:docMk/>
                <pc:sldMk cId="182975242" sldId="4334"/>
                <pc2:cmMk id="{8DC755D5-E0D4-4667-90D7-BFDA52A686ED}"/>
              </pc2:cmMkLst>
            </pc226:cmChg>
          </p:ext>
        </pc:extLst>
      </pc:sldChg>
    </pc:docChg>
  </pc:docChgLst>
  <pc:docChgLst>
    <pc:chgData name="Deck, Peter" userId="abe1e49e-c9fd-41de-bb49-f2f7ac4f27dc" providerId="ADAL" clId="{F448079D-B466-411E-9507-792E76C5E281}"/>
    <pc:docChg chg="undo custSel modSld">
      <pc:chgData name="Deck, Peter" userId="abe1e49e-c9fd-41de-bb49-f2f7ac4f27dc" providerId="ADAL" clId="{F448079D-B466-411E-9507-792E76C5E281}" dt="2025-01-13T13:03:59.501" v="293" actId="478"/>
      <pc:docMkLst>
        <pc:docMk/>
      </pc:docMkLst>
      <pc:sldChg chg="delSp mod">
        <pc:chgData name="Deck, Peter" userId="abe1e49e-c9fd-41de-bb49-f2f7ac4f27dc" providerId="ADAL" clId="{F448079D-B466-411E-9507-792E76C5E281}" dt="2025-01-13T13:03:59.501" v="293" actId="478"/>
        <pc:sldMkLst>
          <pc:docMk/>
          <pc:sldMk cId="825981864" sldId="4289"/>
        </pc:sldMkLst>
        <pc:spChg chg="del">
          <ac:chgData name="Deck, Peter" userId="abe1e49e-c9fd-41de-bb49-f2f7ac4f27dc" providerId="ADAL" clId="{F448079D-B466-411E-9507-792E76C5E281}" dt="2025-01-13T13:03:59.501" v="293" actId="478"/>
          <ac:spMkLst>
            <pc:docMk/>
            <pc:sldMk cId="825981864" sldId="4289"/>
            <ac:spMk id="7" creationId="{005B1D5C-47A1-61E8-F7F1-4E028B6AF5BE}"/>
          </ac:spMkLst>
        </pc:spChg>
      </pc:sldChg>
      <pc:sldChg chg="delCm">
        <pc:chgData name="Deck, Peter" userId="abe1e49e-c9fd-41de-bb49-f2f7ac4f27dc" providerId="ADAL" clId="{F448079D-B466-411E-9507-792E76C5E281}" dt="2025-01-10T15:22:18.959" v="8"/>
        <pc:sldMkLst>
          <pc:docMk/>
          <pc:sldMk cId="1869089047" sldId="4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F448079D-B466-411E-9507-792E76C5E281}" dt="2025-01-10T15:22:18.959" v="8"/>
              <pc2:cmMkLst xmlns:pc2="http://schemas.microsoft.com/office/powerpoint/2019/9/main/command">
                <pc:docMk/>
                <pc:sldMk cId="1869089047" sldId="4316"/>
                <pc2:cmMk id="{B3CFC550-E22D-458D-9642-B2408016ABE6}"/>
              </pc2:cmMkLst>
            </pc226:cmChg>
          </p:ext>
        </pc:extLst>
      </pc:sldChg>
      <pc:sldChg chg="modSp mod">
        <pc:chgData name="Deck, Peter" userId="abe1e49e-c9fd-41de-bb49-f2f7ac4f27dc" providerId="ADAL" clId="{F448079D-B466-411E-9507-792E76C5E281}" dt="2025-01-10T15:27:18.754" v="292"/>
        <pc:sldMkLst>
          <pc:docMk/>
          <pc:sldMk cId="3821598368" sldId="4320"/>
        </pc:sldMkLst>
        <pc:spChg chg="mod">
          <ac:chgData name="Deck, Peter" userId="abe1e49e-c9fd-41de-bb49-f2f7ac4f27dc" providerId="ADAL" clId="{F448079D-B466-411E-9507-792E76C5E281}" dt="2025-01-10T15:27:18.754" v="292"/>
          <ac:spMkLst>
            <pc:docMk/>
            <pc:sldMk cId="3821598368" sldId="4320"/>
            <ac:spMk id="3" creationId="{361CC249-FBD2-FABF-3EFC-AA9F5C95E8E2}"/>
          </ac:spMkLst>
        </pc:spChg>
      </pc:sldChg>
      <pc:sldChg chg="modSp mod delCm modCm">
        <pc:chgData name="Deck, Peter" userId="abe1e49e-c9fd-41de-bb49-f2f7ac4f27dc" providerId="ADAL" clId="{F448079D-B466-411E-9507-792E76C5E281}" dt="2025-01-10T15:21:54.358" v="7" actId="20577"/>
        <pc:sldMkLst>
          <pc:docMk/>
          <pc:sldMk cId="1520337464" sldId="4343"/>
        </pc:sldMkLst>
        <pc:spChg chg="mod">
          <ac:chgData name="Deck, Peter" userId="abe1e49e-c9fd-41de-bb49-f2f7ac4f27dc" providerId="ADAL" clId="{F448079D-B466-411E-9507-792E76C5E281}" dt="2025-01-10T15:21:54.358" v="7" actId="20577"/>
          <ac:spMkLst>
            <pc:docMk/>
            <pc:sldMk cId="1520337464" sldId="4343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F448079D-B466-411E-9507-792E76C5E281}" dt="2025-01-10T15:21:23.641" v="1"/>
              <pc2:cmMkLst xmlns:pc2="http://schemas.microsoft.com/office/powerpoint/2019/9/main/command">
                <pc:docMk/>
                <pc:sldMk cId="1520337464" sldId="4343"/>
                <pc2:cmMk id="{6E8EF40E-BE2F-4933-84EE-3A1FDE3DB21B}"/>
              </pc2:cmMkLst>
            </pc226:cmChg>
          </p:ext>
        </pc:extLst>
      </pc:sldChg>
      <pc:sldChg chg="delCm">
        <pc:chgData name="Deck, Peter" userId="abe1e49e-c9fd-41de-bb49-f2f7ac4f27dc" providerId="ADAL" clId="{F448079D-B466-411E-9507-792E76C5E281}" dt="2025-01-10T15:22:25.383" v="9"/>
        <pc:sldMkLst>
          <pc:docMk/>
          <pc:sldMk cId="1447872841" sldId="43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F448079D-B466-411E-9507-792E76C5E281}" dt="2025-01-10T15:22:25.383" v="9"/>
              <pc2:cmMkLst xmlns:pc2="http://schemas.microsoft.com/office/powerpoint/2019/9/main/command">
                <pc:docMk/>
                <pc:sldMk cId="1447872841" sldId="4345"/>
                <pc2:cmMk id="{E4A47E33-47DC-4224-97CB-C6ACE4A183CA}"/>
              </pc2:cmMkLst>
            </pc226:cmChg>
          </p:ext>
        </pc:extLst>
      </pc:sldChg>
    </pc:docChg>
  </pc:docChgLst>
  <pc:docChgLst>
    <pc:chgData name="Deck, Peter" userId="abe1e49e-c9fd-41de-bb49-f2f7ac4f27dc" providerId="ADAL" clId="{951AC9E5-0C93-4998-9F3C-D3C7CF01C569}"/>
    <pc:docChg chg="undo redo custSel addSld delSld modSld sldOrd modMainMaster">
      <pc:chgData name="Deck, Peter" userId="abe1e49e-c9fd-41de-bb49-f2f7ac4f27dc" providerId="ADAL" clId="{951AC9E5-0C93-4998-9F3C-D3C7CF01C569}" dt="2024-07-11T13:00:58.875" v="1151" actId="1076"/>
      <pc:docMkLst>
        <pc:docMk/>
      </pc:docMkLst>
      <pc:sldChg chg="addSp modSp mod">
        <pc:chgData name="Deck, Peter" userId="abe1e49e-c9fd-41de-bb49-f2f7ac4f27dc" providerId="ADAL" clId="{951AC9E5-0C93-4998-9F3C-D3C7CF01C569}" dt="2024-06-17T15:35:16.745" v="85" actId="20577"/>
        <pc:sldMkLst>
          <pc:docMk/>
          <pc:sldMk cId="323643893" sldId="957"/>
        </pc:sldMkLst>
      </pc:sldChg>
      <pc:sldChg chg="addSp modSp mod">
        <pc:chgData name="Deck, Peter" userId="abe1e49e-c9fd-41de-bb49-f2f7ac4f27dc" providerId="ADAL" clId="{951AC9E5-0C93-4998-9F3C-D3C7CF01C569}" dt="2024-06-17T15:35:10.498" v="81"/>
        <pc:sldMkLst>
          <pc:docMk/>
          <pc:sldMk cId="2630726886" sldId="4263"/>
        </pc:sldMkLst>
      </pc:sldChg>
      <pc:sldChg chg="addSp delSp modSp mod addCm">
        <pc:chgData name="Deck, Peter" userId="abe1e49e-c9fd-41de-bb49-f2f7ac4f27dc" providerId="ADAL" clId="{951AC9E5-0C93-4998-9F3C-D3C7CF01C569}" dt="2024-06-17T15:41:44.112" v="121"/>
        <pc:sldMkLst>
          <pc:docMk/>
          <pc:sldMk cId="825981864" sldId="4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951AC9E5-0C93-4998-9F3C-D3C7CF01C569}" dt="2024-06-17T15:41:44.112" v="121"/>
              <pc2:cmMkLst xmlns:pc2="http://schemas.microsoft.com/office/powerpoint/2019/9/main/command">
                <pc:docMk/>
                <pc:sldMk cId="825981864" sldId="4289"/>
                <pc2:cmMk id="{23262A3F-CE74-4EB1-B6CC-82C4C76171DE}"/>
              </pc2:cmMkLst>
            </pc226:cmChg>
          </p:ext>
        </pc:extLst>
      </pc:sldChg>
      <pc:sldChg chg="addSp modSp">
        <pc:chgData name="Deck, Peter" userId="abe1e49e-c9fd-41de-bb49-f2f7ac4f27dc" providerId="ADAL" clId="{951AC9E5-0C93-4998-9F3C-D3C7CF01C569}" dt="2024-06-17T15:36:02.050" v="87"/>
        <pc:sldMkLst>
          <pc:docMk/>
          <pc:sldMk cId="610307706" sldId="4290"/>
        </pc:sldMkLst>
      </pc:sldChg>
      <pc:sldChg chg="addSp modSp">
        <pc:chgData name="Deck, Peter" userId="abe1e49e-c9fd-41de-bb49-f2f7ac4f27dc" providerId="ADAL" clId="{951AC9E5-0C93-4998-9F3C-D3C7CF01C569}" dt="2024-06-17T15:42:02.665" v="122"/>
        <pc:sldMkLst>
          <pc:docMk/>
          <pc:sldMk cId="2100497281" sldId="4291"/>
        </pc:sldMkLst>
      </pc:sldChg>
      <pc:sldChg chg="addSp modSp mod">
        <pc:chgData name="Deck, Peter" userId="abe1e49e-c9fd-41de-bb49-f2f7ac4f27dc" providerId="ADAL" clId="{951AC9E5-0C93-4998-9F3C-D3C7CF01C569}" dt="2024-06-17T15:44:49.005" v="271" actId="20577"/>
        <pc:sldMkLst>
          <pc:docMk/>
          <pc:sldMk cId="1772871780" sldId="4293"/>
        </pc:sldMkLst>
      </pc:sldChg>
      <pc:sldChg chg="modSp mod addCm">
        <pc:chgData name="Deck, Peter" userId="abe1e49e-c9fd-41de-bb49-f2f7ac4f27dc" providerId="ADAL" clId="{951AC9E5-0C93-4998-9F3C-D3C7CF01C569}" dt="2024-06-17T15:47:55.130" v="367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951AC9E5-0C93-4998-9F3C-D3C7CF01C569}" dt="2024-06-17T15:47:55.130" v="367"/>
              <pc2:cmMkLst xmlns:pc2="http://schemas.microsoft.com/office/powerpoint/2019/9/main/command">
                <pc:docMk/>
                <pc:sldMk cId="4247904132" sldId="4294"/>
                <pc2:cmMk id="{22343CC4-E8D3-4890-871D-C4A545853848}"/>
              </pc2:cmMkLst>
            </pc226:cmChg>
          </p:ext>
        </pc:extLst>
      </pc:sldChg>
      <pc:sldChg chg="addSp modSp mod">
        <pc:chgData name="Deck, Peter" userId="abe1e49e-c9fd-41de-bb49-f2f7ac4f27dc" providerId="ADAL" clId="{951AC9E5-0C93-4998-9F3C-D3C7CF01C569}" dt="2024-06-17T16:31:10.383" v="421"/>
        <pc:sldMkLst>
          <pc:docMk/>
          <pc:sldMk cId="4172516615" sldId="4298"/>
        </pc:sldMkLst>
      </pc:sldChg>
      <pc:sldChg chg="addSp modSp mod">
        <pc:chgData name="Deck, Peter" userId="abe1e49e-c9fd-41de-bb49-f2f7ac4f27dc" providerId="ADAL" clId="{951AC9E5-0C93-4998-9F3C-D3C7CF01C569}" dt="2024-06-17T16:37:16.495" v="619" actId="20577"/>
        <pc:sldMkLst>
          <pc:docMk/>
          <pc:sldMk cId="4288876030" sldId="4300"/>
        </pc:sldMkLst>
      </pc:sldChg>
      <pc:sldChg chg="addSp modSp">
        <pc:chgData name="Deck, Peter" userId="abe1e49e-c9fd-41de-bb49-f2f7ac4f27dc" providerId="ADAL" clId="{951AC9E5-0C93-4998-9F3C-D3C7CF01C569}" dt="2024-06-17T16:35:43.823" v="552"/>
        <pc:sldMkLst>
          <pc:docMk/>
          <pc:sldMk cId="1443373187" sldId="4303"/>
        </pc:sldMkLst>
      </pc:sldChg>
      <pc:sldChg chg="delSp modSp add del mod">
        <pc:chgData name="Deck, Peter" userId="abe1e49e-c9fd-41de-bb49-f2f7ac4f27dc" providerId="ADAL" clId="{951AC9E5-0C93-4998-9F3C-D3C7CF01C569}" dt="2024-06-17T15:40:11.392" v="113" actId="47"/>
        <pc:sldMkLst>
          <pc:docMk/>
          <pc:sldMk cId="2815251323" sldId="4305"/>
        </pc:sldMkLst>
      </pc:sldChg>
      <pc:sldChg chg="addSp modSp mod">
        <pc:chgData name="Deck, Peter" userId="abe1e49e-c9fd-41de-bb49-f2f7ac4f27dc" providerId="ADAL" clId="{951AC9E5-0C93-4998-9F3C-D3C7CF01C569}" dt="2024-07-09T15:02:57.773" v="692" actId="255"/>
        <pc:sldMkLst>
          <pc:docMk/>
          <pc:sldMk cId="2412721062" sldId="4313"/>
        </pc:sldMkLst>
      </pc:sldChg>
      <pc:sldChg chg="addSp modSp mod">
        <pc:chgData name="Deck, Peter" userId="abe1e49e-c9fd-41de-bb49-f2f7ac4f27dc" providerId="ADAL" clId="{951AC9E5-0C93-4998-9F3C-D3C7CF01C569}" dt="2024-07-09T15:03:54.237" v="698"/>
        <pc:sldMkLst>
          <pc:docMk/>
          <pc:sldMk cId="1869089047" sldId="4316"/>
        </pc:sldMkLst>
      </pc:sldChg>
      <pc:sldChg chg="addSp modSp mod ord">
        <pc:chgData name="Deck, Peter" userId="abe1e49e-c9fd-41de-bb49-f2f7ac4f27dc" providerId="ADAL" clId="{951AC9E5-0C93-4998-9F3C-D3C7CF01C569}" dt="2024-07-09T15:21:28.829" v="1072" actId="2062"/>
        <pc:sldMkLst>
          <pc:docMk/>
          <pc:sldMk cId="1802226205" sldId="4317"/>
        </pc:sldMkLst>
      </pc:sldChg>
      <pc:sldChg chg="addSp modSp mod">
        <pc:chgData name="Deck, Peter" userId="abe1e49e-c9fd-41de-bb49-f2f7ac4f27dc" providerId="ADAL" clId="{951AC9E5-0C93-4998-9F3C-D3C7CF01C569}" dt="2024-06-17T16:37:41.399" v="624"/>
        <pc:sldMkLst>
          <pc:docMk/>
          <pc:sldMk cId="1920156557" sldId="4319"/>
        </pc:sldMkLst>
      </pc:sldChg>
      <pc:sldChg chg="addSp modSp mod">
        <pc:chgData name="Deck, Peter" userId="abe1e49e-c9fd-41de-bb49-f2f7ac4f27dc" providerId="ADAL" clId="{951AC9E5-0C93-4998-9F3C-D3C7CF01C569}" dt="2024-06-17T16:35:37.051" v="551"/>
        <pc:sldMkLst>
          <pc:docMk/>
          <pc:sldMk cId="1986874327" sldId="4328"/>
        </pc:sldMkLst>
      </pc:sldChg>
      <pc:sldChg chg="addSp modSp">
        <pc:chgData name="Deck, Peter" userId="abe1e49e-c9fd-41de-bb49-f2f7ac4f27dc" providerId="ADAL" clId="{951AC9E5-0C93-4998-9F3C-D3C7CF01C569}" dt="2024-06-17T15:42:09.683" v="123"/>
        <pc:sldMkLst>
          <pc:docMk/>
          <pc:sldMk cId="2654016562" sldId="4330"/>
        </pc:sldMkLst>
      </pc:sldChg>
      <pc:sldChg chg="addSp modSp add del mod modShow">
        <pc:chgData name="Deck, Peter" userId="abe1e49e-c9fd-41de-bb49-f2f7ac4f27dc" providerId="ADAL" clId="{951AC9E5-0C93-4998-9F3C-D3C7CF01C569}" dt="2024-07-11T13:00:58.875" v="1151" actId="1076"/>
        <pc:sldMkLst>
          <pc:docMk/>
          <pc:sldMk cId="365299853" sldId="4338"/>
        </pc:sldMkLst>
      </pc:sldChg>
      <pc:sldChg chg="mod modShow">
        <pc:chgData name="Deck, Peter" userId="abe1e49e-c9fd-41de-bb49-f2f7ac4f27dc" providerId="ADAL" clId="{951AC9E5-0C93-4998-9F3C-D3C7CF01C569}" dt="2024-07-09T15:22:30.613" v="1073" actId="729"/>
        <pc:sldMkLst>
          <pc:docMk/>
          <pc:sldMk cId="831835643" sldId="4339"/>
        </pc:sldMkLst>
      </pc:sldChg>
      <pc:sldMasterChg chg="modSldLayout">
        <pc:chgData name="Deck, Peter" userId="abe1e49e-c9fd-41de-bb49-f2f7ac4f27dc" providerId="ADAL" clId="{951AC9E5-0C93-4998-9F3C-D3C7CF01C569}" dt="2024-06-17T15:33:40.986" v="76" actId="20577"/>
        <pc:sldMasterMkLst>
          <pc:docMk/>
          <pc:sldMasterMk cId="2556369954" sldId="2147483648"/>
        </pc:sldMasterMkLst>
        <pc:sldLayoutChg chg="modSp mod">
          <pc:chgData name="Deck, Peter" userId="abe1e49e-c9fd-41de-bb49-f2f7ac4f27dc" providerId="ADAL" clId="{951AC9E5-0C93-4998-9F3C-D3C7CF01C569}" dt="2024-06-17T15:33:40.986" v="76" actId="20577"/>
          <pc:sldLayoutMkLst>
            <pc:docMk/>
            <pc:sldMasterMk cId="2556369954" sldId="2147483648"/>
            <pc:sldLayoutMk cId="1920851327" sldId="2147483649"/>
          </pc:sldLayoutMkLst>
        </pc:sldLayoutChg>
      </pc:sldMasterChg>
    </pc:docChg>
  </pc:docChgLst>
  <pc:docChgLst>
    <pc:chgData name="Summers, Kelly" userId="5b1c542f-e6c5-45bf-bbaa-e9e701bf901e" providerId="ADAL" clId="{D9A6DCE9-B769-4962-8250-5AC39ADA3619}"/>
    <pc:docChg chg="undo redo custSel modSld">
      <pc:chgData name="Summers, Kelly" userId="5b1c542f-e6c5-45bf-bbaa-e9e701bf901e" providerId="ADAL" clId="{D9A6DCE9-B769-4962-8250-5AC39ADA3619}" dt="2025-01-07T15:04:21.732" v="269"/>
      <pc:docMkLst>
        <pc:docMk/>
      </pc:docMkLst>
      <pc:sldChg chg="modCm">
        <pc:chgData name="Summers, Kelly" userId="5b1c542f-e6c5-45bf-bbaa-e9e701bf901e" providerId="ADAL" clId="{D9A6DCE9-B769-4962-8250-5AC39ADA3619}" dt="2025-01-06T14:45:41.765" v="0"/>
        <pc:sldMkLst>
          <pc:docMk/>
          <pc:sldMk cId="2100497281" sldId="4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6T14:45:41.765" v="0"/>
              <pc2:cmMkLst xmlns:pc2="http://schemas.microsoft.com/office/powerpoint/2019/9/main/command">
                <pc:docMk/>
                <pc:sldMk cId="2100497281" sldId="4291"/>
                <pc2:cmMk id="{17707657-4568-4B6D-B33D-412ADCDA071A}"/>
              </pc2:cmMkLst>
              <pc226:cmRplyChg chg="add">
                <pc226:chgData name="Summers, Kelly" userId="5b1c542f-e6c5-45bf-bbaa-e9e701bf901e" providerId="ADAL" clId="{D9A6DCE9-B769-4962-8250-5AC39ADA3619}" dt="2025-01-06T14:45:41.765" v="0"/>
                <pc2:cmRplyMkLst xmlns:pc2="http://schemas.microsoft.com/office/powerpoint/2019/9/main/command">
                  <pc:docMk/>
                  <pc:sldMk cId="2100497281" sldId="4291"/>
                  <pc2:cmMk id="{17707657-4568-4B6D-B33D-412ADCDA071A}"/>
                  <pc2:cmRplyMk id="{18FB2021-1A09-49F4-87EB-76B8A0CDCAAA}"/>
                </pc2:cmRplyMkLst>
              </pc226:cmRplyChg>
            </pc226:cmChg>
          </p:ext>
        </pc:extLst>
      </pc:sldChg>
      <pc:sldChg chg="modCm">
        <pc:chgData name="Summers, Kelly" userId="5b1c542f-e6c5-45bf-bbaa-e9e701bf901e" providerId="ADAL" clId="{D9A6DCE9-B769-4962-8250-5AC39ADA3619}" dt="2025-01-06T14:58:45.545" v="2"/>
        <pc:sldMkLst>
          <pc:docMk/>
          <pc:sldMk cId="1443373187" sldId="4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6T14:58:45.545" v="2"/>
              <pc2:cmMkLst xmlns:pc2="http://schemas.microsoft.com/office/powerpoint/2019/9/main/command">
                <pc:docMk/>
                <pc:sldMk cId="1443373187" sldId="4303"/>
                <pc2:cmMk id="{D5576652-91C6-40BB-A92B-7A213D751F07}"/>
              </pc2:cmMkLst>
              <pc226:cmRplyChg chg="add mod">
                <pc226:chgData name="Summers, Kelly" userId="5b1c542f-e6c5-45bf-bbaa-e9e701bf901e" providerId="ADAL" clId="{D9A6DCE9-B769-4962-8250-5AC39ADA3619}" dt="2025-01-06T14:58:45.545" v="2"/>
                <pc2:cmRplyMkLst xmlns:pc2="http://schemas.microsoft.com/office/powerpoint/2019/9/main/command">
                  <pc:docMk/>
                  <pc:sldMk cId="1443373187" sldId="4303"/>
                  <pc2:cmMk id="{D5576652-91C6-40BB-A92B-7A213D751F07}"/>
                  <pc2:cmRplyMk id="{901BCB64-8D40-41A9-98AC-7DE520FEC9A2}"/>
                </pc2:cmRplyMkLst>
              </pc226:cmRplyChg>
            </pc226:cmChg>
          </p:ext>
        </pc:extLst>
      </pc:sldChg>
      <pc:sldChg chg="modSp mod modCm">
        <pc:chgData name="Summers, Kelly" userId="5b1c542f-e6c5-45bf-bbaa-e9e701bf901e" providerId="ADAL" clId="{D9A6DCE9-B769-4962-8250-5AC39ADA3619}" dt="2025-01-07T14:24:04.052" v="265" actId="20577"/>
        <pc:sldMkLst>
          <pc:docMk/>
          <pc:sldMk cId="1802226205" sldId="4317"/>
        </pc:sldMkLst>
        <pc:spChg chg="mod">
          <ac:chgData name="Summers, Kelly" userId="5b1c542f-e6c5-45bf-bbaa-e9e701bf901e" providerId="ADAL" clId="{D9A6DCE9-B769-4962-8250-5AC39ADA3619}" dt="2025-01-07T14:24:04.052" v="265" actId="20577"/>
          <ac:spMkLst>
            <pc:docMk/>
            <pc:sldMk cId="1802226205" sldId="4317"/>
            <ac:spMk id="9" creationId="{361CC249-FBD2-FABF-3EFC-AA9F5C95E8E2}"/>
          </ac:spMkLst>
        </pc:spChg>
        <pc:graphicFrameChg chg="mod">
          <ac:chgData name="Summers, Kelly" userId="5b1c542f-e6c5-45bf-bbaa-e9e701bf901e" providerId="ADAL" clId="{D9A6DCE9-B769-4962-8250-5AC39ADA3619}" dt="2025-01-07T14:23:14.484" v="247" actId="1076"/>
          <ac:graphicFrameMkLst>
            <pc:docMk/>
            <pc:sldMk cId="1802226205" sldId="4317"/>
            <ac:graphicFrameMk id="7" creationId="{094D69B9-87C1-E11C-D9B4-1F24CE382C6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7T14:05:45.270" v="36"/>
              <pc2:cmMkLst xmlns:pc2="http://schemas.microsoft.com/office/powerpoint/2019/9/main/command">
                <pc:docMk/>
                <pc:sldMk cId="1802226205" sldId="4317"/>
                <pc2:cmMk id="{93E89C15-C48B-4DB8-857B-BB746E3D13FF}"/>
              </pc2:cmMkLst>
              <pc226:cmRplyChg chg="add">
                <pc226:chgData name="Summers, Kelly" userId="5b1c542f-e6c5-45bf-bbaa-e9e701bf901e" providerId="ADAL" clId="{D9A6DCE9-B769-4962-8250-5AC39ADA3619}" dt="2025-01-07T14:05:45.270" v="36"/>
                <pc2:cmRplyMkLst xmlns:pc2="http://schemas.microsoft.com/office/powerpoint/2019/9/main/command">
                  <pc:docMk/>
                  <pc:sldMk cId="1802226205" sldId="4317"/>
                  <pc2:cmMk id="{93E89C15-C48B-4DB8-857B-BB746E3D13FF}"/>
                  <pc2:cmRplyMk id="{C4A5E369-4ED4-4A63-ACDE-9A807080B6C7}"/>
                </pc2:cmRplyMkLst>
              </pc226:cmRplyChg>
            </pc226:cmChg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6T15:01:01.544" v="3"/>
              <pc2:cmMkLst xmlns:pc2="http://schemas.microsoft.com/office/powerpoint/2019/9/main/command">
                <pc:docMk/>
                <pc:sldMk cId="1802226205" sldId="4317"/>
                <pc2:cmMk id="{C43C8A4E-9616-4A73-92C0-7735B031D7AD}"/>
              </pc2:cmMkLst>
              <pc226:cmRplyChg chg="add">
                <pc226:chgData name="Summers, Kelly" userId="5b1c542f-e6c5-45bf-bbaa-e9e701bf901e" providerId="ADAL" clId="{D9A6DCE9-B769-4962-8250-5AC39ADA3619}" dt="2025-01-06T15:01:01.544" v="3"/>
                <pc2:cmRplyMkLst xmlns:pc2="http://schemas.microsoft.com/office/powerpoint/2019/9/main/command">
                  <pc:docMk/>
                  <pc:sldMk cId="1802226205" sldId="4317"/>
                  <pc2:cmMk id="{C43C8A4E-9616-4A73-92C0-7735B031D7AD}"/>
                  <pc2:cmRplyMk id="{74B19B65-7459-42D6-AD05-C7D0CEB7D7C7}"/>
                </pc2:cmRplyMkLst>
              </pc226:cmRplyChg>
            </pc226:cmChg>
          </p:ext>
        </pc:extLst>
      </pc:sldChg>
      <pc:sldChg chg="modCm">
        <pc:chgData name="Summers, Kelly" userId="5b1c542f-e6c5-45bf-bbaa-e9e701bf901e" providerId="ADAL" clId="{D9A6DCE9-B769-4962-8250-5AC39ADA3619}" dt="2025-01-06T15:02:02.406" v="4"/>
        <pc:sldMkLst>
          <pc:docMk/>
          <pc:sldMk cId="1883255329" sldId="4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6T15:02:02.406" v="4"/>
              <pc2:cmMkLst xmlns:pc2="http://schemas.microsoft.com/office/powerpoint/2019/9/main/command">
                <pc:docMk/>
                <pc:sldMk cId="1883255329" sldId="4336"/>
                <pc2:cmMk id="{F657523E-1A5B-4FF4-BFDC-CF3AF60334C4}"/>
              </pc2:cmMkLst>
              <pc226:cmRplyChg chg="add">
                <pc226:chgData name="Summers, Kelly" userId="5b1c542f-e6c5-45bf-bbaa-e9e701bf901e" providerId="ADAL" clId="{D9A6DCE9-B769-4962-8250-5AC39ADA3619}" dt="2025-01-06T15:02:02.406" v="4"/>
                <pc2:cmRplyMkLst xmlns:pc2="http://schemas.microsoft.com/office/powerpoint/2019/9/main/command">
                  <pc:docMk/>
                  <pc:sldMk cId="1883255329" sldId="4336"/>
                  <pc2:cmMk id="{F657523E-1A5B-4FF4-BFDC-CF3AF60334C4}"/>
                  <pc2:cmRplyMk id="{4DE4DE9A-01E8-4408-BAB2-1D8410A74608}"/>
                </pc2:cmRplyMkLst>
              </pc226:cmRplyChg>
            </pc226:cmChg>
          </p:ext>
        </pc:extLst>
      </pc:sldChg>
      <pc:sldChg chg="modSp mod modCm">
        <pc:chgData name="Summers, Kelly" userId="5b1c542f-e6c5-45bf-bbaa-e9e701bf901e" providerId="ADAL" clId="{D9A6DCE9-B769-4962-8250-5AC39ADA3619}" dt="2025-01-07T14:24:38.328" v="267" actId="400"/>
        <pc:sldMkLst>
          <pc:docMk/>
          <pc:sldMk cId="365299853" sldId="4338"/>
        </pc:sldMkLst>
        <pc:spChg chg="mod">
          <ac:chgData name="Summers, Kelly" userId="5b1c542f-e6c5-45bf-bbaa-e9e701bf901e" providerId="ADAL" clId="{D9A6DCE9-B769-4962-8250-5AC39ADA3619}" dt="2025-01-07T14:24:38.328" v="267" actId="400"/>
          <ac:spMkLst>
            <pc:docMk/>
            <pc:sldMk cId="365299853" sldId="433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7T14:09:46.832" v="37"/>
              <pc2:cmMkLst xmlns:pc2="http://schemas.microsoft.com/office/powerpoint/2019/9/main/command">
                <pc:docMk/>
                <pc:sldMk cId="365299853" sldId="4338"/>
                <pc2:cmMk id="{34F3AF0C-99AA-48F4-88A6-53D3DF925DCD}"/>
              </pc2:cmMkLst>
              <pc226:cmRplyChg chg="add">
                <pc226:chgData name="Summers, Kelly" userId="5b1c542f-e6c5-45bf-bbaa-e9e701bf901e" providerId="ADAL" clId="{D9A6DCE9-B769-4962-8250-5AC39ADA3619}" dt="2025-01-07T14:09:46.832" v="37"/>
                <pc2:cmRplyMkLst xmlns:pc2="http://schemas.microsoft.com/office/powerpoint/2019/9/main/command">
                  <pc:docMk/>
                  <pc:sldMk cId="365299853" sldId="4338"/>
                  <pc2:cmMk id="{34F3AF0C-99AA-48F4-88A6-53D3DF925DCD}"/>
                  <pc2:cmRplyMk id="{A21A6617-7B90-48C7-93D2-86DE225DD2B8}"/>
                </pc2:cmRplyMkLst>
              </pc226:cmRplyChg>
            </pc226:cmChg>
          </p:ext>
        </pc:extLst>
      </pc:sldChg>
      <pc:sldChg chg="modSp mod addCm modCm">
        <pc:chgData name="Summers, Kelly" userId="5b1c542f-e6c5-45bf-bbaa-e9e701bf901e" providerId="ADAL" clId="{D9A6DCE9-B769-4962-8250-5AC39ADA3619}" dt="2025-01-07T15:04:21.732" v="269"/>
        <pc:sldMkLst>
          <pc:docMk/>
          <pc:sldMk cId="831835643" sldId="4339"/>
        </pc:sldMkLst>
        <pc:spChg chg="mod">
          <ac:chgData name="Summers, Kelly" userId="5b1c542f-e6c5-45bf-bbaa-e9e701bf901e" providerId="ADAL" clId="{D9A6DCE9-B769-4962-8250-5AC39ADA3619}" dt="2025-01-07T14:10:44.615" v="39" actId="12"/>
          <ac:spMkLst>
            <pc:docMk/>
            <pc:sldMk cId="831835643" sldId="4339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7T14:11:16.010" v="40"/>
              <pc2:cmMkLst xmlns:pc2="http://schemas.microsoft.com/office/powerpoint/2019/9/main/command">
                <pc:docMk/>
                <pc:sldMk cId="831835643" sldId="4339"/>
                <pc2:cmMk id="{537BA52B-5F70-4984-B922-39E2BD71C0CD}"/>
              </pc2:cmMkLst>
              <pc226:cmRplyChg chg="add">
                <pc226:chgData name="Summers, Kelly" userId="5b1c542f-e6c5-45bf-bbaa-e9e701bf901e" providerId="ADAL" clId="{D9A6DCE9-B769-4962-8250-5AC39ADA3619}" dt="2025-01-07T14:11:16.010" v="40"/>
                <pc2:cmRplyMkLst xmlns:pc2="http://schemas.microsoft.com/office/powerpoint/2019/9/main/command">
                  <pc:docMk/>
                  <pc:sldMk cId="831835643" sldId="4339"/>
                  <pc2:cmMk id="{537BA52B-5F70-4984-B922-39E2BD71C0CD}"/>
                  <pc2:cmRplyMk id="{976B97DB-9AF1-48A9-93FF-B287D677B048}"/>
                </pc2:cmRplyMkLst>
              </pc226:cmRplyChg>
            </pc226:cmChg>
            <pc226:cmChg xmlns:pc226="http://schemas.microsoft.com/office/powerpoint/2022/06/main/command" chg="add">
              <pc226:chgData name="Summers, Kelly" userId="5b1c542f-e6c5-45bf-bbaa-e9e701bf901e" providerId="ADAL" clId="{D9A6DCE9-B769-4962-8250-5AC39ADA3619}" dt="2025-01-07T15:04:21.732" v="269"/>
              <pc2:cmMkLst xmlns:pc2="http://schemas.microsoft.com/office/powerpoint/2019/9/main/command">
                <pc:docMk/>
                <pc:sldMk cId="831835643" sldId="4339"/>
                <pc2:cmMk id="{A1CCE8D9-BDFF-4F2A-9E2B-FCDB9914A39F}"/>
              </pc2:cmMkLst>
              <pc226:cmRplyChg chg="add">
                <pc226:chgData name="Summers, Kelly" userId="5b1c542f-e6c5-45bf-bbaa-e9e701bf901e" providerId="ADAL" clId="{D9A6DCE9-B769-4962-8250-5AC39ADA3619}" dt="2025-01-07T15:04:21.732" v="269"/>
                <pc2:cmRplyMkLst xmlns:pc2="http://schemas.microsoft.com/office/powerpoint/2019/9/main/command">
                  <pc:docMk/>
                  <pc:sldMk cId="831835643" sldId="4339"/>
                  <pc2:cmMk id="{A1CCE8D9-BDFF-4F2A-9E2B-FCDB9914A39F}"/>
                  <pc2:cmRplyMk id="{4013AE55-08F8-4D25-8FC0-BB535E819BEB}"/>
                </pc2:cmRplyMkLst>
              </pc226:cmRplyChg>
            </pc226:cmChg>
          </p:ext>
        </pc:extLst>
      </pc:sldChg>
      <pc:sldChg chg="modSp mod modCm">
        <pc:chgData name="Summers, Kelly" userId="5b1c542f-e6c5-45bf-bbaa-e9e701bf901e" providerId="ADAL" clId="{D9A6DCE9-B769-4962-8250-5AC39ADA3619}" dt="2025-01-06T15:05:07.099" v="21" actId="20577"/>
        <pc:sldMkLst>
          <pc:docMk/>
          <pc:sldMk cId="1520337464" sldId="4343"/>
        </pc:sldMkLst>
        <pc:spChg chg="mod">
          <ac:chgData name="Summers, Kelly" userId="5b1c542f-e6c5-45bf-bbaa-e9e701bf901e" providerId="ADAL" clId="{D9A6DCE9-B769-4962-8250-5AC39ADA3619}" dt="2025-01-06T15:05:07.099" v="21" actId="20577"/>
          <ac:spMkLst>
            <pc:docMk/>
            <pc:sldMk cId="1520337464" sldId="4343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s, Kelly" userId="5b1c542f-e6c5-45bf-bbaa-e9e701bf901e" providerId="ADAL" clId="{D9A6DCE9-B769-4962-8250-5AC39ADA3619}" dt="2025-01-06T15:05:07.099" v="21" actId="20577"/>
              <pc2:cmMkLst xmlns:pc2="http://schemas.microsoft.com/office/powerpoint/2019/9/main/command">
                <pc:docMk/>
                <pc:sldMk cId="1520337464" sldId="4343"/>
                <pc2:cmMk id="{BE4A5B51-D720-4121-B686-26ED6BCABAE6}"/>
              </pc2:cmMkLst>
            </pc226:cmChg>
          </p:ext>
        </pc:extLst>
      </pc:sldChg>
      <pc:sldChg chg="modSp mod addCm modCm">
        <pc:chgData name="Summers, Kelly" userId="5b1c542f-e6c5-45bf-bbaa-e9e701bf901e" providerId="ADAL" clId="{D9A6DCE9-B769-4962-8250-5AC39ADA3619}" dt="2025-01-06T15:34:03.525" v="35" actId="20577"/>
        <pc:sldMkLst>
          <pc:docMk/>
          <pc:sldMk cId="315257798" sldId="4344"/>
        </pc:sldMkLst>
        <pc:spChg chg="mod">
          <ac:chgData name="Summers, Kelly" userId="5b1c542f-e6c5-45bf-bbaa-e9e701bf901e" providerId="ADAL" clId="{D9A6DCE9-B769-4962-8250-5AC39ADA3619}" dt="2025-01-06T15:34:03.525" v="35" actId="20577"/>
          <ac:spMkLst>
            <pc:docMk/>
            <pc:sldMk cId="315257798" sldId="4344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ummers, Kelly" userId="5b1c542f-e6c5-45bf-bbaa-e9e701bf901e" providerId="ADAL" clId="{D9A6DCE9-B769-4962-8250-5AC39ADA3619}" dt="2025-01-06T15:06:48.648" v="30"/>
              <pc2:cmMkLst xmlns:pc2="http://schemas.microsoft.com/office/powerpoint/2019/9/main/command">
                <pc:docMk/>
                <pc:sldMk cId="315257798" sldId="4344"/>
                <pc2:cmMk id="{22C7C81C-D2D7-4D87-877F-48E121D1A520}"/>
              </pc2:cmMkLst>
            </pc226:cmChg>
          </p:ext>
        </pc:extLst>
      </pc:sldChg>
      <pc:sldChg chg="modSp mod addCm">
        <pc:chgData name="Summers, Kelly" userId="5b1c542f-e6c5-45bf-bbaa-e9e701bf901e" providerId="ADAL" clId="{D9A6DCE9-B769-4962-8250-5AC39ADA3619}" dt="2025-01-06T15:04:12.743" v="19"/>
        <pc:sldMkLst>
          <pc:docMk/>
          <pc:sldMk cId="593406351" sldId="4346"/>
        </pc:sldMkLst>
        <pc:spChg chg="mod">
          <ac:chgData name="Summers, Kelly" userId="5b1c542f-e6c5-45bf-bbaa-e9e701bf901e" providerId="ADAL" clId="{D9A6DCE9-B769-4962-8250-5AC39ADA3619}" dt="2025-01-06T15:03:43.004" v="18" actId="20577"/>
          <ac:spMkLst>
            <pc:docMk/>
            <pc:sldMk cId="593406351" sldId="4346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D9A6DCE9-B769-4962-8250-5AC39ADA3619}" dt="2025-01-06T15:04:12.743" v="19"/>
              <pc2:cmMkLst xmlns:pc2="http://schemas.microsoft.com/office/powerpoint/2019/9/main/command">
                <pc:docMk/>
                <pc:sldMk cId="593406351" sldId="4346"/>
                <pc2:cmMk id="{963EABE5-984A-4255-A2AC-9BE0FB39FEF8}"/>
              </pc2:cmMkLst>
            </pc226:cmChg>
          </p:ext>
        </pc:extLst>
      </pc:sldChg>
      <pc:sldChg chg="modCm">
        <pc:chgData name="Summers, Kelly" userId="5b1c542f-e6c5-45bf-bbaa-e9e701bf901e" providerId="ADAL" clId="{D9A6DCE9-B769-4962-8250-5AC39ADA3619}" dt="2025-01-07T14:11:39.385" v="41"/>
        <pc:sldMkLst>
          <pc:docMk/>
          <pc:sldMk cId="2450678168" sldId="43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7T14:11:39.385" v="41"/>
              <pc2:cmMkLst xmlns:pc2="http://schemas.microsoft.com/office/powerpoint/2019/9/main/command">
                <pc:docMk/>
                <pc:sldMk cId="2450678168" sldId="4349"/>
                <pc2:cmMk id="{225744D6-7986-4A02-8292-14B95A02E331}"/>
              </pc2:cmMkLst>
              <pc226:cmRplyChg chg="add">
                <pc226:chgData name="Summers, Kelly" userId="5b1c542f-e6c5-45bf-bbaa-e9e701bf901e" providerId="ADAL" clId="{D9A6DCE9-B769-4962-8250-5AC39ADA3619}" dt="2025-01-07T14:11:39.385" v="41"/>
                <pc2:cmRplyMkLst xmlns:pc2="http://schemas.microsoft.com/office/powerpoint/2019/9/main/command">
                  <pc:docMk/>
                  <pc:sldMk cId="2450678168" sldId="4349"/>
                  <pc2:cmMk id="{225744D6-7986-4A02-8292-14B95A02E331}"/>
                  <pc2:cmRplyMk id="{B0617F59-7093-4E16-8224-3C175EA3EE9E}"/>
                </pc2:cmRplyMkLst>
              </pc226:cmRplyChg>
            </pc226:cmChg>
          </p:ext>
        </pc:extLst>
      </pc:sldChg>
      <pc:sldChg chg="modCm">
        <pc:chgData name="Summers, Kelly" userId="5b1c542f-e6c5-45bf-bbaa-e9e701bf901e" providerId="ADAL" clId="{D9A6DCE9-B769-4962-8250-5AC39ADA3619}" dt="2025-01-07T14:15:56.394" v="42"/>
        <pc:sldMkLst>
          <pc:docMk/>
          <pc:sldMk cId="1788011266" sldId="43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mmers, Kelly" userId="5b1c542f-e6c5-45bf-bbaa-e9e701bf901e" providerId="ADAL" clId="{D9A6DCE9-B769-4962-8250-5AC39ADA3619}" dt="2025-01-07T14:15:56.394" v="42"/>
              <pc2:cmMkLst xmlns:pc2="http://schemas.microsoft.com/office/powerpoint/2019/9/main/command">
                <pc:docMk/>
                <pc:sldMk cId="1788011266" sldId="4351"/>
                <pc2:cmMk id="{C49F3B1F-4B28-489F-8B5C-CA200CB32C9C}"/>
              </pc2:cmMkLst>
              <pc226:cmRplyChg chg="add">
                <pc226:chgData name="Summers, Kelly" userId="5b1c542f-e6c5-45bf-bbaa-e9e701bf901e" providerId="ADAL" clId="{D9A6DCE9-B769-4962-8250-5AC39ADA3619}" dt="2025-01-07T14:15:56.394" v="42"/>
                <pc2:cmRplyMkLst xmlns:pc2="http://schemas.microsoft.com/office/powerpoint/2019/9/main/command">
                  <pc:docMk/>
                  <pc:sldMk cId="1788011266" sldId="4351"/>
                  <pc2:cmMk id="{C49F3B1F-4B28-489F-8B5C-CA200CB32C9C}"/>
                  <pc2:cmRplyMk id="{2C75574C-ED48-4082-A6EA-8DFDFB4AF368}"/>
                </pc2:cmRplyMkLst>
              </pc226:cmRplyChg>
            </pc226:cmChg>
          </p:ext>
        </pc:extLst>
      </pc:sldChg>
    </pc:docChg>
  </pc:docChgLst>
  <pc:docChgLst>
    <pc:chgData name="Deck, Peter" userId="abe1e49e-c9fd-41de-bb49-f2f7ac4f27dc" providerId="ADAL" clId="{0A6144DD-9923-4BAB-A4BB-9AD4DE3EC14A}"/>
    <pc:docChg chg="undo custSel addSld modSld">
      <pc:chgData name="Deck, Peter" userId="abe1e49e-c9fd-41de-bb49-f2f7ac4f27dc" providerId="ADAL" clId="{0A6144DD-9923-4BAB-A4BB-9AD4DE3EC14A}" dt="2024-12-03T18:10:24.158" v="1471"/>
      <pc:docMkLst>
        <pc:docMk/>
      </pc:docMkLst>
      <pc:sldChg chg="addSp delSp modSp mod delCm modNotesTx">
        <pc:chgData name="Deck, Peter" userId="abe1e49e-c9fd-41de-bb49-f2f7ac4f27dc" providerId="ADAL" clId="{0A6144DD-9923-4BAB-A4BB-9AD4DE3EC14A}" dt="2024-12-03T17:14:50.407" v="1469" actId="20577"/>
        <pc:sldMkLst>
          <pc:docMk/>
          <pc:sldMk cId="825981864" sldId="4289"/>
        </pc:sldMkLst>
        <pc:spChg chg="mod">
          <ac:chgData name="Deck, Peter" userId="abe1e49e-c9fd-41de-bb49-f2f7ac4f27dc" providerId="ADAL" clId="{0A6144DD-9923-4BAB-A4BB-9AD4DE3EC14A}" dt="2024-11-18T13:00:01.280" v="20" actId="14100"/>
          <ac:spMkLst>
            <pc:docMk/>
            <pc:sldMk cId="825981864" sldId="4289"/>
            <ac:spMk id="5" creationId="{7F6B65AA-DF89-96AF-11E8-F11D8C89225A}"/>
          </ac:spMkLst>
        </pc:spChg>
        <pc:spChg chg="mod ord">
          <ac:chgData name="Deck, Peter" userId="abe1e49e-c9fd-41de-bb49-f2f7ac4f27dc" providerId="ADAL" clId="{0A6144DD-9923-4BAB-A4BB-9AD4DE3EC14A}" dt="2024-12-03T17:14:50.407" v="1469" actId="20577"/>
          <ac:spMkLst>
            <pc:docMk/>
            <pc:sldMk cId="825981864" sldId="4289"/>
            <ac:spMk id="9" creationId="{6B2426AB-D6E1-8609-F70B-5BCA9ADD0171}"/>
          </ac:spMkLst>
        </pc:spChg>
        <pc:picChg chg="add mod ord modCrop">
          <ac:chgData name="Deck, Peter" userId="abe1e49e-c9fd-41de-bb49-f2f7ac4f27dc" providerId="ADAL" clId="{0A6144DD-9923-4BAB-A4BB-9AD4DE3EC14A}" dt="2024-11-18T15:47:46.153" v="157" actId="732"/>
          <ac:picMkLst>
            <pc:docMk/>
            <pc:sldMk cId="825981864" sldId="4289"/>
            <ac:picMk id="4" creationId="{F22C7F28-DE3F-F131-CECE-F161831C62E5}"/>
          </ac:picMkLst>
        </pc:picChg>
        <pc:picChg chg="ord">
          <ac:chgData name="Deck, Peter" userId="abe1e49e-c9fd-41de-bb49-f2f7ac4f27dc" providerId="ADAL" clId="{0A6144DD-9923-4BAB-A4BB-9AD4DE3EC14A}" dt="2024-11-18T15:47:39.435" v="156" actId="166"/>
          <ac:picMkLst>
            <pc:docMk/>
            <pc:sldMk cId="825981864" sldId="4289"/>
            <ac:picMk id="8" creationId="{FBFD40AB-E78A-32E4-8EAA-AEC0BF2D3899}"/>
          </ac:picMkLst>
        </pc:picChg>
        <pc:picChg chg="add del mod">
          <ac:chgData name="Deck, Peter" userId="abe1e49e-c9fd-41de-bb49-f2f7ac4f27dc" providerId="ADAL" clId="{0A6144DD-9923-4BAB-A4BB-9AD4DE3EC14A}" dt="2024-11-18T15:47:29.289" v="153" actId="478"/>
          <ac:picMkLst>
            <pc:docMk/>
            <pc:sldMk cId="825981864" sldId="4289"/>
            <ac:picMk id="1026" creationId="{769C43E2-CEF8-EF60-DB45-B188196F1C9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9T14:57:41.524" v="631"/>
              <pc2:cmMkLst xmlns:pc2="http://schemas.microsoft.com/office/powerpoint/2019/9/main/command">
                <pc:docMk/>
                <pc:sldMk cId="825981864" sldId="4289"/>
                <pc2:cmMk id="{23262A3F-CE74-4EB1-B6CC-82C4C76171DE}"/>
              </pc2:cmMkLst>
            </pc226:cmChg>
          </p:ext>
        </pc:extLst>
      </pc:sldChg>
      <pc:sldChg chg="modSp mod">
        <pc:chgData name="Deck, Peter" userId="abe1e49e-c9fd-41de-bb49-f2f7ac4f27dc" providerId="ADAL" clId="{0A6144DD-9923-4BAB-A4BB-9AD4DE3EC14A}" dt="2024-11-19T15:15:42.653" v="1440" actId="1076"/>
        <pc:sldMkLst>
          <pc:docMk/>
          <pc:sldMk cId="610307706" sldId="4290"/>
        </pc:sldMkLst>
      </pc:sldChg>
      <pc:sldChg chg="modSp mod">
        <pc:chgData name="Deck, Peter" userId="abe1e49e-c9fd-41de-bb49-f2f7ac4f27dc" providerId="ADAL" clId="{0A6144DD-9923-4BAB-A4BB-9AD4DE3EC14A}" dt="2024-11-19T15:15:53.188" v="1442" actId="12"/>
        <pc:sldMkLst>
          <pc:docMk/>
          <pc:sldMk cId="2100497281" sldId="4291"/>
        </pc:sldMkLst>
        <pc:spChg chg="mod">
          <ac:chgData name="Deck, Peter" userId="abe1e49e-c9fd-41de-bb49-f2f7ac4f27dc" providerId="ADAL" clId="{0A6144DD-9923-4BAB-A4BB-9AD4DE3EC14A}" dt="2024-11-19T15:15:53.188" v="1442" actId="12"/>
          <ac:spMkLst>
            <pc:docMk/>
            <pc:sldMk cId="2100497281" sldId="4291"/>
            <ac:spMk id="3" creationId="{361CC249-FBD2-FABF-3EFC-AA9F5C95E8E2}"/>
          </ac:spMkLst>
        </pc:spChg>
      </pc:sldChg>
      <pc:sldChg chg="modSp mod delCm modCm">
        <pc:chgData name="Deck, Peter" userId="abe1e49e-c9fd-41de-bb49-f2f7ac4f27dc" providerId="ADAL" clId="{0A6144DD-9923-4BAB-A4BB-9AD4DE3EC14A}" dt="2024-11-18T15:39:28.569" v="44" actId="1076"/>
        <pc:sldMkLst>
          <pc:docMk/>
          <pc:sldMk cId="1772871780" sldId="4293"/>
        </pc:sldMkLst>
        <pc:spChg chg="mod">
          <ac:chgData name="Deck, Peter" userId="abe1e49e-c9fd-41de-bb49-f2f7ac4f27dc" providerId="ADAL" clId="{0A6144DD-9923-4BAB-A4BB-9AD4DE3EC14A}" dt="2024-11-18T15:39:28.569" v="44" actId="1076"/>
          <ac:spMkLst>
            <pc:docMk/>
            <pc:sldMk cId="1772871780" sldId="4293"/>
            <ac:spMk id="2" creationId="{837123F3-6127-3672-E17E-7D01A4AEF2C0}"/>
          </ac:spMkLst>
        </pc:spChg>
        <pc:spChg chg="mod">
          <ac:chgData name="Deck, Peter" userId="abe1e49e-c9fd-41de-bb49-f2f7ac4f27dc" providerId="ADAL" clId="{0A6144DD-9923-4BAB-A4BB-9AD4DE3EC14A}" dt="2024-11-18T15:39:12.508" v="41" actId="207"/>
          <ac:spMkLst>
            <pc:docMk/>
            <pc:sldMk cId="1772871780" sldId="4293"/>
            <ac:spMk id="3" creationId="{361CC249-FBD2-FABF-3EFC-AA9F5C95E8E2}"/>
          </ac:spMkLst>
        </pc:spChg>
        <pc:spChg chg="mod">
          <ac:chgData name="Deck, Peter" userId="abe1e49e-c9fd-41de-bb49-f2f7ac4f27dc" providerId="ADAL" clId="{0A6144DD-9923-4BAB-A4BB-9AD4DE3EC14A}" dt="2024-11-18T15:39:27.348" v="43" actId="14100"/>
          <ac:spMkLst>
            <pc:docMk/>
            <pc:sldMk cId="1772871780" sldId="4293"/>
            <ac:spMk id="5" creationId="{214AF05A-BF90-FE9B-6D21-9A79397B9A8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8T15:39:15.252" v="42"/>
              <pc2:cmMkLst xmlns:pc2="http://schemas.microsoft.com/office/powerpoint/2019/9/main/command">
                <pc:docMk/>
                <pc:sldMk cId="1772871780" sldId="4293"/>
                <pc2:cmMk id="{E3A98742-E6F3-4FBB-B152-7D9600EB6E97}"/>
              </pc2:cmMkLst>
            </pc226:cmChg>
          </p:ext>
        </pc:extLst>
      </pc:sldChg>
      <pc:sldChg chg="modSp mod delCm">
        <pc:chgData name="Deck, Peter" userId="abe1e49e-c9fd-41de-bb49-f2f7ac4f27dc" providerId="ADAL" clId="{0A6144DD-9923-4BAB-A4BB-9AD4DE3EC14A}" dt="2024-11-18T15:50:01.764" v="491"/>
        <pc:sldMkLst>
          <pc:docMk/>
          <pc:sldMk cId="4247904132" sldId="4294"/>
        </pc:sldMkLst>
        <pc:spChg chg="mod">
          <ac:chgData name="Deck, Peter" userId="abe1e49e-c9fd-41de-bb49-f2f7ac4f27dc" providerId="ADAL" clId="{0A6144DD-9923-4BAB-A4BB-9AD4DE3EC14A}" dt="2024-11-18T15:49:59.023" v="490" actId="20577"/>
          <ac:spMkLst>
            <pc:docMk/>
            <pc:sldMk cId="4247904132" sldId="4294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8T15:50:01.764" v="491"/>
              <pc2:cmMkLst xmlns:pc2="http://schemas.microsoft.com/office/powerpoint/2019/9/main/command">
                <pc:docMk/>
                <pc:sldMk cId="4247904132" sldId="4294"/>
                <pc2:cmMk id="{22343CC4-E8D3-4890-871D-C4A545853848}"/>
              </pc2:cmMkLst>
            </pc226:cmChg>
          </p:ext>
        </pc:extLst>
      </pc:sldChg>
      <pc:sldChg chg="modSp mod delCm modCm">
        <pc:chgData name="Deck, Peter" userId="abe1e49e-c9fd-41de-bb49-f2f7ac4f27dc" providerId="ADAL" clId="{0A6144DD-9923-4BAB-A4BB-9AD4DE3EC14A}" dt="2024-11-19T15:16:16.911" v="1445"/>
        <pc:sldMkLst>
          <pc:docMk/>
          <pc:sldMk cId="4172516615" sldId="4298"/>
        </pc:sldMkLst>
        <pc:spChg chg="mod">
          <ac:chgData name="Deck, Peter" userId="abe1e49e-c9fd-41de-bb49-f2f7ac4f27dc" providerId="ADAL" clId="{0A6144DD-9923-4BAB-A4BB-9AD4DE3EC14A}" dt="2024-11-19T15:16:07.488" v="1444" actId="12"/>
          <ac:spMkLst>
            <pc:docMk/>
            <pc:sldMk cId="4172516615" sldId="429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A6144DD-9923-4BAB-A4BB-9AD4DE3EC14A}" dt="2024-11-19T15:16:16.911" v="1445"/>
              <pc2:cmMkLst xmlns:pc2="http://schemas.microsoft.com/office/powerpoint/2019/9/main/command">
                <pc:docMk/>
                <pc:sldMk cId="4172516615" sldId="4298"/>
                <pc2:cmMk id="{7FD7F7A7-00CF-4057-A8AF-52E68E3BA8D1}"/>
              </pc2:cmMkLst>
              <pc226:cmRplyChg chg="add mod">
                <pc226:chgData name="Deck, Peter" userId="abe1e49e-c9fd-41de-bb49-f2f7ac4f27dc" providerId="ADAL" clId="{0A6144DD-9923-4BAB-A4BB-9AD4DE3EC14A}" dt="2024-11-19T15:16:16.911" v="1445"/>
                <pc2:cmRplyMkLst xmlns:pc2="http://schemas.microsoft.com/office/powerpoint/2019/9/main/command">
                  <pc:docMk/>
                  <pc:sldMk cId="4172516615" sldId="4298"/>
                  <pc2:cmMk id="{7FD7F7A7-00CF-4057-A8AF-52E68E3BA8D1}"/>
                  <pc2:cmRplyMk id="{E1FE2A18-ED52-43AE-A6F3-A17FB7190ED6}"/>
                </pc2:cmRplyMkLst>
              </pc226:cmRplyChg>
            </pc226:cmChg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8T17:50:14.530" v="495"/>
              <pc2:cmMkLst xmlns:pc2="http://schemas.microsoft.com/office/powerpoint/2019/9/main/command">
                <pc:docMk/>
                <pc:sldMk cId="4172516615" sldId="4298"/>
                <pc2:cmMk id="{2BCC0BBE-FB3A-473D-AC11-589ED773A9A2}"/>
              </pc2:cmMkLst>
            </pc226:cmChg>
          </p:ext>
        </pc:extLst>
      </pc:sldChg>
      <pc:sldChg chg="modSp mod">
        <pc:chgData name="Deck, Peter" userId="abe1e49e-c9fd-41de-bb49-f2f7ac4f27dc" providerId="ADAL" clId="{0A6144DD-9923-4BAB-A4BB-9AD4DE3EC14A}" dt="2024-11-18T17:52:59.360" v="504" actId="207"/>
        <pc:sldMkLst>
          <pc:docMk/>
          <pc:sldMk cId="4288876030" sldId="4300"/>
        </pc:sldMkLst>
        <pc:graphicFrameChg chg="mod modGraphic">
          <ac:chgData name="Deck, Peter" userId="abe1e49e-c9fd-41de-bb49-f2f7ac4f27dc" providerId="ADAL" clId="{0A6144DD-9923-4BAB-A4BB-9AD4DE3EC14A}" dt="2024-11-18T17:52:59.360" v="504" actId="207"/>
          <ac:graphicFrameMkLst>
            <pc:docMk/>
            <pc:sldMk cId="4288876030" sldId="4300"/>
            <ac:graphicFrameMk id="4" creationId="{618726A2-DFD4-D5FC-7C6D-91BAC0FB96E3}"/>
          </ac:graphicFrameMkLst>
        </pc:graphicFrameChg>
      </pc:sldChg>
      <pc:sldChg chg="modSp mod">
        <pc:chgData name="Deck, Peter" userId="abe1e49e-c9fd-41de-bb49-f2f7ac4f27dc" providerId="ADAL" clId="{0A6144DD-9923-4BAB-A4BB-9AD4DE3EC14A}" dt="2024-11-19T15:16:26.686" v="1446" actId="12"/>
        <pc:sldMkLst>
          <pc:docMk/>
          <pc:sldMk cId="1443373187" sldId="4303"/>
        </pc:sldMkLst>
        <pc:spChg chg="mod">
          <ac:chgData name="Deck, Peter" userId="abe1e49e-c9fd-41de-bb49-f2f7ac4f27dc" providerId="ADAL" clId="{0A6144DD-9923-4BAB-A4BB-9AD4DE3EC14A}" dt="2024-11-19T15:16:26.686" v="1446" actId="12"/>
          <ac:spMkLst>
            <pc:docMk/>
            <pc:sldMk cId="1443373187" sldId="4303"/>
            <ac:spMk id="3" creationId="{361CC249-FBD2-FABF-3EFC-AA9F5C95E8E2}"/>
          </ac:spMkLst>
        </pc:spChg>
      </pc:sldChg>
      <pc:sldChg chg="modSp mod">
        <pc:chgData name="Deck, Peter" userId="abe1e49e-c9fd-41de-bb49-f2f7ac4f27dc" providerId="ADAL" clId="{0A6144DD-9923-4BAB-A4BB-9AD4DE3EC14A}" dt="2024-11-19T15:16:44.169" v="1449" actId="12"/>
        <pc:sldMkLst>
          <pc:docMk/>
          <pc:sldMk cId="2412721062" sldId="4313"/>
        </pc:sldMkLst>
        <pc:spChg chg="mod">
          <ac:chgData name="Deck, Peter" userId="abe1e49e-c9fd-41de-bb49-f2f7ac4f27dc" providerId="ADAL" clId="{0A6144DD-9923-4BAB-A4BB-9AD4DE3EC14A}" dt="2024-11-19T15:16:44.169" v="1449" actId="12"/>
          <ac:spMkLst>
            <pc:docMk/>
            <pc:sldMk cId="2412721062" sldId="4313"/>
            <ac:spMk id="3" creationId="{361CC249-FBD2-FABF-3EFC-AA9F5C95E8E2}"/>
          </ac:spMkLst>
        </pc:spChg>
      </pc:sldChg>
      <pc:sldChg chg="addSp modSp mod delCm modCm">
        <pc:chgData name="Deck, Peter" userId="abe1e49e-c9fd-41de-bb49-f2f7ac4f27dc" providerId="ADAL" clId="{0A6144DD-9923-4BAB-A4BB-9AD4DE3EC14A}" dt="2024-11-19T15:00:50.972" v="730"/>
        <pc:sldMkLst>
          <pc:docMk/>
          <pc:sldMk cId="1869089047" sldId="4316"/>
        </pc:sldMkLst>
        <pc:spChg chg="mod">
          <ac:chgData name="Deck, Peter" userId="abe1e49e-c9fd-41de-bb49-f2f7ac4f27dc" providerId="ADAL" clId="{0A6144DD-9923-4BAB-A4BB-9AD4DE3EC14A}" dt="2024-11-18T17:54:37.597" v="512" actId="207"/>
          <ac:spMkLst>
            <pc:docMk/>
            <pc:sldMk cId="1869089047" sldId="4316"/>
            <ac:spMk id="3" creationId="{361CC249-FBD2-FABF-3EFC-AA9F5C95E8E2}"/>
          </ac:spMkLst>
        </pc:spChg>
        <pc:spChg chg="mod">
          <ac:chgData name="Deck, Peter" userId="abe1e49e-c9fd-41de-bb49-f2f7ac4f27dc" providerId="ADAL" clId="{0A6144DD-9923-4BAB-A4BB-9AD4DE3EC14A}" dt="2024-11-19T14:58:52.981" v="641" actId="20577"/>
          <ac:spMkLst>
            <pc:docMk/>
            <pc:sldMk cId="1869089047" sldId="4316"/>
            <ac:spMk id="4" creationId="{2020D6D9-2FA7-77F3-1251-D2D80FFA5B2C}"/>
          </ac:spMkLst>
        </pc:spChg>
        <pc:spChg chg="mod">
          <ac:chgData name="Deck, Peter" userId="abe1e49e-c9fd-41de-bb49-f2f7ac4f27dc" providerId="ADAL" clId="{0A6144DD-9923-4BAB-A4BB-9AD4DE3EC14A}" dt="2024-11-19T14:58:42.709" v="635" actId="21"/>
          <ac:spMkLst>
            <pc:docMk/>
            <pc:sldMk cId="1869089047" sldId="4316"/>
            <ac:spMk id="6" creationId="{1C4E4CF6-DEFC-4CE4-DC10-E8613EC989EC}"/>
          </ac:spMkLst>
        </pc:spChg>
        <pc:spChg chg="add mod">
          <ac:chgData name="Deck, Peter" userId="abe1e49e-c9fd-41de-bb49-f2f7ac4f27dc" providerId="ADAL" clId="{0A6144DD-9923-4BAB-A4BB-9AD4DE3EC14A}" dt="2024-11-19T15:00:41.519" v="729" actId="20577"/>
          <ac:spMkLst>
            <pc:docMk/>
            <pc:sldMk cId="1869089047" sldId="4316"/>
            <ac:spMk id="8" creationId="{B4984BE7-3E1A-5587-FAC0-8997C43F0E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9T15:00:50.972" v="730"/>
              <pc2:cmMkLst xmlns:pc2="http://schemas.microsoft.com/office/powerpoint/2019/9/main/command">
                <pc:docMk/>
                <pc:sldMk cId="1869089047" sldId="4316"/>
                <pc2:cmMk id="{AFCDE91E-5B2D-43FD-8584-48B6D7B33A07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8T17:54:43.562" v="513"/>
              <pc2:cmMkLst xmlns:pc2="http://schemas.microsoft.com/office/powerpoint/2019/9/main/command">
                <pc:docMk/>
                <pc:sldMk cId="1869089047" sldId="4316"/>
                <pc2:cmMk id="{A1BD8C71-EAA4-4AE0-BBF2-3E5685720EB1}"/>
              </pc2:cmMkLst>
            </pc226:cmChg>
          </p:ext>
        </pc:extLst>
      </pc:sldChg>
      <pc:sldChg chg="modSp mod delCm modCm">
        <pc:chgData name="Deck, Peter" userId="abe1e49e-c9fd-41de-bb49-f2f7ac4f27dc" providerId="ADAL" clId="{0A6144DD-9923-4BAB-A4BB-9AD4DE3EC14A}" dt="2024-11-19T15:02:55.695" v="770"/>
        <pc:sldMkLst>
          <pc:docMk/>
          <pc:sldMk cId="1802226205" sldId="4317"/>
        </pc:sldMkLst>
        <pc:graphicFrameChg chg="mod modGraphic">
          <ac:chgData name="Deck, Peter" userId="abe1e49e-c9fd-41de-bb49-f2f7ac4f27dc" providerId="ADAL" clId="{0A6144DD-9923-4BAB-A4BB-9AD4DE3EC14A}" dt="2024-11-19T15:02:55.695" v="770"/>
          <ac:graphicFrameMkLst>
            <pc:docMk/>
            <pc:sldMk cId="1802226205" sldId="4317"/>
            <ac:graphicFrameMk id="7" creationId="{094D69B9-87C1-E11C-D9B4-1F24CE382C6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9T15:01:38.928" v="739"/>
              <pc2:cmMkLst xmlns:pc2="http://schemas.microsoft.com/office/powerpoint/2019/9/main/command">
                <pc:docMk/>
                <pc:sldMk cId="1802226205" sldId="4317"/>
                <pc2:cmMk id="{604F45EB-3028-47B9-8D50-F13C26AC6B79}"/>
              </pc2:cmMkLst>
            </pc226:cmChg>
          </p:ext>
        </pc:extLst>
      </pc:sldChg>
      <pc:sldChg chg="modSp mod modCm">
        <pc:chgData name="Deck, Peter" userId="abe1e49e-c9fd-41de-bb49-f2f7ac4f27dc" providerId="ADAL" clId="{0A6144DD-9923-4BAB-A4BB-9AD4DE3EC14A}" dt="2024-11-19T15:16:35.828" v="1448" actId="12"/>
        <pc:sldMkLst>
          <pc:docMk/>
          <pc:sldMk cId="1920156557" sldId="4319"/>
        </pc:sldMkLst>
        <pc:spChg chg="mod">
          <ac:chgData name="Deck, Peter" userId="abe1e49e-c9fd-41de-bb49-f2f7ac4f27dc" providerId="ADAL" clId="{0A6144DD-9923-4BAB-A4BB-9AD4DE3EC14A}" dt="2024-11-19T15:16:35.828" v="1448" actId="12"/>
          <ac:spMkLst>
            <pc:docMk/>
            <pc:sldMk cId="1920156557" sldId="4319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A6144DD-9923-4BAB-A4BB-9AD4DE3EC14A}" dt="2024-11-19T15:03:33.522" v="780" actId="20577"/>
              <pc2:cmMkLst xmlns:pc2="http://schemas.microsoft.com/office/powerpoint/2019/9/main/command">
                <pc:docMk/>
                <pc:sldMk cId="1920156557" sldId="4319"/>
                <pc2:cmMk id="{75E872C7-FDC0-4189-B784-A7DA96FE198D}"/>
              </pc2:cmMkLst>
            </pc226:cmChg>
          </p:ext>
        </pc:extLst>
      </pc:sldChg>
      <pc:sldChg chg="modSp mod">
        <pc:chgData name="Deck, Peter" userId="abe1e49e-c9fd-41de-bb49-f2f7ac4f27dc" providerId="ADAL" clId="{0A6144DD-9923-4BAB-A4BB-9AD4DE3EC14A}" dt="2024-11-18T17:52:14.778" v="497" actId="20577"/>
        <pc:sldMkLst>
          <pc:docMk/>
          <pc:sldMk cId="1986874327" sldId="4328"/>
        </pc:sldMkLst>
        <pc:spChg chg="mod">
          <ac:chgData name="Deck, Peter" userId="abe1e49e-c9fd-41de-bb49-f2f7ac4f27dc" providerId="ADAL" clId="{0A6144DD-9923-4BAB-A4BB-9AD4DE3EC14A}" dt="2024-11-18T17:52:14.778" v="497" actId="20577"/>
          <ac:spMkLst>
            <pc:docMk/>
            <pc:sldMk cId="1986874327" sldId="4328"/>
            <ac:spMk id="3" creationId="{361CC249-FBD2-FABF-3EFC-AA9F5C95E8E2}"/>
          </ac:spMkLst>
        </pc:spChg>
      </pc:sldChg>
      <pc:sldChg chg="modSp mod delCm modCm">
        <pc:chgData name="Deck, Peter" userId="abe1e49e-c9fd-41de-bb49-f2f7ac4f27dc" providerId="ADAL" clId="{0A6144DD-9923-4BAB-A4BB-9AD4DE3EC14A}" dt="2024-11-19T15:17:12.258" v="1458" actId="12"/>
        <pc:sldMkLst>
          <pc:docMk/>
          <pc:sldMk cId="1137316770" sldId="4331"/>
        </pc:sldMkLst>
        <pc:spChg chg="mod">
          <ac:chgData name="Deck, Peter" userId="abe1e49e-c9fd-41de-bb49-f2f7ac4f27dc" providerId="ADAL" clId="{0A6144DD-9923-4BAB-A4BB-9AD4DE3EC14A}" dt="2024-11-19T15:17:12.258" v="1458" actId="12"/>
          <ac:spMkLst>
            <pc:docMk/>
            <pc:sldMk cId="1137316770" sldId="433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8T17:58:36.909" v="593"/>
              <pc2:cmMkLst xmlns:pc2="http://schemas.microsoft.com/office/powerpoint/2019/9/main/command">
                <pc:docMk/>
                <pc:sldMk cId="1137316770" sldId="4331"/>
                <pc2:cmMk id="{F2A93F41-5B4B-4CDA-901D-AD8D97B82CE9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8T17:58:17.979" v="587"/>
              <pc2:cmMkLst xmlns:pc2="http://schemas.microsoft.com/office/powerpoint/2019/9/main/command">
                <pc:docMk/>
                <pc:sldMk cId="1137316770" sldId="4331"/>
                <pc2:cmMk id="{AA80DAA2-882D-475D-8930-FADF8F33A6F4}"/>
              </pc2:cmMkLst>
            </pc226:cmChg>
          </p:ext>
        </pc:extLst>
      </pc:sldChg>
      <pc:sldChg chg="modSp mod delCm modCm">
        <pc:chgData name="Deck, Peter" userId="abe1e49e-c9fd-41de-bb49-f2f7ac4f27dc" providerId="ADAL" clId="{0A6144DD-9923-4BAB-A4BB-9AD4DE3EC14A}" dt="2024-11-19T15:17:20.842" v="1459" actId="12"/>
        <pc:sldMkLst>
          <pc:docMk/>
          <pc:sldMk cId="1595317858" sldId="4333"/>
        </pc:sldMkLst>
        <pc:spChg chg="mod">
          <ac:chgData name="Deck, Peter" userId="abe1e49e-c9fd-41de-bb49-f2f7ac4f27dc" providerId="ADAL" clId="{0A6144DD-9923-4BAB-A4BB-9AD4DE3EC14A}" dt="2024-11-19T15:17:20.842" v="1459" actId="12"/>
          <ac:spMkLst>
            <pc:docMk/>
            <pc:sldMk cId="1595317858" sldId="4333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8T17:59:48.752" v="614"/>
              <pc2:cmMkLst xmlns:pc2="http://schemas.microsoft.com/office/powerpoint/2019/9/main/command">
                <pc:docMk/>
                <pc:sldMk cId="1595317858" sldId="4333"/>
                <pc2:cmMk id="{7A1BB12C-E5DF-4166-9481-C9CF95FF86E0}"/>
              </pc2:cmMkLst>
            </pc226:cmChg>
          </p:ext>
        </pc:extLst>
      </pc:sldChg>
      <pc:sldChg chg="delCm">
        <pc:chgData name="Deck, Peter" userId="abe1e49e-c9fd-41de-bb49-f2f7ac4f27dc" providerId="ADAL" clId="{0A6144DD-9923-4BAB-A4BB-9AD4DE3EC14A}" dt="2024-11-18T17:58:46.749" v="594"/>
        <pc:sldMkLst>
          <pc:docMk/>
          <pc:sldMk cId="182975242" sldId="43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8T17:58:46.749" v="594"/>
              <pc2:cmMkLst xmlns:pc2="http://schemas.microsoft.com/office/powerpoint/2019/9/main/command">
                <pc:docMk/>
                <pc:sldMk cId="182975242" sldId="4334"/>
                <pc2:cmMk id="{3F8C4A64-30A7-4EC2-A75B-8881A9230CF9}"/>
              </pc2:cmMkLst>
            </pc226:cmChg>
          </p:ext>
        </pc:extLst>
      </pc:sldChg>
      <pc:sldChg chg="modSp mod">
        <pc:chgData name="Deck, Peter" userId="abe1e49e-c9fd-41de-bb49-f2f7ac4f27dc" providerId="ADAL" clId="{0A6144DD-9923-4BAB-A4BB-9AD4DE3EC14A}" dt="2024-11-19T15:17:25.535" v="1460" actId="12"/>
        <pc:sldMkLst>
          <pc:docMk/>
          <pc:sldMk cId="1799445285" sldId="4335"/>
        </pc:sldMkLst>
        <pc:spChg chg="mod">
          <ac:chgData name="Deck, Peter" userId="abe1e49e-c9fd-41de-bb49-f2f7ac4f27dc" providerId="ADAL" clId="{0A6144DD-9923-4BAB-A4BB-9AD4DE3EC14A}" dt="2024-11-19T15:17:25.535" v="1460" actId="12"/>
          <ac:spMkLst>
            <pc:docMk/>
            <pc:sldMk cId="1799445285" sldId="4335"/>
            <ac:spMk id="3" creationId="{361CC249-FBD2-FABF-3EFC-AA9F5C95E8E2}"/>
          </ac:spMkLst>
        </pc:spChg>
      </pc:sldChg>
      <pc:sldChg chg="modSp mod">
        <pc:chgData name="Deck, Peter" userId="abe1e49e-c9fd-41de-bb49-f2f7ac4f27dc" providerId="ADAL" clId="{0A6144DD-9923-4BAB-A4BB-9AD4DE3EC14A}" dt="2024-11-19T15:14:59.448" v="1408" actId="12"/>
        <pc:sldMkLst>
          <pc:docMk/>
          <pc:sldMk cId="3891757634" sldId="4337"/>
        </pc:sldMkLst>
        <pc:spChg chg="mod">
          <ac:chgData name="Deck, Peter" userId="abe1e49e-c9fd-41de-bb49-f2f7ac4f27dc" providerId="ADAL" clId="{0A6144DD-9923-4BAB-A4BB-9AD4DE3EC14A}" dt="2024-11-19T15:14:59.448" v="1408" actId="12"/>
          <ac:spMkLst>
            <pc:docMk/>
            <pc:sldMk cId="3891757634" sldId="4337"/>
            <ac:spMk id="3" creationId="{361CC249-FBD2-FABF-3EFC-AA9F5C95E8E2}"/>
          </ac:spMkLst>
        </pc:spChg>
      </pc:sldChg>
      <pc:sldChg chg="modSp mod delCm modCm">
        <pc:chgData name="Deck, Peter" userId="abe1e49e-c9fd-41de-bb49-f2f7ac4f27dc" providerId="ADAL" clId="{0A6144DD-9923-4BAB-A4BB-9AD4DE3EC14A}" dt="2024-11-19T15:14:36.132" v="1405"/>
        <pc:sldMkLst>
          <pc:docMk/>
          <pc:sldMk cId="365299853" sldId="4338"/>
        </pc:sldMkLst>
        <pc:spChg chg="mod">
          <ac:chgData name="Deck, Peter" userId="abe1e49e-c9fd-41de-bb49-f2f7ac4f27dc" providerId="ADAL" clId="{0A6144DD-9923-4BAB-A4BB-9AD4DE3EC14A}" dt="2024-11-18T17:57:44.589" v="583" actId="20577"/>
          <ac:spMkLst>
            <pc:docMk/>
            <pc:sldMk cId="365299853" sldId="4338"/>
            <ac:spMk id="3" creationId="{361CC249-FBD2-FABF-3EFC-AA9F5C95E8E2}"/>
          </ac:spMkLst>
        </pc:spChg>
        <pc:graphicFrameChg chg="modGraphic">
          <ac:chgData name="Deck, Peter" userId="abe1e49e-c9fd-41de-bb49-f2f7ac4f27dc" providerId="ADAL" clId="{0A6144DD-9923-4BAB-A4BB-9AD4DE3EC14A}" dt="2024-11-19T15:03:22.414" v="779" actId="20577"/>
          <ac:graphicFrameMkLst>
            <pc:docMk/>
            <pc:sldMk cId="365299853" sldId="4338"/>
            <ac:graphicFrameMk id="2" creationId="{103E9765-F726-3D99-7F63-5252FE8BFA5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9T15:14:36.132" v="1405"/>
              <pc2:cmMkLst xmlns:pc2="http://schemas.microsoft.com/office/powerpoint/2019/9/main/command">
                <pc:docMk/>
                <pc:sldMk cId="365299853" sldId="4338"/>
                <pc2:cmMk id="{C1807BC2-6BA2-4EBA-9FA9-D7A51D14BB81}"/>
              </pc2:cmMkLst>
              <pc226:cmRplyChg chg="add">
                <pc226:chgData name="Deck, Peter" userId="abe1e49e-c9fd-41de-bb49-f2f7ac4f27dc" providerId="ADAL" clId="{0A6144DD-9923-4BAB-A4BB-9AD4DE3EC14A}" dt="2024-11-18T17:57:50.045" v="584"/>
                <pc2:cmRplyMkLst xmlns:pc2="http://schemas.microsoft.com/office/powerpoint/2019/9/main/command">
                  <pc:docMk/>
                  <pc:sldMk cId="365299853" sldId="4338"/>
                  <pc2:cmMk id="{C1807BC2-6BA2-4EBA-9FA9-D7A51D14BB81}"/>
                  <pc2:cmRplyMk id="{9755DB10-4812-4D44-930E-AC18B48803AB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0A6144DD-9923-4BAB-A4BB-9AD4DE3EC14A}" dt="2024-11-19T15:17:06.445" v="1457" actId="12"/>
        <pc:sldMkLst>
          <pc:docMk/>
          <pc:sldMk cId="831835643" sldId="4339"/>
        </pc:sldMkLst>
        <pc:spChg chg="mod">
          <ac:chgData name="Deck, Peter" userId="abe1e49e-c9fd-41de-bb49-f2f7ac4f27dc" providerId="ADAL" clId="{0A6144DD-9923-4BAB-A4BB-9AD4DE3EC14A}" dt="2024-11-19T15:17:06.445" v="1457" actId="12"/>
          <ac:spMkLst>
            <pc:docMk/>
            <pc:sldMk cId="831835643" sldId="4339"/>
            <ac:spMk id="3" creationId="{361CC249-FBD2-FABF-3EFC-AA9F5C95E8E2}"/>
          </ac:spMkLst>
        </pc:spChg>
      </pc:sldChg>
      <pc:sldChg chg="modSp mod delCm modCm">
        <pc:chgData name="Deck, Peter" userId="abe1e49e-c9fd-41de-bb49-f2f7ac4f27dc" providerId="ADAL" clId="{0A6144DD-9923-4BAB-A4BB-9AD4DE3EC14A}" dt="2024-11-19T15:15:26.266" v="1438" actId="1076"/>
        <pc:sldMkLst>
          <pc:docMk/>
          <pc:sldMk cId="1929037630" sldId="4341"/>
        </pc:sldMkLst>
        <pc:spChg chg="mod">
          <ac:chgData name="Deck, Peter" userId="abe1e49e-c9fd-41de-bb49-f2f7ac4f27dc" providerId="ADAL" clId="{0A6144DD-9923-4BAB-A4BB-9AD4DE3EC14A}" dt="2024-11-19T15:15:22.987" v="1435" actId="20577"/>
          <ac:spMkLst>
            <pc:docMk/>
            <pc:sldMk cId="1929037630" sldId="4341"/>
            <ac:spMk id="3" creationId="{361CC249-FBD2-FABF-3EFC-AA9F5C95E8E2}"/>
          </ac:spMkLst>
        </pc:spChg>
        <pc:spChg chg="mod">
          <ac:chgData name="Deck, Peter" userId="abe1e49e-c9fd-41de-bb49-f2f7ac4f27dc" providerId="ADAL" clId="{0A6144DD-9923-4BAB-A4BB-9AD4DE3EC14A}" dt="2024-11-19T15:15:26.266" v="1438" actId="1076"/>
          <ac:spMkLst>
            <pc:docMk/>
            <pc:sldMk cId="1929037630" sldId="4341"/>
            <ac:spMk id="5" creationId="{214AF05A-BF90-FE9B-6D21-9A79397B9A8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9T15:15:24.978" v="1436"/>
              <pc2:cmMkLst xmlns:pc2="http://schemas.microsoft.com/office/powerpoint/2019/9/main/command">
                <pc:docMk/>
                <pc:sldMk cId="1929037630" sldId="4341"/>
                <pc2:cmMk id="{B5D2FE65-CB03-4F6D-BA6B-F011F867F14C}"/>
              </pc2:cmMkLst>
            </pc226:cmChg>
          </p:ext>
        </pc:extLst>
      </pc:sldChg>
      <pc:sldChg chg="modCm">
        <pc:chgData name="Deck, Peter" userId="abe1e49e-c9fd-41de-bb49-f2f7ac4f27dc" providerId="ADAL" clId="{0A6144DD-9923-4BAB-A4BB-9AD4DE3EC14A}" dt="2024-12-03T18:10:24.158" v="1471"/>
        <pc:sldMkLst>
          <pc:docMk/>
          <pc:sldMk cId="2432308645" sldId="4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A6144DD-9923-4BAB-A4BB-9AD4DE3EC14A}" dt="2024-12-03T18:10:24.158" v="1471"/>
              <pc2:cmMkLst xmlns:pc2="http://schemas.microsoft.com/office/powerpoint/2019/9/main/command">
                <pc:docMk/>
                <pc:sldMk cId="2432308645" sldId="4342"/>
                <pc2:cmMk id="{B26C2924-608C-4BD1-9B32-022509D39EBA}"/>
              </pc2:cmMkLst>
            </pc226:cmChg>
            <pc226:cmChg xmlns:pc226="http://schemas.microsoft.com/office/powerpoint/2022/06/main/command" chg="mod">
              <pc226:chgData name="Deck, Peter" userId="abe1e49e-c9fd-41de-bb49-f2f7ac4f27dc" providerId="ADAL" clId="{0A6144DD-9923-4BAB-A4BB-9AD4DE3EC14A}" dt="2024-12-03T18:10:21.495" v="1470"/>
              <pc2:cmMkLst xmlns:pc2="http://schemas.microsoft.com/office/powerpoint/2019/9/main/command">
                <pc:docMk/>
                <pc:sldMk cId="2432308645" sldId="4342"/>
                <pc2:cmMk id="{F4F946FC-6430-4FB3-9222-3D24A2EF2130}"/>
              </pc2:cmMkLst>
            </pc226:cmChg>
          </p:ext>
        </pc:extLst>
      </pc:sldChg>
      <pc:sldChg chg="modSp mod delCm modCm">
        <pc:chgData name="Deck, Peter" userId="abe1e49e-c9fd-41de-bb49-f2f7ac4f27dc" providerId="ADAL" clId="{0A6144DD-9923-4BAB-A4BB-9AD4DE3EC14A}" dt="2024-11-19T15:07:33.217" v="930" actId="12"/>
        <pc:sldMkLst>
          <pc:docMk/>
          <pc:sldMk cId="315257798" sldId="4344"/>
        </pc:sldMkLst>
        <pc:spChg chg="mod">
          <ac:chgData name="Deck, Peter" userId="abe1e49e-c9fd-41de-bb49-f2f7ac4f27dc" providerId="ADAL" clId="{0A6144DD-9923-4BAB-A4BB-9AD4DE3EC14A}" dt="2024-11-19T15:07:33.217" v="930" actId="12"/>
          <ac:spMkLst>
            <pc:docMk/>
            <pc:sldMk cId="315257798" sldId="4344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8T19:02:20.371" v="630"/>
              <pc2:cmMkLst xmlns:pc2="http://schemas.microsoft.com/office/powerpoint/2019/9/main/command">
                <pc:docMk/>
                <pc:sldMk cId="315257798" sldId="4344"/>
                <pc2:cmMk id="{9D6E0E8B-2431-405E-A1A2-EC51AD3BA4D9}"/>
              </pc2:cmMkLst>
            </pc226:cmChg>
          </p:ext>
        </pc:extLst>
      </pc:sldChg>
      <pc:sldChg chg="modSp mod modCm">
        <pc:chgData name="Deck, Peter" userId="abe1e49e-c9fd-41de-bb49-f2f7ac4f27dc" providerId="ADAL" clId="{0A6144DD-9923-4BAB-A4BB-9AD4DE3EC14A}" dt="2024-11-19T15:14:24.997" v="1404"/>
        <pc:sldMkLst>
          <pc:docMk/>
          <pc:sldMk cId="1447872841" sldId="4345"/>
        </pc:sldMkLst>
        <pc:spChg chg="mod">
          <ac:chgData name="Deck, Peter" userId="abe1e49e-c9fd-41de-bb49-f2f7ac4f27dc" providerId="ADAL" clId="{0A6144DD-9923-4BAB-A4BB-9AD4DE3EC14A}" dt="2024-11-19T15:10:06.383" v="971" actId="20577"/>
          <ac:spMkLst>
            <pc:docMk/>
            <pc:sldMk cId="1447872841" sldId="4345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A6144DD-9923-4BAB-A4BB-9AD4DE3EC14A}" dt="2024-11-19T15:14:24.997" v="1404"/>
              <pc2:cmMkLst xmlns:pc2="http://schemas.microsoft.com/office/powerpoint/2019/9/main/command">
                <pc:docMk/>
                <pc:sldMk cId="1447872841" sldId="4345"/>
                <pc2:cmMk id="{AA40E5D7-2C4D-4304-89E0-5FFF8A6DD007}"/>
              </pc2:cmMkLst>
              <pc226:cmRplyChg chg="add mod">
                <pc226:chgData name="Deck, Peter" userId="abe1e49e-c9fd-41de-bb49-f2f7ac4f27dc" providerId="ADAL" clId="{0A6144DD-9923-4BAB-A4BB-9AD4DE3EC14A}" dt="2024-11-19T15:14:23.008" v="1403"/>
                <pc2:cmRplyMkLst xmlns:pc2="http://schemas.microsoft.com/office/powerpoint/2019/9/main/command">
                  <pc:docMk/>
                  <pc:sldMk cId="1447872841" sldId="4345"/>
                  <pc2:cmMk id="{AA40E5D7-2C4D-4304-89E0-5FFF8A6DD007}"/>
                  <pc2:cmRplyMk id="{DFEC32B8-1C53-4976-88EF-A90C5A466B18}"/>
                </pc2:cmRplyMkLst>
              </pc226:cmRplyChg>
              <pc226:cmRplyChg chg="add del">
                <pc226:chgData name="Deck, Peter" userId="abe1e49e-c9fd-41de-bb49-f2f7ac4f27dc" providerId="ADAL" clId="{0A6144DD-9923-4BAB-A4BB-9AD4DE3EC14A}" dt="2024-11-19T15:14:24.997" v="1404"/>
                <pc2:cmRplyMkLst xmlns:pc2="http://schemas.microsoft.com/office/powerpoint/2019/9/main/command">
                  <pc:docMk/>
                  <pc:sldMk cId="1447872841" sldId="4345"/>
                  <pc2:cmMk id="{AA40E5D7-2C4D-4304-89E0-5FFF8A6DD007}"/>
                  <pc2:cmRplyMk id="{A99DDBE1-8635-461C-A4DC-07F961FAC919}"/>
                </pc2:cmRplyMkLst>
              </pc226:cmRplyChg>
            </pc226:cmChg>
            <pc226:cmChg xmlns:pc226="http://schemas.microsoft.com/office/powerpoint/2022/06/main/command" chg="">
              <pc226:chgData name="Deck, Peter" userId="abe1e49e-c9fd-41de-bb49-f2f7ac4f27dc" providerId="ADAL" clId="{0A6144DD-9923-4BAB-A4BB-9AD4DE3EC14A}" dt="2024-11-19T15:14:18.375" v="1402"/>
              <pc2:cmMkLst xmlns:pc2="http://schemas.microsoft.com/office/powerpoint/2019/9/main/command">
                <pc:docMk/>
                <pc:sldMk cId="1447872841" sldId="4345"/>
                <pc2:cmMk id="{C20983EF-3EC0-4F1E-9E8B-48AE89F0FBCE}"/>
              </pc2:cmMkLst>
              <pc226:cmRplyChg chg="add mod">
                <pc226:chgData name="Deck, Peter" userId="abe1e49e-c9fd-41de-bb49-f2f7ac4f27dc" providerId="ADAL" clId="{0A6144DD-9923-4BAB-A4BB-9AD4DE3EC14A}" dt="2024-11-19T15:14:16.427" v="1401"/>
                <pc2:cmRplyMkLst xmlns:pc2="http://schemas.microsoft.com/office/powerpoint/2019/9/main/command">
                  <pc:docMk/>
                  <pc:sldMk cId="1447872841" sldId="4345"/>
                  <pc2:cmMk id="{C20983EF-3EC0-4F1E-9E8B-48AE89F0FBCE}"/>
                  <pc2:cmRplyMk id="{85764308-20EA-453C-BA33-50236F318449}"/>
                </pc2:cmRplyMkLst>
              </pc226:cmRplyChg>
              <pc226:cmRplyChg chg="add del">
                <pc226:chgData name="Deck, Peter" userId="abe1e49e-c9fd-41de-bb49-f2f7ac4f27dc" providerId="ADAL" clId="{0A6144DD-9923-4BAB-A4BB-9AD4DE3EC14A}" dt="2024-11-19T15:14:18.375" v="1402"/>
                <pc2:cmRplyMkLst xmlns:pc2="http://schemas.microsoft.com/office/powerpoint/2019/9/main/command">
                  <pc:docMk/>
                  <pc:sldMk cId="1447872841" sldId="4345"/>
                  <pc2:cmMk id="{C20983EF-3EC0-4F1E-9E8B-48AE89F0FBCE}"/>
                  <pc2:cmRplyMk id="{C0BC8784-2408-4313-A8DF-5730CA3270A8}"/>
                </pc2:cmRplyMkLst>
              </pc226:cmRplyChg>
            </pc226:cmChg>
          </p:ext>
        </pc:extLst>
      </pc:sldChg>
      <pc:sldChg chg="modSp add mod delCm modCm">
        <pc:chgData name="Deck, Peter" userId="abe1e49e-c9fd-41de-bb49-f2f7ac4f27dc" providerId="ADAL" clId="{0A6144DD-9923-4BAB-A4BB-9AD4DE3EC14A}" dt="2024-11-19T15:13:57.453" v="1398"/>
        <pc:sldMkLst>
          <pc:docMk/>
          <pc:sldMk cId="593406351" sldId="4346"/>
        </pc:sldMkLst>
        <pc:spChg chg="mod">
          <ac:chgData name="Deck, Peter" userId="abe1e49e-c9fd-41de-bb49-f2f7ac4f27dc" providerId="ADAL" clId="{0A6144DD-9923-4BAB-A4BB-9AD4DE3EC14A}" dt="2024-11-19T15:13:51.230" v="1396" actId="20577"/>
          <ac:spMkLst>
            <pc:docMk/>
            <pc:sldMk cId="593406351" sldId="4346"/>
            <ac:spMk id="4" creationId="{56A600A0-2BA8-24F8-1E4F-1497B59FE9D0}"/>
          </ac:spMkLst>
        </pc:spChg>
        <pc:spChg chg="mod">
          <ac:chgData name="Deck, Peter" userId="abe1e49e-c9fd-41de-bb49-f2f7ac4f27dc" providerId="ADAL" clId="{0A6144DD-9923-4BAB-A4BB-9AD4DE3EC14A}" dt="2024-11-19T15:09:57.959" v="969" actId="20577"/>
          <ac:spMkLst>
            <pc:docMk/>
            <pc:sldMk cId="593406351" sldId="4346"/>
            <ac:spMk id="5" creationId="{214AF05A-BF90-FE9B-6D21-9A79397B9A8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0A6144DD-9923-4BAB-A4BB-9AD4DE3EC14A}" dt="2024-11-19T15:13:57.453" v="1398"/>
              <pc2:cmMkLst xmlns:pc2="http://schemas.microsoft.com/office/powerpoint/2019/9/main/command">
                <pc:docMk/>
                <pc:sldMk cId="593406351" sldId="4346"/>
                <pc2:cmMk id="{32BA1B34-546D-4666-AB7C-4B5F77DEED53}"/>
              </pc2:cmMkLst>
            </pc226:cmChg>
            <pc226:cmChg xmlns:pc226="http://schemas.microsoft.com/office/powerpoint/2022/06/main/command" chg="del mod">
              <pc226:chgData name="Deck, Peter" userId="abe1e49e-c9fd-41de-bb49-f2f7ac4f27dc" providerId="ADAL" clId="{0A6144DD-9923-4BAB-A4BB-9AD4DE3EC14A}" dt="2024-11-19T15:13:56.138" v="1397"/>
              <pc2:cmMkLst xmlns:pc2="http://schemas.microsoft.com/office/powerpoint/2019/9/main/command">
                <pc:docMk/>
                <pc:sldMk cId="593406351" sldId="4346"/>
                <pc2:cmMk id="{0962C29A-845B-4F80-91BC-45552CC028CB}"/>
              </pc2:cmMkLst>
            </pc226:cmChg>
          </p:ext>
        </pc:extLst>
      </pc:sldChg>
    </pc:docChg>
  </pc:docChgLst>
  <pc:docChgLst>
    <pc:chgData name="Deck, Peter" userId="abe1e49e-c9fd-41de-bb49-f2f7ac4f27dc" providerId="ADAL" clId="{233B98EA-BF26-4E3E-9435-09430A7DA4DE}"/>
    <pc:docChg chg="undo redo custSel addSld delSld modSld modMainMaster">
      <pc:chgData name="Deck, Peter" userId="abe1e49e-c9fd-41de-bb49-f2f7ac4f27dc" providerId="ADAL" clId="{233B98EA-BF26-4E3E-9435-09430A7DA4DE}" dt="2025-01-07T17:31:29.703" v="667"/>
      <pc:docMkLst>
        <pc:docMk/>
      </pc:docMkLst>
      <pc:sldChg chg="del">
        <pc:chgData name="Deck, Peter" userId="abe1e49e-c9fd-41de-bb49-f2f7ac4f27dc" providerId="ADAL" clId="{233B98EA-BF26-4E3E-9435-09430A7DA4DE}" dt="2025-01-07T16:23:50.766" v="537" actId="47"/>
        <pc:sldMkLst>
          <pc:docMk/>
          <pc:sldMk cId="4169685965" sldId="1037"/>
        </pc:sldMkLst>
      </pc:sldChg>
      <pc:sldChg chg="addSp delSp modSp mod addCm delCm modCm">
        <pc:chgData name="Deck, Peter" userId="abe1e49e-c9fd-41de-bb49-f2f7ac4f27dc" providerId="ADAL" clId="{233B98EA-BF26-4E3E-9435-09430A7DA4DE}" dt="2025-01-07T16:24:09.251" v="541"/>
        <pc:sldMkLst>
          <pc:docMk/>
          <pc:sldMk cId="2100497281" sldId="4291"/>
        </pc:sldMkLst>
        <pc:spChg chg="del">
          <ac:chgData name="Deck, Peter" userId="abe1e49e-c9fd-41de-bb49-f2f7ac4f27dc" providerId="ADAL" clId="{233B98EA-BF26-4E3E-9435-09430A7DA4DE}" dt="2025-01-07T16:23:22.574" v="532" actId="478"/>
          <ac:spMkLst>
            <pc:docMk/>
            <pc:sldMk cId="2100497281" sldId="4291"/>
            <ac:spMk id="3" creationId="{361CC249-FBD2-FABF-3EFC-AA9F5C95E8E2}"/>
          </ac:spMkLst>
        </pc:spChg>
        <pc:spChg chg="add mod">
          <ac:chgData name="Deck, Peter" userId="abe1e49e-c9fd-41de-bb49-f2f7ac4f27dc" providerId="ADAL" clId="{233B98EA-BF26-4E3E-9435-09430A7DA4DE}" dt="2025-01-07T16:23:56.125" v="538" actId="1076"/>
          <ac:spMkLst>
            <pc:docMk/>
            <pc:sldMk cId="2100497281" sldId="4291"/>
            <ac:spMk id="4" creationId="{77EAC4B4-A75E-425B-218E-20AA3A459C3C}"/>
          </ac:spMkLst>
        </pc:spChg>
        <pc:spChg chg="del">
          <ac:chgData name="Deck, Peter" userId="abe1e49e-c9fd-41de-bb49-f2f7ac4f27dc" providerId="ADAL" clId="{233B98EA-BF26-4E3E-9435-09430A7DA4DE}" dt="2025-01-07T16:23:32.661" v="534" actId="478"/>
          <ac:spMkLst>
            <pc:docMk/>
            <pc:sldMk cId="2100497281" sldId="4291"/>
            <ac:spMk id="5" creationId="{214AF05A-BF90-FE9B-6D21-9A79397B9A87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7" creationId="{11DFD4B4-F7C2-1244-BCE7-0935FC3A9EC9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8" creationId="{53E28AB3-603F-C170-05C1-801497A6CD23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15" creationId="{26FBDA5B-E8B7-D575-F057-E3229AD6945F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16" creationId="{82E9EB2D-9FC0-89DB-0BC6-A8F26E4B41D3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17" creationId="{8ED5CDC3-05EA-7DAC-DC42-CF93E6E269C6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18" creationId="{06272488-B4D4-C7AC-8157-2186A3E8D4FE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19" creationId="{C36D7FD9-B1CE-11A8-5C1D-2A6003EA99EE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20" creationId="{98E8A69A-9D72-0B4D-9114-B19B6FF2CEE9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21" creationId="{7B691CEB-D3C6-27C5-2706-19EF6523D41F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22" creationId="{D6A045B9-F39D-84BC-5494-DB688F6E9C62}"/>
          </ac:spMkLst>
        </pc:spChg>
        <pc:spChg chg="mod">
          <ac:chgData name="Deck, Peter" userId="abe1e49e-c9fd-41de-bb49-f2f7ac4f27dc" providerId="ADAL" clId="{233B98EA-BF26-4E3E-9435-09430A7DA4DE}" dt="2025-01-07T16:23:32.850" v="535"/>
          <ac:spMkLst>
            <pc:docMk/>
            <pc:sldMk cId="2100497281" sldId="4291"/>
            <ac:spMk id="23" creationId="{6671C13B-573A-6DFB-A7D7-13E9D1843032}"/>
          </ac:spMkLst>
        </pc:spChg>
        <pc:grpChg chg="add mod">
          <ac:chgData name="Deck, Peter" userId="abe1e49e-c9fd-41de-bb49-f2f7ac4f27dc" providerId="ADAL" clId="{233B98EA-BF26-4E3E-9435-09430A7DA4DE}" dt="2025-01-07T16:23:56.125" v="538" actId="1076"/>
          <ac:grpSpMkLst>
            <pc:docMk/>
            <pc:sldMk cId="2100497281" sldId="4291"/>
            <ac:grpSpMk id="6" creationId="{129A1776-A38F-03D9-10AA-139EA8CEA3EB}"/>
          </ac:grpSpMkLst>
        </pc:grpChg>
        <pc:picChg chg="mod">
          <ac:chgData name="Deck, Peter" userId="abe1e49e-c9fd-41de-bb49-f2f7ac4f27dc" providerId="ADAL" clId="{233B98EA-BF26-4E3E-9435-09430A7DA4DE}" dt="2025-01-07T16:23:32.850" v="535"/>
          <ac:picMkLst>
            <pc:docMk/>
            <pc:sldMk cId="2100497281" sldId="4291"/>
            <ac:picMk id="9" creationId="{C45351F6-4C3F-3C5B-6365-0956C914861C}"/>
          </ac:picMkLst>
        </pc:picChg>
        <pc:cxnChg chg="mod">
          <ac:chgData name="Deck, Peter" userId="abe1e49e-c9fd-41de-bb49-f2f7ac4f27dc" providerId="ADAL" clId="{233B98EA-BF26-4E3E-9435-09430A7DA4DE}" dt="2025-01-07T16:23:32.850" v="535"/>
          <ac:cxnSpMkLst>
            <pc:docMk/>
            <pc:sldMk cId="2100497281" sldId="4291"/>
            <ac:cxnSpMk id="10" creationId="{B0D89B35-08E8-7755-5099-71092A75B8D2}"/>
          </ac:cxnSpMkLst>
        </pc:cxnChg>
        <pc:cxnChg chg="mod">
          <ac:chgData name="Deck, Peter" userId="abe1e49e-c9fd-41de-bb49-f2f7ac4f27dc" providerId="ADAL" clId="{233B98EA-BF26-4E3E-9435-09430A7DA4DE}" dt="2025-01-07T16:23:32.850" v="535"/>
          <ac:cxnSpMkLst>
            <pc:docMk/>
            <pc:sldMk cId="2100497281" sldId="4291"/>
            <ac:cxnSpMk id="11" creationId="{13CE81C2-A8BD-00AC-2610-4FA202AB8BD3}"/>
          </ac:cxnSpMkLst>
        </pc:cxnChg>
        <pc:cxnChg chg="mod">
          <ac:chgData name="Deck, Peter" userId="abe1e49e-c9fd-41de-bb49-f2f7ac4f27dc" providerId="ADAL" clId="{233B98EA-BF26-4E3E-9435-09430A7DA4DE}" dt="2025-01-07T16:23:32.850" v="535"/>
          <ac:cxnSpMkLst>
            <pc:docMk/>
            <pc:sldMk cId="2100497281" sldId="4291"/>
            <ac:cxnSpMk id="13" creationId="{FF7071C3-17D3-C804-C650-71A6BB214803}"/>
          </ac:cxnSpMkLst>
        </pc:cxnChg>
        <pc:cxnChg chg="mod">
          <ac:chgData name="Deck, Peter" userId="abe1e49e-c9fd-41de-bb49-f2f7ac4f27dc" providerId="ADAL" clId="{233B98EA-BF26-4E3E-9435-09430A7DA4DE}" dt="2025-01-07T16:23:32.850" v="535"/>
          <ac:cxnSpMkLst>
            <pc:docMk/>
            <pc:sldMk cId="2100497281" sldId="4291"/>
            <ac:cxnSpMk id="14" creationId="{3D51F74B-0A13-B18F-D5F6-AB6B20E30EA9}"/>
          </ac:cxnSpMkLst>
        </pc:cxnChg>
        <pc:cxnChg chg="mod">
          <ac:chgData name="Deck, Peter" userId="abe1e49e-c9fd-41de-bb49-f2f7ac4f27dc" providerId="ADAL" clId="{233B98EA-BF26-4E3E-9435-09430A7DA4DE}" dt="2025-01-07T16:23:32.850" v="535"/>
          <ac:cxnSpMkLst>
            <pc:docMk/>
            <pc:sldMk cId="2100497281" sldId="4291"/>
            <ac:cxnSpMk id="24" creationId="{03FCF632-1378-F825-96E8-B852A8EBA14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ck, Peter" userId="abe1e49e-c9fd-41de-bb49-f2f7ac4f27dc" providerId="ADAL" clId="{233B98EA-BF26-4E3E-9435-09430A7DA4DE}" dt="2025-01-07T16:24:07.893" v="540"/>
              <pc2:cmMkLst xmlns:pc2="http://schemas.microsoft.com/office/powerpoint/2019/9/main/command">
                <pc:docMk/>
                <pc:sldMk cId="2100497281" sldId="4291"/>
                <pc2:cmMk id="{17707657-4568-4B6D-B33D-412ADCDA071A}"/>
              </pc2:cmMkLst>
            </pc226:cmChg>
            <pc226:cmChg xmlns:pc226="http://schemas.microsoft.com/office/powerpoint/2022/06/main/command" chg="add del mod">
              <pc226:chgData name="Deck, Peter" userId="abe1e49e-c9fd-41de-bb49-f2f7ac4f27dc" providerId="ADAL" clId="{233B98EA-BF26-4E3E-9435-09430A7DA4DE}" dt="2025-01-07T16:24:09.251" v="541"/>
              <pc2:cmMkLst xmlns:pc2="http://schemas.microsoft.com/office/powerpoint/2019/9/main/command">
                <pc:docMk/>
                <pc:sldMk cId="2100497281" sldId="4291"/>
                <pc2:cmMk id="{B80E9D71-3415-4498-80D8-5B65B4E3FF47}"/>
              </pc2:cmMkLst>
            </pc226:cmChg>
            <pc226:cmChg xmlns:pc226="http://schemas.microsoft.com/office/powerpoint/2022/06/main/command" chg="del mod">
              <pc226:chgData name="Deck, Peter" userId="abe1e49e-c9fd-41de-bb49-f2f7ac4f27dc" providerId="ADAL" clId="{233B98EA-BF26-4E3E-9435-09430A7DA4DE}" dt="2025-01-07T16:24:06.558" v="539"/>
              <pc2:cmMkLst xmlns:pc2="http://schemas.microsoft.com/office/powerpoint/2019/9/main/command">
                <pc:docMk/>
                <pc:sldMk cId="2100497281" sldId="4291"/>
                <pc2:cmMk id="{4D0D94B4-DE4C-4401-BDA6-B9677D060F6F}"/>
              </pc2:cmMkLst>
              <pc226:cmRplyChg chg="add mod">
                <pc226:chgData name="Deck, Peter" userId="abe1e49e-c9fd-41de-bb49-f2f7ac4f27dc" providerId="ADAL" clId="{233B98EA-BF26-4E3E-9435-09430A7DA4DE}" dt="2025-01-06T15:29:36.041" v="196"/>
                <pc2:cmRplyMkLst xmlns:pc2="http://schemas.microsoft.com/office/powerpoint/2019/9/main/command">
                  <pc:docMk/>
                  <pc:sldMk cId="2100497281" sldId="4291"/>
                  <pc2:cmMk id="{4D0D94B4-DE4C-4401-BDA6-B9677D060F6F}"/>
                  <pc2:cmRplyMk id="{E9656A1F-160F-40BC-97AA-EFD11BCE6FCA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233B98EA-BF26-4E3E-9435-09430A7DA4DE}" dt="2025-01-07T16:12:09.816" v="490" actId="20577"/>
        <pc:sldMkLst>
          <pc:docMk/>
          <pc:sldMk cId="1772871780" sldId="4293"/>
        </pc:sldMkLst>
        <pc:spChg chg="mod">
          <ac:chgData name="Deck, Peter" userId="abe1e49e-c9fd-41de-bb49-f2f7ac4f27dc" providerId="ADAL" clId="{233B98EA-BF26-4E3E-9435-09430A7DA4DE}" dt="2025-01-07T16:12:09.816" v="490" actId="20577"/>
          <ac:spMkLst>
            <pc:docMk/>
            <pc:sldMk cId="1772871780" sldId="4293"/>
            <ac:spMk id="3" creationId="{361CC249-FBD2-FABF-3EFC-AA9F5C95E8E2}"/>
          </ac:spMkLst>
        </pc:spChg>
      </pc:sldChg>
      <pc:sldChg chg="modSp mod modCm">
        <pc:chgData name="Deck, Peter" userId="abe1e49e-c9fd-41de-bb49-f2f7ac4f27dc" providerId="ADAL" clId="{233B98EA-BF26-4E3E-9435-09430A7DA4DE}" dt="2025-01-06T14:02:41.557" v="12"/>
        <pc:sldMkLst>
          <pc:docMk/>
          <pc:sldMk cId="4247904132" sldId="4294"/>
        </pc:sldMkLst>
        <pc:spChg chg="mod">
          <ac:chgData name="Deck, Peter" userId="abe1e49e-c9fd-41de-bb49-f2f7ac4f27dc" providerId="ADAL" clId="{233B98EA-BF26-4E3E-9435-09430A7DA4DE}" dt="2025-01-06T14:02:33.269" v="11" actId="20577"/>
          <ac:spMkLst>
            <pc:docMk/>
            <pc:sldMk cId="4247904132" sldId="4294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6T14:02:41.557" v="12"/>
              <pc2:cmMkLst xmlns:pc2="http://schemas.microsoft.com/office/powerpoint/2019/9/main/command">
                <pc:docMk/>
                <pc:sldMk cId="4247904132" sldId="4294"/>
                <pc2:cmMk id="{A6B805EF-359E-413A-A234-040F2953B6D1}"/>
              </pc2:cmMkLst>
              <pc226:cmRplyChg chg="add">
                <pc226:chgData name="Deck, Peter" userId="abe1e49e-c9fd-41de-bb49-f2f7ac4f27dc" providerId="ADAL" clId="{233B98EA-BF26-4E3E-9435-09430A7DA4DE}" dt="2025-01-06T14:02:41.557" v="12"/>
                <pc2:cmRplyMkLst xmlns:pc2="http://schemas.microsoft.com/office/powerpoint/2019/9/main/command">
                  <pc:docMk/>
                  <pc:sldMk cId="4247904132" sldId="4294"/>
                  <pc2:cmMk id="{A6B805EF-359E-413A-A234-040F2953B6D1}"/>
                  <pc2:cmRplyMk id="{CE7E0358-0FD4-46CF-BC71-3C37B3216E45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7:23:30.233" v="575" actId="12"/>
        <pc:sldMkLst>
          <pc:docMk/>
          <pc:sldMk cId="4172516615" sldId="4298"/>
        </pc:sldMkLst>
        <pc:spChg chg="mod">
          <ac:chgData name="Deck, Peter" userId="abe1e49e-c9fd-41de-bb49-f2f7ac4f27dc" providerId="ADAL" clId="{233B98EA-BF26-4E3E-9435-09430A7DA4DE}" dt="2025-01-07T17:23:30.233" v="575" actId="12"/>
          <ac:spMkLst>
            <pc:docMk/>
            <pc:sldMk cId="4172516615" sldId="429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23:24.705" v="574"/>
              <pc2:cmMkLst xmlns:pc2="http://schemas.microsoft.com/office/powerpoint/2019/9/main/command">
                <pc:docMk/>
                <pc:sldMk cId="4172516615" sldId="4298"/>
                <pc2:cmMk id="{48258F2F-E7E6-402F-994E-4FE9BA25E73E}"/>
              </pc2:cmMkLst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7:31:29.703" v="667"/>
        <pc:sldMkLst>
          <pc:docMk/>
          <pc:sldMk cId="4288876030" sldId="4300"/>
        </pc:sldMkLst>
        <pc:spChg chg="mod">
          <ac:chgData name="Deck, Peter" userId="abe1e49e-c9fd-41de-bb49-f2f7ac4f27dc" providerId="ADAL" clId="{233B98EA-BF26-4E3E-9435-09430A7DA4DE}" dt="2025-01-07T17:24:28.280" v="591" actId="1076"/>
          <ac:spMkLst>
            <pc:docMk/>
            <pc:sldMk cId="4288876030" sldId="4300"/>
            <ac:spMk id="5" creationId="{214AF05A-BF90-FE9B-6D21-9A79397B9A87}"/>
          </ac:spMkLst>
        </pc:spChg>
        <pc:graphicFrameChg chg="mod modGraphic">
          <ac:chgData name="Deck, Peter" userId="abe1e49e-c9fd-41de-bb49-f2f7ac4f27dc" providerId="ADAL" clId="{233B98EA-BF26-4E3E-9435-09430A7DA4DE}" dt="2025-01-07T17:24:28.392" v="592" actId="1076"/>
          <ac:graphicFrameMkLst>
            <pc:docMk/>
            <pc:sldMk cId="4288876030" sldId="4300"/>
            <ac:graphicFrameMk id="4" creationId="{618726A2-DFD4-D5FC-7C6D-91BAC0FB96E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31:29.703" v="667"/>
              <pc2:cmMkLst xmlns:pc2="http://schemas.microsoft.com/office/powerpoint/2019/9/main/command">
                <pc:docMk/>
                <pc:sldMk cId="4288876030" sldId="4300"/>
                <pc2:cmMk id="{83E55F28-805D-4F46-978C-8E877E1B5DCC}"/>
              </pc2:cmMkLst>
              <pc226:cmRplyChg chg="add">
                <pc226:chgData name="Deck, Peter" userId="abe1e49e-c9fd-41de-bb49-f2f7ac4f27dc" providerId="ADAL" clId="{233B98EA-BF26-4E3E-9435-09430A7DA4DE}" dt="2025-01-07T17:31:21.327" v="665"/>
                <pc2:cmRplyMkLst xmlns:pc2="http://schemas.microsoft.com/office/powerpoint/2019/9/main/command">
                  <pc:docMk/>
                  <pc:sldMk cId="4288876030" sldId="4300"/>
                  <pc2:cmMk id="{83E55F28-805D-4F46-978C-8E877E1B5DCC}"/>
                  <pc2:cmRplyMk id="{E817E572-04F0-44D9-9720-00B78746A825}"/>
                </pc2:cmRplyMkLst>
              </pc226:cmRplyChg>
            </pc226:cmChg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31:15.036" v="663"/>
              <pc2:cmMkLst xmlns:pc2="http://schemas.microsoft.com/office/powerpoint/2019/9/main/command">
                <pc:docMk/>
                <pc:sldMk cId="4288876030" sldId="4300"/>
                <pc2:cmMk id="{0AFAFDF5-ECF5-4B2E-B85E-1F86EBF10C11}"/>
              </pc2:cmMkLst>
              <pc226:cmRplyChg chg="add">
                <pc226:chgData name="Deck, Peter" userId="abe1e49e-c9fd-41de-bb49-f2f7ac4f27dc" providerId="ADAL" clId="{233B98EA-BF26-4E3E-9435-09430A7DA4DE}" dt="2025-01-07T17:31:13.594" v="662"/>
                <pc2:cmRplyMkLst xmlns:pc2="http://schemas.microsoft.com/office/powerpoint/2019/9/main/command">
                  <pc:docMk/>
                  <pc:sldMk cId="4288876030" sldId="4300"/>
                  <pc2:cmMk id="{0AFAFDF5-ECF5-4B2E-B85E-1F86EBF10C11}"/>
                  <pc2:cmRplyMk id="{77BC4860-4C4C-46CB-917A-EE739B87BA16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7:23:38.955" v="576"/>
        <pc:sldMkLst>
          <pc:docMk/>
          <pc:sldMk cId="1443373187" sldId="4303"/>
        </pc:sldMkLst>
        <pc:spChg chg="mod">
          <ac:chgData name="Deck, Peter" userId="abe1e49e-c9fd-41de-bb49-f2f7ac4f27dc" providerId="ADAL" clId="{233B98EA-BF26-4E3E-9435-09430A7DA4DE}" dt="2025-01-07T16:14:49.417" v="511" actId="20577"/>
          <ac:spMkLst>
            <pc:docMk/>
            <pc:sldMk cId="1443373187" sldId="4303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23:38.955" v="576"/>
              <pc2:cmMkLst xmlns:pc2="http://schemas.microsoft.com/office/powerpoint/2019/9/main/command">
                <pc:docMk/>
                <pc:sldMk cId="1443373187" sldId="4303"/>
                <pc2:cmMk id="{D92C3C16-E64E-42F5-B48B-48DA67AA985A}"/>
              </pc2:cmMkLst>
            </pc226:cmChg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7T16:14:49.417" v="511" actId="20577"/>
              <pc2:cmMkLst xmlns:pc2="http://schemas.microsoft.com/office/powerpoint/2019/9/main/command">
                <pc:docMk/>
                <pc:sldMk cId="1443373187" sldId="4303"/>
                <pc2:cmMk id="{D5576652-91C6-40BB-A92B-7A213D751F07}"/>
              </pc2:cmMkLst>
              <pc226:cmRplyChg chg="add del">
                <pc226:chgData name="Deck, Peter" userId="abe1e49e-c9fd-41de-bb49-f2f7ac4f27dc" providerId="ADAL" clId="{233B98EA-BF26-4E3E-9435-09430A7DA4DE}" dt="2025-01-07T12:53:34.786" v="266"/>
                <pc2:cmRplyMkLst xmlns:pc2="http://schemas.microsoft.com/office/powerpoint/2019/9/main/command">
                  <pc:docMk/>
                  <pc:sldMk cId="1443373187" sldId="4303"/>
                  <pc2:cmMk id="{D5576652-91C6-40BB-A92B-7A213D751F07}"/>
                  <pc2:cmRplyMk id="{2C4EEC48-9932-40A9-8837-164E44670200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6T15:28:53.997" v="194"/>
                <pc2:cmRplyMkLst xmlns:pc2="http://schemas.microsoft.com/office/powerpoint/2019/9/main/command">
                  <pc:docMk/>
                  <pc:sldMk cId="1443373187" sldId="4303"/>
                  <pc2:cmMk id="{D5576652-91C6-40BB-A92B-7A213D751F07}"/>
                  <pc2:cmRplyMk id="{F654324F-83E6-4605-9A31-1C0D8FF7D839}"/>
                </pc2:cmRplyMkLst>
              </pc226:cmRplyChg>
              <pc226:cmRplyChg chg="add mod">
                <pc226:chgData name="Deck, Peter" userId="abe1e49e-c9fd-41de-bb49-f2f7ac4f27dc" providerId="ADAL" clId="{233B98EA-BF26-4E3E-9435-09430A7DA4DE}" dt="2025-01-07T12:53:32.363" v="265"/>
                <pc2:cmRplyMkLst xmlns:pc2="http://schemas.microsoft.com/office/powerpoint/2019/9/main/command">
                  <pc:docMk/>
                  <pc:sldMk cId="1443373187" sldId="4303"/>
                  <pc2:cmMk id="{D5576652-91C6-40BB-A92B-7A213D751F07}"/>
                  <pc2:cmRplyMk id="{F45C82A4-BE16-43F3-9516-C4323338D858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7:25:20.404" v="626"/>
        <pc:sldMkLst>
          <pc:docMk/>
          <pc:sldMk cId="1869089047" sldId="4316"/>
        </pc:sldMkLst>
        <pc:spChg chg="mod">
          <ac:chgData name="Deck, Peter" userId="abe1e49e-c9fd-41de-bb49-f2f7ac4f27dc" providerId="ADAL" clId="{233B98EA-BF26-4E3E-9435-09430A7DA4DE}" dt="2025-01-07T17:25:03.681" v="597" actId="20577"/>
          <ac:spMkLst>
            <pc:docMk/>
            <pc:sldMk cId="1869089047" sldId="4316"/>
            <ac:spMk id="3" creationId="{361CC249-FBD2-FABF-3EFC-AA9F5C95E8E2}"/>
          </ac:spMkLst>
        </pc:spChg>
        <pc:spChg chg="mod">
          <ac:chgData name="Deck, Peter" userId="abe1e49e-c9fd-41de-bb49-f2f7ac4f27dc" providerId="ADAL" clId="{233B98EA-BF26-4E3E-9435-09430A7DA4DE}" dt="2025-01-07T17:25:12.379" v="625" actId="1036"/>
          <ac:spMkLst>
            <pc:docMk/>
            <pc:sldMk cId="1869089047" sldId="4316"/>
            <ac:spMk id="4" creationId="{2020D6D9-2FA7-77F3-1251-D2D80FFA5B2C}"/>
          </ac:spMkLst>
        </pc:spChg>
        <pc:spChg chg="mod">
          <ac:chgData name="Deck, Peter" userId="abe1e49e-c9fd-41de-bb49-f2f7ac4f27dc" providerId="ADAL" clId="{233B98EA-BF26-4E3E-9435-09430A7DA4DE}" dt="2025-01-07T17:25:12.379" v="625" actId="1036"/>
          <ac:spMkLst>
            <pc:docMk/>
            <pc:sldMk cId="1869089047" sldId="4316"/>
            <ac:spMk id="6" creationId="{1C4E4CF6-DEFC-4CE4-DC10-E8613EC989EC}"/>
          </ac:spMkLst>
        </pc:spChg>
        <pc:spChg chg="mod">
          <ac:chgData name="Deck, Peter" userId="abe1e49e-c9fd-41de-bb49-f2f7ac4f27dc" providerId="ADAL" clId="{233B98EA-BF26-4E3E-9435-09430A7DA4DE}" dt="2025-01-07T17:25:12.379" v="625" actId="1036"/>
          <ac:spMkLst>
            <pc:docMk/>
            <pc:sldMk cId="1869089047" sldId="4316"/>
            <ac:spMk id="7" creationId="{BB383FD2-5DC7-1D3A-2E1F-88B685BD5F4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25:20.404" v="626"/>
              <pc2:cmMkLst xmlns:pc2="http://schemas.microsoft.com/office/powerpoint/2019/9/main/command">
                <pc:docMk/>
                <pc:sldMk cId="1869089047" sldId="4316"/>
                <pc2:cmMk id="{B3CFC550-E22D-458D-9642-B2408016ABE6}"/>
              </pc2:cmMkLst>
            </pc226:cmChg>
          </p:ext>
        </pc:extLst>
      </pc:sldChg>
      <pc:sldChg chg="addSp delSp modSp mod addCm modCm">
        <pc:chgData name="Deck, Peter" userId="abe1e49e-c9fd-41de-bb49-f2f7ac4f27dc" providerId="ADAL" clId="{233B98EA-BF26-4E3E-9435-09430A7DA4DE}" dt="2025-01-07T16:45:05.864" v="557" actId="20577"/>
        <pc:sldMkLst>
          <pc:docMk/>
          <pc:sldMk cId="1802226205" sldId="4317"/>
        </pc:sldMkLst>
        <pc:spChg chg="del">
          <ac:chgData name="Deck, Peter" userId="abe1e49e-c9fd-41de-bb49-f2f7ac4f27dc" providerId="ADAL" clId="{233B98EA-BF26-4E3E-9435-09430A7DA4DE}" dt="2025-01-07T12:54:09.242" v="267" actId="478"/>
          <ac:spMkLst>
            <pc:docMk/>
            <pc:sldMk cId="1802226205" sldId="4317"/>
            <ac:spMk id="3" creationId="{361CC249-FBD2-FABF-3EFC-AA9F5C95E8E2}"/>
          </ac:spMkLst>
        </pc:spChg>
        <pc:spChg chg="add mod">
          <ac:chgData name="Deck, Peter" userId="abe1e49e-c9fd-41de-bb49-f2f7ac4f27dc" providerId="ADAL" clId="{233B98EA-BF26-4E3E-9435-09430A7DA4DE}" dt="2025-01-07T12:54:09.603" v="268"/>
          <ac:spMkLst>
            <pc:docMk/>
            <pc:sldMk cId="1802226205" sldId="4317"/>
            <ac:spMk id="4" creationId="{1DE36269-C0AC-88A3-D212-F082F28E2717}"/>
          </ac:spMkLst>
        </pc:spChg>
        <pc:spChg chg="add mod">
          <ac:chgData name="Deck, Peter" userId="abe1e49e-c9fd-41de-bb49-f2f7ac4f27dc" providerId="ADAL" clId="{233B98EA-BF26-4E3E-9435-09430A7DA4DE}" dt="2025-01-07T12:54:16.993" v="269"/>
          <ac:spMkLst>
            <pc:docMk/>
            <pc:sldMk cId="1802226205" sldId="4317"/>
            <ac:spMk id="6" creationId="{2881602A-0AFE-E586-7AEF-CB2C7136AC98}"/>
          </ac:spMkLst>
        </pc:spChg>
        <pc:spChg chg="add mod">
          <ac:chgData name="Deck, Peter" userId="abe1e49e-c9fd-41de-bb49-f2f7ac4f27dc" providerId="ADAL" clId="{233B98EA-BF26-4E3E-9435-09430A7DA4DE}" dt="2025-01-07T12:54:29.482" v="271"/>
          <ac:spMkLst>
            <pc:docMk/>
            <pc:sldMk cId="1802226205" sldId="4317"/>
            <ac:spMk id="8" creationId="{618311BB-06BC-6C33-452B-3BD56303E941}"/>
          </ac:spMkLst>
        </pc:spChg>
        <pc:spChg chg="add mod">
          <ac:chgData name="Deck, Peter" userId="abe1e49e-c9fd-41de-bb49-f2f7ac4f27dc" providerId="ADAL" clId="{233B98EA-BF26-4E3E-9435-09430A7DA4DE}" dt="2025-01-07T12:54:34.233" v="274"/>
          <ac:spMkLst>
            <pc:docMk/>
            <pc:sldMk cId="1802226205" sldId="4317"/>
            <ac:spMk id="9" creationId="{361CC249-FBD2-FABF-3EFC-AA9F5C95E8E2}"/>
          </ac:spMkLst>
        </pc:spChg>
        <pc:graphicFrameChg chg="modGraphic">
          <ac:chgData name="Deck, Peter" userId="abe1e49e-c9fd-41de-bb49-f2f7ac4f27dc" providerId="ADAL" clId="{233B98EA-BF26-4E3E-9435-09430A7DA4DE}" dt="2025-01-07T16:45:05.864" v="557" actId="20577"/>
          <ac:graphicFrameMkLst>
            <pc:docMk/>
            <pc:sldMk cId="1802226205" sldId="4317"/>
            <ac:graphicFrameMk id="7" creationId="{094D69B9-87C1-E11C-D9B4-1F24CE382C6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233B98EA-BF26-4E3E-9435-09430A7DA4DE}" dt="2025-01-07T14:38:15.354" v="401"/>
              <pc2:cmMkLst xmlns:pc2="http://schemas.microsoft.com/office/powerpoint/2019/9/main/command">
                <pc:docMk/>
                <pc:sldMk cId="1802226205" sldId="4317"/>
                <pc2:cmMk id="{93E89C15-C48B-4DB8-857B-BB746E3D13FF}"/>
              </pc2:cmMkLst>
              <pc226:cmRplyChg chg="add">
                <pc226:chgData name="Deck, Peter" userId="abe1e49e-c9fd-41de-bb49-f2f7ac4f27dc" providerId="ADAL" clId="{233B98EA-BF26-4E3E-9435-09430A7DA4DE}" dt="2025-01-07T13:13:59.482" v="396"/>
                <pc2:cmRplyMkLst xmlns:pc2="http://schemas.microsoft.com/office/powerpoint/2019/9/main/command">
                  <pc:docMk/>
                  <pc:sldMk cId="1802226205" sldId="4317"/>
                  <pc2:cmMk id="{93E89C15-C48B-4DB8-857B-BB746E3D13FF}"/>
                  <pc2:cmRplyMk id="{2FEC172E-1DC0-4D7D-B601-5ED3075676B6}"/>
                </pc2:cmRplyMkLst>
              </pc226:cmRplyChg>
              <pc226:cmRplyChg chg="add mod">
                <pc226:chgData name="Deck, Peter" userId="abe1e49e-c9fd-41de-bb49-f2f7ac4f27dc" providerId="ADAL" clId="{233B98EA-BF26-4E3E-9435-09430A7DA4DE}" dt="2025-01-07T12:56:31.807" v="287"/>
                <pc2:cmRplyMkLst xmlns:pc2="http://schemas.microsoft.com/office/powerpoint/2019/9/main/command">
                  <pc:docMk/>
                  <pc:sldMk cId="1802226205" sldId="4317"/>
                  <pc2:cmMk id="{93E89C15-C48B-4DB8-857B-BB746E3D13FF}"/>
                  <pc2:cmRplyMk id="{25F45278-0B90-4055-A156-4EC695901766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4:38:15.354" v="401"/>
                <pc2:cmRplyMkLst xmlns:pc2="http://schemas.microsoft.com/office/powerpoint/2019/9/main/command">
                  <pc:docMk/>
                  <pc:sldMk cId="1802226205" sldId="4317"/>
                  <pc2:cmMk id="{93E89C15-C48B-4DB8-857B-BB746E3D13FF}"/>
                  <pc2:cmRplyMk id="{8F0D86FA-2D21-42A8-8B54-26CE1811EF3F}"/>
                </pc2:cmRplyMkLst>
              </pc226:cmRplyChg>
            </pc226:cmChg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6T14:28:02.294" v="96" actId="20577"/>
              <pc2:cmMkLst xmlns:pc2="http://schemas.microsoft.com/office/powerpoint/2019/9/main/command">
                <pc:docMk/>
                <pc:sldMk cId="1802226205" sldId="4317"/>
                <pc2:cmMk id="{C43C8A4E-9616-4A73-92C0-7735B031D7AD}"/>
              </pc2:cmMkLst>
              <pc226:cmRplyChg chg="add">
                <pc226:chgData name="Deck, Peter" userId="abe1e49e-c9fd-41de-bb49-f2f7ac4f27dc" providerId="ADAL" clId="{233B98EA-BF26-4E3E-9435-09430A7DA4DE}" dt="2025-01-06T14:23:33.050" v="47"/>
                <pc2:cmRplyMkLst xmlns:pc2="http://schemas.microsoft.com/office/powerpoint/2019/9/main/command">
                  <pc:docMk/>
                  <pc:sldMk cId="1802226205" sldId="4317"/>
                  <pc2:cmMk id="{C43C8A4E-9616-4A73-92C0-7735B031D7AD}"/>
                  <pc2:cmRplyMk id="{4DB5A544-FB17-4437-911B-0FF6B801F5D3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233B98EA-BF26-4E3E-9435-09430A7DA4DE}" dt="2025-01-07T17:26:45.077" v="656" actId="1076"/>
        <pc:sldMkLst>
          <pc:docMk/>
          <pc:sldMk cId="3821598368" sldId="4320"/>
        </pc:sldMkLst>
        <pc:spChg chg="mod">
          <ac:chgData name="Deck, Peter" userId="abe1e49e-c9fd-41de-bb49-f2f7ac4f27dc" providerId="ADAL" clId="{233B98EA-BF26-4E3E-9435-09430A7DA4DE}" dt="2025-01-07T17:26:45.077" v="656" actId="1076"/>
          <ac:spMkLst>
            <pc:docMk/>
            <pc:sldMk cId="3821598368" sldId="4320"/>
            <ac:spMk id="3" creationId="{361CC249-FBD2-FABF-3EFC-AA9F5C95E8E2}"/>
          </ac:spMkLst>
        </pc:spChg>
      </pc:sldChg>
      <pc:sldChg chg="del">
        <pc:chgData name="Deck, Peter" userId="abe1e49e-c9fd-41de-bb49-f2f7ac4f27dc" providerId="ADAL" clId="{233B98EA-BF26-4E3E-9435-09430A7DA4DE}" dt="2025-01-07T12:52:01.448" v="261" actId="47"/>
        <pc:sldMkLst>
          <pc:docMk/>
          <pc:sldMk cId="1986874327" sldId="4328"/>
        </pc:sldMkLst>
      </pc:sldChg>
      <pc:sldChg chg="del">
        <pc:chgData name="Deck, Peter" userId="abe1e49e-c9fd-41de-bb49-f2f7ac4f27dc" providerId="ADAL" clId="{233B98EA-BF26-4E3E-9435-09430A7DA4DE}" dt="2025-01-07T13:00:06.899" v="321" actId="47"/>
        <pc:sldMkLst>
          <pc:docMk/>
          <pc:sldMk cId="1595317858" sldId="4333"/>
        </pc:sldMkLst>
      </pc:sldChg>
      <pc:sldChg chg="del">
        <pc:chgData name="Deck, Peter" userId="abe1e49e-c9fd-41de-bb49-f2f7ac4f27dc" providerId="ADAL" clId="{233B98EA-BF26-4E3E-9435-09430A7DA4DE}" dt="2025-01-07T12:59:08.237" v="318" actId="47"/>
        <pc:sldMkLst>
          <pc:docMk/>
          <pc:sldMk cId="182975242" sldId="4334"/>
        </pc:sldMkLst>
      </pc:sldChg>
      <pc:sldChg chg="del modCm">
        <pc:chgData name="Deck, Peter" userId="abe1e49e-c9fd-41de-bb49-f2f7ac4f27dc" providerId="ADAL" clId="{233B98EA-BF26-4E3E-9435-09430A7DA4DE}" dt="2025-01-07T13:00:28.647" v="324" actId="47"/>
        <pc:sldMkLst>
          <pc:docMk/>
          <pc:sldMk cId="1799445285" sldId="4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6T14:06:12.640" v="14"/>
              <pc2:cmMkLst xmlns:pc2="http://schemas.microsoft.com/office/powerpoint/2019/9/main/command">
                <pc:docMk/>
                <pc:sldMk cId="1799445285" sldId="4335"/>
                <pc2:cmMk id="{E1C8C177-9ABE-4671-926C-19B699D8DB62}"/>
              </pc2:cmMkLst>
              <pc226:cmRplyChg chg="add">
                <pc226:chgData name="Deck, Peter" userId="abe1e49e-c9fd-41de-bb49-f2f7ac4f27dc" providerId="ADAL" clId="{233B98EA-BF26-4E3E-9435-09430A7DA4DE}" dt="2025-01-06T14:06:12.640" v="14"/>
                <pc2:cmRplyMkLst xmlns:pc2="http://schemas.microsoft.com/office/powerpoint/2019/9/main/command">
                  <pc:docMk/>
                  <pc:sldMk cId="1799445285" sldId="4335"/>
                  <pc2:cmMk id="{E1C8C177-9ABE-4671-926C-19B699D8DB62}"/>
                  <pc2:cmRplyMk id="{E36036AC-421D-4D42-B48C-949FCBD5E82F}"/>
                </pc2:cmRplyMkLst>
              </pc226:cmRplyChg>
            </pc226:cmChg>
          </p:ext>
        </pc:extLst>
      </pc:sldChg>
      <pc:sldChg chg="modSp mod modCm">
        <pc:chgData name="Deck, Peter" userId="abe1e49e-c9fd-41de-bb49-f2f7ac4f27dc" providerId="ADAL" clId="{233B98EA-BF26-4E3E-9435-09430A7DA4DE}" dt="2025-01-07T16:20:33.567" v="529" actId="20577"/>
        <pc:sldMkLst>
          <pc:docMk/>
          <pc:sldMk cId="1883255329" sldId="4336"/>
        </pc:sldMkLst>
        <pc:graphicFrameChg chg="mod modGraphic">
          <ac:chgData name="Deck, Peter" userId="abe1e49e-c9fd-41de-bb49-f2f7ac4f27dc" providerId="ADAL" clId="{233B98EA-BF26-4E3E-9435-09430A7DA4DE}" dt="2025-01-07T16:20:33.567" v="529" actId="20577"/>
          <ac:graphicFrameMkLst>
            <pc:docMk/>
            <pc:sldMk cId="1883255329" sldId="4336"/>
            <ac:graphicFrameMk id="7" creationId="{9BD50DA5-D71A-F12E-E0EB-85BA75FD98A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6T15:30:37.991" v="207"/>
              <pc2:cmMkLst xmlns:pc2="http://schemas.microsoft.com/office/powerpoint/2019/9/main/command">
                <pc:docMk/>
                <pc:sldMk cId="1883255329" sldId="4336"/>
                <pc2:cmMk id="{F657523E-1A5B-4FF4-BFDC-CF3AF60334C4}"/>
              </pc2:cmMkLst>
              <pc226:cmRplyChg chg="add">
                <pc226:chgData name="Deck, Peter" userId="abe1e49e-c9fd-41de-bb49-f2f7ac4f27dc" providerId="ADAL" clId="{233B98EA-BF26-4E3E-9435-09430A7DA4DE}" dt="2025-01-06T15:30:37.991" v="207"/>
                <pc2:cmRplyMkLst xmlns:pc2="http://schemas.microsoft.com/office/powerpoint/2019/9/main/command">
                  <pc:docMk/>
                  <pc:sldMk cId="1883255329" sldId="4336"/>
                  <pc2:cmMk id="{F657523E-1A5B-4FF4-BFDC-CF3AF60334C4}"/>
                  <pc2:cmRplyMk id="{AD4C4607-F2FB-40BA-9C46-90BFCF403268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6T14:29:38.867" v="191"/>
                <pc2:cmRplyMkLst xmlns:pc2="http://schemas.microsoft.com/office/powerpoint/2019/9/main/command">
                  <pc:docMk/>
                  <pc:sldMk cId="1883255329" sldId="4336"/>
                  <pc2:cmMk id="{F657523E-1A5B-4FF4-BFDC-CF3AF60334C4}"/>
                  <pc2:cmRplyMk id="{9A8B7342-9075-4F86-81BC-FABCEC547CFE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4:38:38.500" v="404" actId="1036"/>
        <pc:sldMkLst>
          <pc:docMk/>
          <pc:sldMk cId="365299853" sldId="4338"/>
        </pc:sldMkLst>
        <pc:spChg chg="mod">
          <ac:chgData name="Deck, Peter" userId="abe1e49e-c9fd-41de-bb49-f2f7ac4f27dc" providerId="ADAL" clId="{233B98EA-BF26-4E3E-9435-09430A7DA4DE}" dt="2025-01-07T14:38:38.500" v="404" actId="1036"/>
          <ac:spMkLst>
            <pc:docMk/>
            <pc:sldMk cId="365299853" sldId="4338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ck, Peter" userId="abe1e49e-c9fd-41de-bb49-f2f7ac4f27dc" providerId="ADAL" clId="{233B98EA-BF26-4E3E-9435-09430A7DA4DE}" dt="2025-01-07T14:38:34.020" v="402"/>
              <pc2:cmMkLst xmlns:pc2="http://schemas.microsoft.com/office/powerpoint/2019/9/main/command">
                <pc:docMk/>
                <pc:sldMk cId="365299853" sldId="4338"/>
                <pc2:cmMk id="{34F3AF0C-99AA-48F4-88A6-53D3DF925DCD}"/>
              </pc2:cmMkLst>
              <pc226:cmRplyChg chg="add">
                <pc226:chgData name="Deck, Peter" userId="abe1e49e-c9fd-41de-bb49-f2f7ac4f27dc" providerId="ADAL" clId="{233B98EA-BF26-4E3E-9435-09430A7DA4DE}" dt="2025-01-07T12:56:23.885" v="286"/>
                <pc2:cmRplyMkLst xmlns:pc2="http://schemas.microsoft.com/office/powerpoint/2019/9/main/command">
                  <pc:docMk/>
                  <pc:sldMk cId="365299853" sldId="4338"/>
                  <pc2:cmMk id="{34F3AF0C-99AA-48F4-88A6-53D3DF925DCD}"/>
                  <pc2:cmRplyMk id="{9C360529-A8D5-45E3-9BC2-F8922C503045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3:16:00.661" v="397"/>
                <pc2:cmRplyMkLst xmlns:pc2="http://schemas.microsoft.com/office/powerpoint/2019/9/main/command">
                  <pc:docMk/>
                  <pc:sldMk cId="365299853" sldId="4338"/>
                  <pc2:cmMk id="{34F3AF0C-99AA-48F4-88A6-53D3DF925DCD}"/>
                  <pc2:cmRplyMk id="{2C414E31-E47F-40BA-8010-575DC45BA9E6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4:38:34.020" v="402"/>
                <pc2:cmRplyMkLst xmlns:pc2="http://schemas.microsoft.com/office/powerpoint/2019/9/main/command">
                  <pc:docMk/>
                  <pc:sldMk cId="365299853" sldId="4338"/>
                  <pc2:cmMk id="{34F3AF0C-99AA-48F4-88A6-53D3DF925DCD}"/>
                  <pc2:cmRplyMk id="{DFA95A6B-4FC7-46D9-B891-64906B09574A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5:10:19.001" v="465" actId="20577"/>
        <pc:sldMkLst>
          <pc:docMk/>
          <pc:sldMk cId="831835643" sldId="4339"/>
        </pc:sldMkLst>
        <pc:spChg chg="mod">
          <ac:chgData name="Deck, Peter" userId="abe1e49e-c9fd-41de-bb49-f2f7ac4f27dc" providerId="ADAL" clId="{233B98EA-BF26-4E3E-9435-09430A7DA4DE}" dt="2025-01-07T15:10:19.001" v="465" actId="20577"/>
          <ac:spMkLst>
            <pc:docMk/>
            <pc:sldMk cId="831835643" sldId="4339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5:10:19.001" v="465" actId="20577"/>
              <pc2:cmMkLst xmlns:pc2="http://schemas.microsoft.com/office/powerpoint/2019/9/main/command">
                <pc:docMk/>
                <pc:sldMk cId="831835643" sldId="4339"/>
                <pc2:cmMk id="{537BA52B-5F70-4984-B922-39E2BD71C0CD}"/>
              </pc2:cmMkLst>
              <pc226:cmRplyChg chg="add">
                <pc226:chgData name="Deck, Peter" userId="abe1e49e-c9fd-41de-bb49-f2f7ac4f27dc" providerId="ADAL" clId="{233B98EA-BF26-4E3E-9435-09430A7DA4DE}" dt="2025-01-07T14:38:48.413" v="405"/>
                <pc2:cmRplyMkLst xmlns:pc2="http://schemas.microsoft.com/office/powerpoint/2019/9/main/command">
                  <pc:docMk/>
                  <pc:sldMk cId="831835643" sldId="4339"/>
                  <pc2:cmMk id="{537BA52B-5F70-4984-B922-39E2BD71C0CD}"/>
                  <pc2:cmRplyMk id="{A95D5648-C281-41E0-8123-3E8F87B2BCFE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2:58:23.184" v="315"/>
                <pc2:cmRplyMkLst xmlns:pc2="http://schemas.microsoft.com/office/powerpoint/2019/9/main/command">
                  <pc:docMk/>
                  <pc:sldMk cId="831835643" sldId="4339"/>
                  <pc2:cmMk id="{537BA52B-5F70-4984-B922-39E2BD71C0CD}"/>
                  <pc2:cmRplyMk id="{CA2DB3DC-B605-422F-BE5F-74C437ABED88}"/>
                </pc2:cmRplyMkLst>
              </pc226:cmRplyChg>
            </pc226:cmChg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5:10:19.001" v="465" actId="20577"/>
              <pc2:cmMkLst xmlns:pc2="http://schemas.microsoft.com/office/powerpoint/2019/9/main/command">
                <pc:docMk/>
                <pc:sldMk cId="831835643" sldId="4339"/>
                <pc2:cmMk id="{4DA84988-12D2-401F-A3F7-D34EF37B2617}"/>
              </pc2:cmMkLst>
            </pc226:cmChg>
          </p:ext>
        </pc:extLst>
      </pc:sldChg>
      <pc:sldChg chg="del">
        <pc:chgData name="Deck, Peter" userId="abe1e49e-c9fd-41de-bb49-f2f7ac4f27dc" providerId="ADAL" clId="{233B98EA-BF26-4E3E-9435-09430A7DA4DE}" dt="2025-01-07T13:02:28.570" v="373" actId="47"/>
        <pc:sldMkLst>
          <pc:docMk/>
          <pc:sldMk cId="1929037630" sldId="4341"/>
        </pc:sldMkLst>
      </pc:sldChg>
      <pc:sldChg chg="modSp mod modCm">
        <pc:chgData name="Deck, Peter" userId="abe1e49e-c9fd-41de-bb49-f2f7ac4f27dc" providerId="ADAL" clId="{233B98EA-BF26-4E3E-9435-09430A7DA4DE}" dt="2025-01-06T14:07:30.602" v="32" actId="207"/>
        <pc:sldMkLst>
          <pc:docMk/>
          <pc:sldMk cId="1520337464" sldId="4343"/>
        </pc:sldMkLst>
        <pc:spChg chg="mod">
          <ac:chgData name="Deck, Peter" userId="abe1e49e-c9fd-41de-bb49-f2f7ac4f27dc" providerId="ADAL" clId="{233B98EA-BF26-4E3E-9435-09430A7DA4DE}" dt="2025-01-06T14:07:30.602" v="32" actId="207"/>
          <ac:spMkLst>
            <pc:docMk/>
            <pc:sldMk cId="1520337464" sldId="4343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6T14:07:21.414" v="31" actId="20577"/>
              <pc2:cmMkLst xmlns:pc2="http://schemas.microsoft.com/office/powerpoint/2019/9/main/command">
                <pc:docMk/>
                <pc:sldMk cId="1520337464" sldId="4343"/>
                <pc2:cmMk id="{BE4A5B51-D720-4121-B686-26ED6BCABAE6}"/>
              </pc2:cmMkLst>
              <pc226:cmRplyChg chg="add">
                <pc226:chgData name="Deck, Peter" userId="abe1e49e-c9fd-41de-bb49-f2f7ac4f27dc" providerId="ADAL" clId="{233B98EA-BF26-4E3E-9435-09430A7DA4DE}" dt="2025-01-06T14:07:05.493" v="28"/>
                <pc2:cmRplyMkLst xmlns:pc2="http://schemas.microsoft.com/office/powerpoint/2019/9/main/command">
                  <pc:docMk/>
                  <pc:sldMk cId="1520337464" sldId="4343"/>
                  <pc2:cmMk id="{BE4A5B51-D720-4121-B686-26ED6BCABAE6}"/>
                  <pc2:cmRplyMk id="{89CAF233-0AE6-481C-8F67-6AB84BF02483}"/>
                </pc2:cmRplyMkLst>
              </pc226:cmRplyChg>
            </pc226:cmChg>
          </p:ext>
        </pc:extLst>
      </pc:sldChg>
      <pc:sldChg chg="modSp mod modCm">
        <pc:chgData name="Deck, Peter" userId="abe1e49e-c9fd-41de-bb49-f2f7ac4f27dc" providerId="ADAL" clId="{233B98EA-BF26-4E3E-9435-09430A7DA4DE}" dt="2025-01-06T15:31:09.658" v="234"/>
        <pc:sldMkLst>
          <pc:docMk/>
          <pc:sldMk cId="315257798" sldId="4344"/>
        </pc:sldMkLst>
        <pc:spChg chg="mod">
          <ac:chgData name="Deck, Peter" userId="abe1e49e-c9fd-41de-bb49-f2f7ac4f27dc" providerId="ADAL" clId="{233B98EA-BF26-4E3E-9435-09430A7DA4DE}" dt="2025-01-06T15:31:05.373" v="233" actId="20577"/>
          <ac:spMkLst>
            <pc:docMk/>
            <pc:sldMk cId="315257798" sldId="4344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6T15:31:09.658" v="234"/>
              <pc2:cmMkLst xmlns:pc2="http://schemas.microsoft.com/office/powerpoint/2019/9/main/command">
                <pc:docMk/>
                <pc:sldMk cId="315257798" sldId="4344"/>
                <pc2:cmMk id="{22C7C81C-D2D7-4D87-877F-48E121D1A520}"/>
              </pc2:cmMkLst>
              <pc226:cmRplyChg chg="add">
                <pc226:chgData name="Deck, Peter" userId="abe1e49e-c9fd-41de-bb49-f2f7ac4f27dc" providerId="ADAL" clId="{233B98EA-BF26-4E3E-9435-09430A7DA4DE}" dt="2025-01-06T15:31:09.658" v="234"/>
                <pc2:cmRplyMkLst xmlns:pc2="http://schemas.microsoft.com/office/powerpoint/2019/9/main/command">
                  <pc:docMk/>
                  <pc:sldMk cId="315257798" sldId="4344"/>
                  <pc2:cmMk id="{22C7C81C-D2D7-4D87-877F-48E121D1A520}"/>
                  <pc2:cmRplyMk id="{40F2D0C9-C4BD-4BCB-8EC8-C96C7A2FB875}"/>
                </pc2:cmRplyMkLst>
              </pc226:cmRplyChg>
            </pc226:cmChg>
          </p:ext>
        </pc:extLst>
      </pc:sldChg>
      <pc:sldChg chg="modSp mod addCm modCm">
        <pc:chgData name="Deck, Peter" userId="abe1e49e-c9fd-41de-bb49-f2f7ac4f27dc" providerId="ADAL" clId="{233B98EA-BF26-4E3E-9435-09430A7DA4DE}" dt="2025-01-07T17:25:55.565" v="655"/>
        <pc:sldMkLst>
          <pc:docMk/>
          <pc:sldMk cId="1447872841" sldId="4345"/>
        </pc:sldMkLst>
        <pc:spChg chg="mod">
          <ac:chgData name="Deck, Peter" userId="abe1e49e-c9fd-41de-bb49-f2f7ac4f27dc" providerId="ADAL" clId="{233B98EA-BF26-4E3E-9435-09430A7DA4DE}" dt="2025-01-07T17:25:43.881" v="653" actId="20577"/>
          <ac:spMkLst>
            <pc:docMk/>
            <pc:sldMk cId="1447872841" sldId="4345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25:55.565" v="655"/>
              <pc2:cmMkLst xmlns:pc2="http://schemas.microsoft.com/office/powerpoint/2019/9/main/command">
                <pc:docMk/>
                <pc:sldMk cId="1447872841" sldId="4345"/>
                <pc2:cmMk id="{E4A47E33-47DC-4224-97CB-C6ACE4A183CA}"/>
              </pc2:cmMkLst>
            </pc226:cmChg>
          </p:ext>
        </pc:extLst>
      </pc:sldChg>
      <pc:sldChg chg="modSp mod modCm">
        <pc:chgData name="Deck, Peter" userId="abe1e49e-c9fd-41de-bb49-f2f7ac4f27dc" providerId="ADAL" clId="{233B98EA-BF26-4E3E-9435-09430A7DA4DE}" dt="2025-01-06T15:31:30.434" v="259"/>
        <pc:sldMkLst>
          <pc:docMk/>
          <pc:sldMk cId="593406351" sldId="4346"/>
        </pc:sldMkLst>
        <pc:spChg chg="mod">
          <ac:chgData name="Deck, Peter" userId="abe1e49e-c9fd-41de-bb49-f2f7ac4f27dc" providerId="ADAL" clId="{233B98EA-BF26-4E3E-9435-09430A7DA4DE}" dt="2025-01-06T15:31:26.659" v="258" actId="20577"/>
          <ac:spMkLst>
            <pc:docMk/>
            <pc:sldMk cId="593406351" sldId="4346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6T15:31:30.434" v="259"/>
              <pc2:cmMkLst xmlns:pc2="http://schemas.microsoft.com/office/powerpoint/2019/9/main/command">
                <pc:docMk/>
                <pc:sldMk cId="593406351" sldId="4346"/>
                <pc2:cmMk id="{963EABE5-984A-4255-A2AC-9BE0FB39FEF8}"/>
              </pc2:cmMkLst>
              <pc226:cmRplyChg chg="add">
                <pc226:chgData name="Deck, Peter" userId="abe1e49e-c9fd-41de-bb49-f2f7ac4f27dc" providerId="ADAL" clId="{233B98EA-BF26-4E3E-9435-09430A7DA4DE}" dt="2025-01-06T15:31:30.434" v="259"/>
                <pc2:cmRplyMkLst xmlns:pc2="http://schemas.microsoft.com/office/powerpoint/2019/9/main/command">
                  <pc:docMk/>
                  <pc:sldMk cId="593406351" sldId="4346"/>
                  <pc2:cmMk id="{963EABE5-984A-4255-A2AC-9BE0FB39FEF8}"/>
                  <pc2:cmRplyMk id="{4AC19096-0A15-43DC-B43A-650BD81E8382}"/>
                </pc2:cmRplyMkLst>
              </pc226:cmRplyChg>
            </pc226:cmChg>
          </p:ext>
        </pc:extLst>
      </pc:sldChg>
      <pc:sldChg chg="modSp add mod addCm modCm">
        <pc:chgData name="Deck, Peter" userId="abe1e49e-c9fd-41de-bb49-f2f7ac4f27dc" providerId="ADAL" clId="{233B98EA-BF26-4E3E-9435-09430A7DA4DE}" dt="2025-01-07T17:30:22.299" v="659"/>
        <pc:sldMkLst>
          <pc:docMk/>
          <pc:sldMk cId="3012771186" sldId="4347"/>
        </pc:sldMkLst>
        <pc:spChg chg="mod">
          <ac:chgData name="Deck, Peter" userId="abe1e49e-c9fd-41de-bb49-f2f7ac4f27dc" providerId="ADAL" clId="{233B98EA-BF26-4E3E-9435-09430A7DA4DE}" dt="2025-01-07T12:52:42.993" v="264" actId="1076"/>
          <ac:spMkLst>
            <pc:docMk/>
            <pc:sldMk cId="3012771186" sldId="4347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233B98EA-BF26-4E3E-9435-09430A7DA4DE}" dt="2025-01-07T17:30:22.299" v="659"/>
              <pc2:cmMkLst xmlns:pc2="http://schemas.microsoft.com/office/powerpoint/2019/9/main/command">
                <pc:docMk/>
                <pc:sldMk cId="3012771186" sldId="4347"/>
                <pc2:cmMk id="{F50D46B7-0997-4C2F-B633-106D4D30E17A}"/>
              </pc2:cmMkLst>
              <pc226:cmRplyChg chg="add">
                <pc226:chgData name="Deck, Peter" userId="abe1e49e-c9fd-41de-bb49-f2f7ac4f27dc" providerId="ADAL" clId="{233B98EA-BF26-4E3E-9435-09430A7DA4DE}" dt="2025-01-07T17:30:20.739" v="658"/>
                <pc2:cmRplyMkLst xmlns:pc2="http://schemas.microsoft.com/office/powerpoint/2019/9/main/command">
                  <pc:docMk/>
                  <pc:sldMk cId="3012771186" sldId="4347"/>
                  <pc2:cmMk id="{F50D46B7-0997-4C2F-B633-106D4D30E17A}"/>
                  <pc2:cmRplyMk id="{CBD4D7A9-7998-499F-A5A3-5E9F9461E1A5}"/>
                </pc2:cmRplyMkLst>
              </pc226:cmRplyChg>
            </pc226:cmChg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7T12:52:17.847" v="263"/>
              <pc2:cmMkLst xmlns:pc2="http://schemas.microsoft.com/office/powerpoint/2019/9/main/command">
                <pc:docMk/>
                <pc:sldMk cId="3012771186" sldId="4347"/>
                <pc2:cmMk id="{DB0D22DC-D5BA-4719-A287-16831C32EEEC}"/>
              </pc2:cmMkLst>
              <pc226:cmRplyChg chg="add">
                <pc226:chgData name="Deck, Peter" userId="abe1e49e-c9fd-41de-bb49-f2f7ac4f27dc" providerId="ADAL" clId="{233B98EA-BF26-4E3E-9435-09430A7DA4DE}" dt="2025-01-07T12:52:17.847" v="263"/>
                <pc2:cmRplyMkLst xmlns:pc2="http://schemas.microsoft.com/office/powerpoint/2019/9/main/command">
                  <pc:docMk/>
                  <pc:sldMk cId="3012771186" sldId="4347"/>
                  <pc2:cmMk id="{DB0D22DC-D5BA-4719-A287-16831C32EEEC}"/>
                  <pc2:cmRplyMk id="{3506A64F-E667-4E31-8607-4EC99CBAEE74}"/>
                </pc2:cmRplyMkLst>
              </pc226:cmRplyChg>
            </pc226:cmChg>
          </p:ext>
        </pc:extLst>
      </pc:sldChg>
      <pc:sldChg chg="addSp delSp modSp add del mod modCm">
        <pc:chgData name="Deck, Peter" userId="abe1e49e-c9fd-41de-bb49-f2f7ac4f27dc" providerId="ADAL" clId="{233B98EA-BF26-4E3E-9435-09430A7DA4DE}" dt="2025-01-07T12:55:35.127" v="283" actId="47"/>
        <pc:sldMkLst>
          <pc:docMk/>
          <pc:sldMk cId="1240087430" sldId="4348"/>
        </pc:sldMkLst>
        <pc:spChg chg="del">
          <ac:chgData name="Deck, Peter" userId="abe1e49e-c9fd-41de-bb49-f2f7ac4f27dc" providerId="ADAL" clId="{233B98EA-BF26-4E3E-9435-09430A7DA4DE}" dt="2025-01-07T12:54:32.558" v="272" actId="21"/>
          <ac:spMkLst>
            <pc:docMk/>
            <pc:sldMk cId="1240087430" sldId="4348"/>
            <ac:spMk id="3" creationId="{361CC249-FBD2-FABF-3EFC-AA9F5C95E8E2}"/>
          </ac:spMkLst>
        </pc:spChg>
        <pc:spChg chg="add mod">
          <ac:chgData name="Deck, Peter" userId="abe1e49e-c9fd-41de-bb49-f2f7ac4f27dc" providerId="ADAL" clId="{233B98EA-BF26-4E3E-9435-09430A7DA4DE}" dt="2025-01-07T12:54:40.973" v="275"/>
          <ac:spMkLst>
            <pc:docMk/>
            <pc:sldMk cId="1240087430" sldId="4348"/>
            <ac:spMk id="4" creationId="{4A4C5938-4BC6-A131-DE35-AA81CE1059E0}"/>
          </ac:spMkLst>
        </pc:spChg>
        <pc:spChg chg="add mod">
          <ac:chgData name="Deck, Peter" userId="abe1e49e-c9fd-41de-bb49-f2f7ac4f27dc" providerId="ADAL" clId="{233B98EA-BF26-4E3E-9435-09430A7DA4DE}" dt="2025-01-07T12:54:41.181" v="276"/>
          <ac:spMkLst>
            <pc:docMk/>
            <pc:sldMk cId="1240087430" sldId="4348"/>
            <ac:spMk id="6" creationId="{C45E4437-9CE4-0DFC-2252-B746FBCE7C35}"/>
          </ac:spMkLst>
        </pc:spChg>
        <pc:spChg chg="add mod">
          <ac:chgData name="Deck, Peter" userId="abe1e49e-c9fd-41de-bb49-f2f7ac4f27dc" providerId="ADAL" clId="{233B98EA-BF26-4E3E-9435-09430A7DA4DE}" dt="2025-01-07T12:54:41.336" v="277"/>
          <ac:spMkLst>
            <pc:docMk/>
            <pc:sldMk cId="1240087430" sldId="4348"/>
            <ac:spMk id="8" creationId="{57024863-9842-FCB8-80C7-F0F9A683B8AF}"/>
          </ac:spMkLst>
        </pc:spChg>
        <pc:spChg chg="add mod">
          <ac:chgData name="Deck, Peter" userId="abe1e49e-c9fd-41de-bb49-f2f7ac4f27dc" providerId="ADAL" clId="{233B98EA-BF26-4E3E-9435-09430A7DA4DE}" dt="2025-01-07T12:54:41.498" v="278"/>
          <ac:spMkLst>
            <pc:docMk/>
            <pc:sldMk cId="1240087430" sldId="4348"/>
            <ac:spMk id="9" creationId="{F53AC9CD-9D15-C012-0859-24BACDDAEF80}"/>
          </ac:spMkLst>
        </pc:spChg>
        <pc:spChg chg="add mod">
          <ac:chgData name="Deck, Peter" userId="abe1e49e-c9fd-41de-bb49-f2f7ac4f27dc" providerId="ADAL" clId="{233B98EA-BF26-4E3E-9435-09430A7DA4DE}" dt="2025-01-07T12:54:41.640" v="279"/>
          <ac:spMkLst>
            <pc:docMk/>
            <pc:sldMk cId="1240087430" sldId="4348"/>
            <ac:spMk id="10" creationId="{64469318-8F39-3299-3E06-71FCE9B18E07}"/>
          </ac:spMkLst>
        </pc:spChg>
        <pc:spChg chg="add mod">
          <ac:chgData name="Deck, Peter" userId="abe1e49e-c9fd-41de-bb49-f2f7ac4f27dc" providerId="ADAL" clId="{233B98EA-BF26-4E3E-9435-09430A7DA4DE}" dt="2025-01-07T12:54:41.804" v="280"/>
          <ac:spMkLst>
            <pc:docMk/>
            <pc:sldMk cId="1240087430" sldId="4348"/>
            <ac:spMk id="11" creationId="{EC9E7376-CAFA-E66C-8515-4BA235B8F6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7T12:54:32.660" v="273" actId="2056"/>
              <pc2:cmMkLst xmlns:pc2="http://schemas.microsoft.com/office/powerpoint/2019/9/main/command">
                <pc:docMk/>
                <pc:sldMk cId="1240087430" sldId="4348"/>
                <pc2:cmMk id="{F7B0A92B-F834-4658-8B0E-EE40FCD46747}"/>
              </pc2:cmMkLst>
            </pc226:cmChg>
          </p:ext>
        </pc:extLst>
      </pc:sldChg>
      <pc:sldChg chg="modSp add mod modCm">
        <pc:chgData name="Deck, Peter" userId="abe1e49e-c9fd-41de-bb49-f2f7ac4f27dc" providerId="ADAL" clId="{233B98EA-BF26-4E3E-9435-09430A7DA4DE}" dt="2025-01-07T16:09:33.210" v="485" actId="20577"/>
        <pc:sldMkLst>
          <pc:docMk/>
          <pc:sldMk cId="2010379949" sldId="4348"/>
        </pc:sldMkLst>
        <pc:spChg chg="mod">
          <ac:chgData name="Deck, Peter" userId="abe1e49e-c9fd-41de-bb49-f2f7ac4f27dc" providerId="ADAL" clId="{233B98EA-BF26-4E3E-9435-09430A7DA4DE}" dt="2025-01-07T16:09:33.210" v="485" actId="20577"/>
          <ac:spMkLst>
            <pc:docMk/>
            <pc:sldMk cId="2010379949" sldId="4348"/>
            <ac:spMk id="6" creationId="{4A4CC96A-8105-A25A-8732-F2B1256477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7T12:59:46.880" v="319"/>
              <pc2:cmMkLst xmlns:pc2="http://schemas.microsoft.com/office/powerpoint/2019/9/main/command">
                <pc:docMk/>
                <pc:sldMk cId="2010379949" sldId="4348"/>
                <pc2:cmMk id="{6D83410D-08B6-490D-841A-B99F8B2C9308}"/>
              </pc2:cmMkLst>
              <pc226:cmRplyChg chg="add">
                <pc226:chgData name="Deck, Peter" userId="abe1e49e-c9fd-41de-bb49-f2f7ac4f27dc" providerId="ADAL" clId="{233B98EA-BF26-4E3E-9435-09430A7DA4DE}" dt="2025-01-07T12:59:46.880" v="319"/>
                <pc2:cmRplyMkLst xmlns:pc2="http://schemas.microsoft.com/office/powerpoint/2019/9/main/command">
                  <pc:docMk/>
                  <pc:sldMk cId="2010379949" sldId="4348"/>
                  <pc2:cmMk id="{6D83410D-08B6-490D-841A-B99F8B2C9308}"/>
                  <pc2:cmRplyMk id="{F98B3A90-0560-4AA7-953B-4BBE2F972388}"/>
                </pc2:cmRplyMkLst>
              </pc226:cmRplyChg>
            </pc226:cmChg>
          </p:ext>
        </pc:extLst>
      </pc:sldChg>
      <pc:sldChg chg="add modCm">
        <pc:chgData name="Deck, Peter" userId="abe1e49e-c9fd-41de-bb49-f2f7ac4f27dc" providerId="ADAL" clId="{233B98EA-BF26-4E3E-9435-09430A7DA4DE}" dt="2025-01-07T13:18:11.297" v="398"/>
        <pc:sldMkLst>
          <pc:docMk/>
          <pc:sldMk cId="2450678168" sldId="43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7T13:18:11.297" v="398"/>
              <pc2:cmMkLst xmlns:pc2="http://schemas.microsoft.com/office/powerpoint/2019/9/main/command">
                <pc:docMk/>
                <pc:sldMk cId="2450678168" sldId="4349"/>
                <pc2:cmMk id="{225744D6-7986-4A02-8292-14B95A02E331}"/>
              </pc2:cmMkLst>
              <pc226:cmRplyChg chg="add">
                <pc226:chgData name="Deck, Peter" userId="abe1e49e-c9fd-41de-bb49-f2f7ac4f27dc" providerId="ADAL" clId="{233B98EA-BF26-4E3E-9435-09430A7DA4DE}" dt="2025-01-07T13:18:11.297" v="398"/>
                <pc2:cmRplyMkLst xmlns:pc2="http://schemas.microsoft.com/office/powerpoint/2019/9/main/command">
                  <pc:docMk/>
                  <pc:sldMk cId="2450678168" sldId="4349"/>
                  <pc2:cmMk id="{225744D6-7986-4A02-8292-14B95A02E331}"/>
                  <pc2:cmRplyMk id="{4A5B284F-6186-4684-B1AB-24865AD0EDE4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3:00:12.191" v="322"/>
                <pc2:cmRplyMkLst xmlns:pc2="http://schemas.microsoft.com/office/powerpoint/2019/9/main/command">
                  <pc:docMk/>
                  <pc:sldMk cId="2450678168" sldId="4349"/>
                  <pc2:cmMk id="{225744D6-7986-4A02-8292-14B95A02E331}"/>
                  <pc2:cmRplyMk id="{6E7A9CD6-0F72-4C8A-A93A-39D32C730B43}"/>
                </pc2:cmRplyMkLst>
              </pc226:cmRplyChg>
            </pc226:cmChg>
          </p:ext>
        </pc:extLst>
      </pc:sldChg>
      <pc:sldChg chg="addSp modSp add mod modCm">
        <pc:chgData name="Deck, Peter" userId="abe1e49e-c9fd-41de-bb49-f2f7ac4f27dc" providerId="ADAL" clId="{233B98EA-BF26-4E3E-9435-09430A7DA4DE}" dt="2025-01-07T13:01:36.304" v="371" actId="1035"/>
        <pc:sldMkLst>
          <pc:docMk/>
          <pc:sldMk cId="947599991" sldId="4350"/>
        </pc:sldMkLst>
        <pc:spChg chg="mod">
          <ac:chgData name="Deck, Peter" userId="abe1e49e-c9fd-41de-bb49-f2f7ac4f27dc" providerId="ADAL" clId="{233B98EA-BF26-4E3E-9435-09430A7DA4DE}" dt="2025-01-07T13:00:33.441" v="325" actId="1076"/>
          <ac:spMkLst>
            <pc:docMk/>
            <pc:sldMk cId="947599991" sldId="4350"/>
            <ac:spMk id="2" creationId="{D8617407-BFE3-A97A-6B13-1C1F48F3C1A8}"/>
          </ac:spMkLst>
        </pc:spChg>
        <pc:spChg chg="add mod">
          <ac:chgData name="Deck, Peter" userId="abe1e49e-c9fd-41de-bb49-f2f7ac4f27dc" providerId="ADAL" clId="{233B98EA-BF26-4E3E-9435-09430A7DA4DE}" dt="2025-01-07T13:01:36.304" v="371" actId="1035"/>
          <ac:spMkLst>
            <pc:docMk/>
            <pc:sldMk cId="947599991" sldId="4350"/>
            <ac:spMk id="4" creationId="{8A62A6F4-9A19-DC5C-9283-98267EB44ABE}"/>
          </ac:spMkLst>
        </pc:spChg>
        <pc:grpChg chg="add mod">
          <ac:chgData name="Deck, Peter" userId="abe1e49e-c9fd-41de-bb49-f2f7ac4f27dc" providerId="ADAL" clId="{233B98EA-BF26-4E3E-9435-09430A7DA4DE}" dt="2025-01-07T13:01:36.304" v="371" actId="1035"/>
          <ac:grpSpMkLst>
            <pc:docMk/>
            <pc:sldMk cId="947599991" sldId="4350"/>
            <ac:grpSpMk id="8" creationId="{B0D2E714-B92E-3EFA-E374-94FB562F954C}"/>
          </ac:grpSpMkLst>
        </pc:grpChg>
        <pc:graphicFrameChg chg="mod">
          <ac:chgData name="Deck, Peter" userId="abe1e49e-c9fd-41de-bb49-f2f7ac4f27dc" providerId="ADAL" clId="{233B98EA-BF26-4E3E-9435-09430A7DA4DE}" dt="2025-01-07T13:01:09.440" v="357" actId="164"/>
          <ac:graphicFrameMkLst>
            <pc:docMk/>
            <pc:sldMk cId="947599991" sldId="4350"/>
            <ac:graphicFrameMk id="6" creationId="{0C16F5E1-041D-5B4A-923A-915214DBDE12}"/>
          </ac:graphicFrameMkLst>
        </pc:graphicFrameChg>
        <pc:graphicFrameChg chg="mod">
          <ac:chgData name="Deck, Peter" userId="abe1e49e-c9fd-41de-bb49-f2f7ac4f27dc" providerId="ADAL" clId="{233B98EA-BF26-4E3E-9435-09430A7DA4DE}" dt="2025-01-07T13:01:09.440" v="357" actId="164"/>
          <ac:graphicFrameMkLst>
            <pc:docMk/>
            <pc:sldMk cId="947599991" sldId="4350"/>
            <ac:graphicFrameMk id="7" creationId="{79FE6640-9B60-78CB-0DDE-42EC3B490D7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233B98EA-BF26-4E3E-9435-09430A7DA4DE}" dt="2025-01-07T13:01:20.089" v="359"/>
              <pc2:cmMkLst xmlns:pc2="http://schemas.microsoft.com/office/powerpoint/2019/9/main/command">
                <pc:docMk/>
                <pc:sldMk cId="947599991" sldId="4350"/>
                <pc2:cmMk id="{E1C8C177-9ABE-4671-926C-19B699D8DB62}"/>
              </pc2:cmMkLst>
              <pc226:cmRplyChg chg="add">
                <pc226:chgData name="Deck, Peter" userId="abe1e49e-c9fd-41de-bb49-f2f7ac4f27dc" providerId="ADAL" clId="{233B98EA-BF26-4E3E-9435-09430A7DA4DE}" dt="2025-01-07T13:01:20.089" v="359"/>
                <pc2:cmRplyMkLst xmlns:pc2="http://schemas.microsoft.com/office/powerpoint/2019/9/main/command">
                  <pc:docMk/>
                  <pc:sldMk cId="947599991" sldId="4350"/>
                  <pc2:cmMk id="{E1C8C177-9ABE-4671-926C-19B699D8DB62}"/>
                  <pc2:cmRplyMk id="{203B093E-CD92-484D-B41D-074ABA6DA582}"/>
                </pc2:cmRplyMkLst>
              </pc226:cmRplyChg>
            </pc226:cmChg>
          </p:ext>
        </pc:extLst>
      </pc:sldChg>
      <pc:sldChg chg="modSp add mod modCm">
        <pc:chgData name="Deck, Peter" userId="abe1e49e-c9fd-41de-bb49-f2f7ac4f27dc" providerId="ADAL" clId="{233B98EA-BF26-4E3E-9435-09430A7DA4DE}" dt="2025-01-07T13:08:08.385" v="394"/>
        <pc:sldMkLst>
          <pc:docMk/>
          <pc:sldMk cId="1788011266" sldId="4351"/>
        </pc:sldMkLst>
        <pc:spChg chg="mod">
          <ac:chgData name="Deck, Peter" userId="abe1e49e-c9fd-41de-bb49-f2f7ac4f27dc" providerId="ADAL" clId="{233B98EA-BF26-4E3E-9435-09430A7DA4DE}" dt="2025-01-07T13:07:38.354" v="393" actId="20577"/>
          <ac:spMkLst>
            <pc:docMk/>
            <pc:sldMk cId="1788011266" sldId="435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7T13:07:38.354" v="393" actId="20577"/>
              <pc2:cmMkLst xmlns:pc2="http://schemas.microsoft.com/office/powerpoint/2019/9/main/command">
                <pc:docMk/>
                <pc:sldMk cId="1788011266" sldId="4351"/>
                <pc2:cmMk id="{C49F3B1F-4B28-489F-8B5C-CA200CB32C9C}"/>
              </pc2:cmMkLst>
              <pc226:cmRplyChg chg="add">
                <pc226:chgData name="Deck, Peter" userId="abe1e49e-c9fd-41de-bb49-f2f7ac4f27dc" providerId="ADAL" clId="{233B98EA-BF26-4E3E-9435-09430A7DA4DE}" dt="2025-01-07T13:07:33.399" v="375"/>
                <pc2:cmRplyMkLst xmlns:pc2="http://schemas.microsoft.com/office/powerpoint/2019/9/main/command">
                  <pc:docMk/>
                  <pc:sldMk cId="1788011266" sldId="4351"/>
                  <pc2:cmMk id="{C49F3B1F-4B28-489F-8B5C-CA200CB32C9C}"/>
                  <pc2:cmRplyMk id="{356FAA49-77A8-4D60-842E-D32808AD8BAF}"/>
                </pc2:cmRplyMkLst>
              </pc226:cmRplyChg>
              <pc226:cmRplyChg chg="add">
                <pc226:chgData name="Deck, Peter" userId="abe1e49e-c9fd-41de-bb49-f2f7ac4f27dc" providerId="ADAL" clId="{233B98EA-BF26-4E3E-9435-09430A7DA4DE}" dt="2025-01-07T13:07:27.184" v="374"/>
                <pc2:cmRplyMkLst xmlns:pc2="http://schemas.microsoft.com/office/powerpoint/2019/9/main/command">
                  <pc:docMk/>
                  <pc:sldMk cId="1788011266" sldId="4351"/>
                  <pc2:cmMk id="{C49F3B1F-4B28-489F-8B5C-CA200CB32C9C}"/>
                  <pc2:cmRplyMk id="{CE3F6776-A6C8-4B3D-8AEF-9623B6480C36}"/>
                </pc2:cmRplyMkLst>
              </pc226:cmRplyChg>
            </pc226:cmChg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7T13:08:08.385" v="394"/>
              <pc2:cmMkLst xmlns:pc2="http://schemas.microsoft.com/office/powerpoint/2019/9/main/command">
                <pc:docMk/>
                <pc:sldMk cId="1788011266" sldId="4351"/>
                <pc2:cmMk id="{155B3520-F392-490F-8A69-DA8082CAC4F7}"/>
              </pc2:cmMkLst>
              <pc226:cmRplyChg chg="add">
                <pc226:chgData name="Deck, Peter" userId="abe1e49e-c9fd-41de-bb49-f2f7ac4f27dc" providerId="ADAL" clId="{233B98EA-BF26-4E3E-9435-09430A7DA4DE}" dt="2025-01-07T13:08:08.385" v="394"/>
                <pc2:cmRplyMkLst xmlns:pc2="http://schemas.microsoft.com/office/powerpoint/2019/9/main/command">
                  <pc:docMk/>
                  <pc:sldMk cId="1788011266" sldId="4351"/>
                  <pc2:cmMk id="{155B3520-F392-490F-8A69-DA8082CAC4F7}"/>
                  <pc2:cmRplyMk id="{33D60902-E52D-4632-8664-A7FD9935EB91}"/>
                </pc2:cmRplyMkLst>
              </pc226:cmRplyChg>
            </pc226:cmChg>
          </p:ext>
        </pc:extLst>
      </pc:sldChg>
      <pc:sldChg chg="add modCm">
        <pc:chgData name="Deck, Peter" userId="abe1e49e-c9fd-41de-bb49-f2f7ac4f27dc" providerId="ADAL" clId="{233B98EA-BF26-4E3E-9435-09430A7DA4DE}" dt="2025-01-07T17:22:56.839" v="565"/>
        <pc:sldMkLst>
          <pc:docMk/>
          <pc:sldMk cId="3205985694" sldId="4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233B98EA-BF26-4E3E-9435-09430A7DA4DE}" dt="2025-01-07T17:22:56.839" v="565"/>
              <pc2:cmMkLst xmlns:pc2="http://schemas.microsoft.com/office/powerpoint/2019/9/main/command">
                <pc:docMk/>
                <pc:sldMk cId="3205985694" sldId="4352"/>
                <pc2:cmMk id="{795F2DC6-D661-4476-A399-30105025E8B2}"/>
              </pc2:cmMkLst>
            </pc226:cmChg>
          </p:ext>
        </pc:extLst>
      </pc:sldChg>
      <pc:sldMasterChg chg="modSldLayout">
        <pc:chgData name="Deck, Peter" userId="abe1e49e-c9fd-41de-bb49-f2f7ac4f27dc" providerId="ADAL" clId="{233B98EA-BF26-4E3E-9435-09430A7DA4DE}" dt="2025-01-07T17:21:58.665" v="563" actId="207"/>
        <pc:sldMasterMkLst>
          <pc:docMk/>
          <pc:sldMasterMk cId="2556369954" sldId="2147483648"/>
        </pc:sldMasterMkLst>
        <pc:sldLayoutChg chg="modSp mod">
          <pc:chgData name="Deck, Peter" userId="abe1e49e-c9fd-41de-bb49-f2f7ac4f27dc" providerId="ADAL" clId="{233B98EA-BF26-4E3E-9435-09430A7DA4DE}" dt="2025-01-07T17:21:44.296" v="560" actId="207"/>
          <pc:sldLayoutMkLst>
            <pc:docMk/>
            <pc:sldMasterMk cId="2556369954" sldId="2147483648"/>
            <pc:sldLayoutMk cId="1920851327" sldId="2147483649"/>
          </pc:sldLayoutMkLst>
          <pc:spChg chg="mod">
            <ac:chgData name="Deck, Peter" userId="abe1e49e-c9fd-41de-bb49-f2f7ac4f27dc" providerId="ADAL" clId="{233B98EA-BF26-4E3E-9435-09430A7DA4DE}" dt="2025-01-07T17:21:44.296" v="560" actId="207"/>
            <ac:spMkLst>
              <pc:docMk/>
              <pc:sldMasterMk cId="2556369954" sldId="2147483648"/>
              <pc:sldLayoutMk cId="1920851327" sldId="2147483649"/>
              <ac:spMk id="11" creationId="{CC3A9484-CA1E-5FC0-FC14-118871346F2B}"/>
            </ac:spMkLst>
          </pc:spChg>
        </pc:sldLayoutChg>
        <pc:sldLayoutChg chg="modSp mod">
          <pc:chgData name="Deck, Peter" userId="abe1e49e-c9fd-41de-bb49-f2f7ac4f27dc" providerId="ADAL" clId="{233B98EA-BF26-4E3E-9435-09430A7DA4DE}" dt="2025-01-07T17:21:50.136" v="561" actId="207"/>
          <pc:sldLayoutMkLst>
            <pc:docMk/>
            <pc:sldMasterMk cId="2556369954" sldId="2147483648"/>
            <pc:sldLayoutMk cId="3558674859" sldId="2147483650"/>
          </pc:sldLayoutMkLst>
          <pc:spChg chg="mod">
            <ac:chgData name="Deck, Peter" userId="abe1e49e-c9fd-41de-bb49-f2f7ac4f27dc" providerId="ADAL" clId="{233B98EA-BF26-4E3E-9435-09430A7DA4DE}" dt="2025-01-07T17:21:50.136" v="561" actId="207"/>
            <ac:spMkLst>
              <pc:docMk/>
              <pc:sldMasterMk cId="2556369954" sldId="2147483648"/>
              <pc:sldLayoutMk cId="3558674859" sldId="2147483650"/>
              <ac:spMk id="11" creationId="{06B45F21-96C8-E08B-C2A9-82CE1FD2A8CD}"/>
            </ac:spMkLst>
          </pc:spChg>
        </pc:sldLayoutChg>
        <pc:sldLayoutChg chg="modSp mod">
          <pc:chgData name="Deck, Peter" userId="abe1e49e-c9fd-41de-bb49-f2f7ac4f27dc" providerId="ADAL" clId="{233B98EA-BF26-4E3E-9435-09430A7DA4DE}" dt="2025-01-07T17:21:55.480" v="562" actId="207"/>
          <pc:sldLayoutMkLst>
            <pc:docMk/>
            <pc:sldMasterMk cId="2556369954" sldId="2147483648"/>
            <pc:sldLayoutMk cId="1271610069" sldId="2147483651"/>
          </pc:sldLayoutMkLst>
          <pc:spChg chg="mod">
            <ac:chgData name="Deck, Peter" userId="abe1e49e-c9fd-41de-bb49-f2f7ac4f27dc" providerId="ADAL" clId="{233B98EA-BF26-4E3E-9435-09430A7DA4DE}" dt="2025-01-07T17:21:55.480" v="562" actId="207"/>
            <ac:spMkLst>
              <pc:docMk/>
              <pc:sldMasterMk cId="2556369954" sldId="2147483648"/>
              <pc:sldLayoutMk cId="1271610069" sldId="2147483651"/>
              <ac:spMk id="11" creationId="{370B62AD-EF05-13A2-1A7D-F284985E7499}"/>
            </ac:spMkLst>
          </pc:spChg>
        </pc:sldLayoutChg>
        <pc:sldLayoutChg chg="modSp mod">
          <pc:chgData name="Deck, Peter" userId="abe1e49e-c9fd-41de-bb49-f2f7ac4f27dc" providerId="ADAL" clId="{233B98EA-BF26-4E3E-9435-09430A7DA4DE}" dt="2025-01-07T17:21:58.665" v="563" actId="207"/>
          <pc:sldLayoutMkLst>
            <pc:docMk/>
            <pc:sldMasterMk cId="2556369954" sldId="2147483648"/>
            <pc:sldLayoutMk cId="3927289285" sldId="2147483652"/>
          </pc:sldLayoutMkLst>
          <pc:spChg chg="mod">
            <ac:chgData name="Deck, Peter" userId="abe1e49e-c9fd-41de-bb49-f2f7ac4f27dc" providerId="ADAL" clId="{233B98EA-BF26-4E3E-9435-09430A7DA4DE}" dt="2025-01-07T17:21:58.665" v="563" actId="207"/>
            <ac:spMkLst>
              <pc:docMk/>
              <pc:sldMasterMk cId="2556369954" sldId="2147483648"/>
              <pc:sldLayoutMk cId="3927289285" sldId="2147483652"/>
              <ac:spMk id="12" creationId="{392821F6-AAD8-87DF-9B77-7D134F46D35A}"/>
            </ac:spMkLst>
          </pc:spChg>
        </pc:sldLayoutChg>
        <pc:sldLayoutChg chg="addSp delSp modSp">
          <pc:chgData name="Deck, Peter" userId="abe1e49e-c9fd-41de-bb49-f2f7ac4f27dc" providerId="ADAL" clId="{233B98EA-BF26-4E3E-9435-09430A7DA4DE}" dt="2025-01-07T17:21:26.475" v="559"/>
          <pc:sldLayoutMkLst>
            <pc:docMk/>
            <pc:sldMasterMk cId="2556369954" sldId="2147483648"/>
            <pc:sldLayoutMk cId="1597720651" sldId="2147483656"/>
          </pc:sldLayoutMkLst>
          <pc:spChg chg="del">
            <ac:chgData name="Deck, Peter" userId="abe1e49e-c9fd-41de-bb49-f2f7ac4f27dc" providerId="ADAL" clId="{233B98EA-BF26-4E3E-9435-09430A7DA4DE}" dt="2025-01-07T17:21:25.647" v="558"/>
            <ac:spMkLst>
              <pc:docMk/>
              <pc:sldMasterMk cId="2556369954" sldId="2147483648"/>
              <pc:sldLayoutMk cId="1597720651" sldId="2147483656"/>
              <ac:spMk id="5" creationId="{2B0890C0-A485-7AE8-0CC9-A0BEC3949D14}"/>
            </ac:spMkLst>
          </pc:spChg>
          <pc:spChg chg="del">
            <ac:chgData name="Deck, Peter" userId="abe1e49e-c9fd-41de-bb49-f2f7ac4f27dc" providerId="ADAL" clId="{233B98EA-BF26-4E3E-9435-09430A7DA4DE}" dt="2025-01-07T17:21:25.647" v="558"/>
            <ac:spMkLst>
              <pc:docMk/>
              <pc:sldMasterMk cId="2556369954" sldId="2147483648"/>
              <pc:sldLayoutMk cId="1597720651" sldId="2147483656"/>
              <ac:spMk id="6" creationId="{AB6903FB-D640-FBE7-9121-732F4D013C02}"/>
            </ac:spMkLst>
          </pc:spChg>
          <pc:spChg chg="del">
            <ac:chgData name="Deck, Peter" userId="abe1e49e-c9fd-41de-bb49-f2f7ac4f27dc" providerId="ADAL" clId="{233B98EA-BF26-4E3E-9435-09430A7DA4DE}" dt="2025-01-07T17:21:25.647" v="558"/>
            <ac:spMkLst>
              <pc:docMk/>
              <pc:sldMasterMk cId="2556369954" sldId="2147483648"/>
              <pc:sldLayoutMk cId="1597720651" sldId="2147483656"/>
              <ac:spMk id="7" creationId="{9E4C819A-1A0F-C05F-79A7-057DFCCAFBD2}"/>
            </ac:spMkLst>
          </pc:spChg>
          <pc:spChg chg="add mod">
            <ac:chgData name="Deck, Peter" userId="abe1e49e-c9fd-41de-bb49-f2f7ac4f27dc" providerId="ADAL" clId="{233B98EA-BF26-4E3E-9435-09430A7DA4DE}" dt="2025-01-07T17:21:26.475" v="559"/>
            <ac:spMkLst>
              <pc:docMk/>
              <pc:sldMasterMk cId="2556369954" sldId="2147483648"/>
              <pc:sldLayoutMk cId="1597720651" sldId="2147483656"/>
              <ac:spMk id="11" creationId="{1450D2DB-F128-3E14-EF8B-872561F44DFF}"/>
            </ac:spMkLst>
          </pc:spChg>
          <pc:spChg chg="add mod">
            <ac:chgData name="Deck, Peter" userId="abe1e49e-c9fd-41de-bb49-f2f7ac4f27dc" providerId="ADAL" clId="{233B98EA-BF26-4E3E-9435-09430A7DA4DE}" dt="2025-01-07T17:21:26.475" v="559"/>
            <ac:spMkLst>
              <pc:docMk/>
              <pc:sldMasterMk cId="2556369954" sldId="2147483648"/>
              <pc:sldLayoutMk cId="1597720651" sldId="2147483656"/>
              <ac:spMk id="12" creationId="{5595FC25-2A2B-8614-B3D4-0336559AD919}"/>
            </ac:spMkLst>
          </pc:spChg>
          <pc:spChg chg="add mod">
            <ac:chgData name="Deck, Peter" userId="abe1e49e-c9fd-41de-bb49-f2f7ac4f27dc" providerId="ADAL" clId="{233B98EA-BF26-4E3E-9435-09430A7DA4DE}" dt="2025-01-07T17:21:26.475" v="559"/>
            <ac:spMkLst>
              <pc:docMk/>
              <pc:sldMasterMk cId="2556369954" sldId="2147483648"/>
              <pc:sldLayoutMk cId="1597720651" sldId="2147483656"/>
              <ac:spMk id="13" creationId="{9679C1BA-124E-23F9-9DCF-1761C2A2E5F4}"/>
            </ac:spMkLst>
          </pc:spChg>
        </pc:sldLayoutChg>
      </pc:sldMasterChg>
    </pc:docChg>
  </pc:docChgLst>
  <pc:docChgLst>
    <pc:chgData name="Rufka, Anthony" userId="d1ce3141-823f-43ba-bef3-cadf271525c6" providerId="ADAL" clId="{63E5F38C-29FA-41C8-9803-B670C2C50551}"/>
    <pc:docChg chg="undo custSel modSld modMainMaster">
      <pc:chgData name="Rufka, Anthony" userId="d1ce3141-823f-43ba-bef3-cadf271525c6" providerId="ADAL" clId="{63E5F38C-29FA-41C8-9803-B670C2C50551}" dt="2024-05-31T17:49:30.100" v="82" actId="478"/>
      <pc:docMkLst>
        <pc:docMk/>
      </pc:docMkLst>
      <pc:sldChg chg="delSp mod">
        <pc:chgData name="Rufka, Anthony" userId="d1ce3141-823f-43ba-bef3-cadf271525c6" providerId="ADAL" clId="{63E5F38C-29FA-41C8-9803-B670C2C50551}" dt="2024-05-31T17:49:30.100" v="82" actId="478"/>
        <pc:sldMkLst>
          <pc:docMk/>
          <pc:sldMk cId="825981864" sldId="4289"/>
        </pc:sldMkLst>
      </pc:sldChg>
      <pc:sldChg chg="delSp mod">
        <pc:chgData name="Rufka, Anthony" userId="d1ce3141-823f-43ba-bef3-cadf271525c6" providerId="ADAL" clId="{63E5F38C-29FA-41C8-9803-B670C2C50551}" dt="2024-05-29T20:52:03.820" v="17" actId="478"/>
        <pc:sldMkLst>
          <pc:docMk/>
          <pc:sldMk cId="1772871780" sldId="4293"/>
        </pc:sldMkLst>
      </pc:sldChg>
      <pc:sldChg chg="delSp mod">
        <pc:chgData name="Rufka, Anthony" userId="d1ce3141-823f-43ba-bef3-cadf271525c6" providerId="ADAL" clId="{63E5F38C-29FA-41C8-9803-B670C2C50551}" dt="2024-05-29T20:52:06.110" v="18" actId="478"/>
        <pc:sldMkLst>
          <pc:docMk/>
          <pc:sldMk cId="4247904132" sldId="4294"/>
        </pc:sldMkLst>
      </pc:sldChg>
      <pc:sldChg chg="delSp mod">
        <pc:chgData name="Rufka, Anthony" userId="d1ce3141-823f-43ba-bef3-cadf271525c6" providerId="ADAL" clId="{63E5F38C-29FA-41C8-9803-B670C2C50551}" dt="2024-05-29T20:52:08.289" v="19" actId="478"/>
        <pc:sldMkLst>
          <pc:docMk/>
          <pc:sldMk cId="4172516615" sldId="4298"/>
        </pc:sldMkLst>
      </pc:sldChg>
      <pc:sldChg chg="delSp mod">
        <pc:chgData name="Rufka, Anthony" userId="d1ce3141-823f-43ba-bef3-cadf271525c6" providerId="ADAL" clId="{63E5F38C-29FA-41C8-9803-B670C2C50551}" dt="2024-05-29T20:52:18.526" v="22" actId="478"/>
        <pc:sldMkLst>
          <pc:docMk/>
          <pc:sldMk cId="4288876030" sldId="4300"/>
        </pc:sldMkLst>
      </pc:sldChg>
      <pc:sldChg chg="delSp mod">
        <pc:chgData name="Rufka, Anthony" userId="d1ce3141-823f-43ba-bef3-cadf271525c6" providerId="ADAL" clId="{63E5F38C-29FA-41C8-9803-B670C2C50551}" dt="2024-05-29T20:52:15.187" v="21" actId="478"/>
        <pc:sldMkLst>
          <pc:docMk/>
          <pc:sldMk cId="1443373187" sldId="4303"/>
        </pc:sldMkLst>
      </pc:sldChg>
      <pc:sldChg chg="delSp mod">
        <pc:chgData name="Rufka, Anthony" userId="d1ce3141-823f-43ba-bef3-cadf271525c6" providerId="ADAL" clId="{63E5F38C-29FA-41C8-9803-B670C2C50551}" dt="2024-05-29T20:52:29.443" v="24" actId="478"/>
        <pc:sldMkLst>
          <pc:docMk/>
          <pc:sldMk cId="2412721062" sldId="4313"/>
        </pc:sldMkLst>
      </pc:sldChg>
      <pc:sldChg chg="delSp mod">
        <pc:chgData name="Rufka, Anthony" userId="d1ce3141-823f-43ba-bef3-cadf271525c6" providerId="ADAL" clId="{63E5F38C-29FA-41C8-9803-B670C2C50551}" dt="2024-05-29T20:52:32.774" v="25" actId="478"/>
        <pc:sldMkLst>
          <pc:docMk/>
          <pc:sldMk cId="1869089047" sldId="4316"/>
        </pc:sldMkLst>
      </pc:sldChg>
      <pc:sldChg chg="delSp mod">
        <pc:chgData name="Rufka, Anthony" userId="d1ce3141-823f-43ba-bef3-cadf271525c6" providerId="ADAL" clId="{63E5F38C-29FA-41C8-9803-B670C2C50551}" dt="2024-05-29T20:52:43.959" v="28" actId="478"/>
        <pc:sldMkLst>
          <pc:docMk/>
          <pc:sldMk cId="1802226205" sldId="4317"/>
        </pc:sldMkLst>
      </pc:sldChg>
      <pc:sldChg chg="delSp mod">
        <pc:chgData name="Rufka, Anthony" userId="d1ce3141-823f-43ba-bef3-cadf271525c6" providerId="ADAL" clId="{63E5F38C-29FA-41C8-9803-B670C2C50551}" dt="2024-05-29T20:52:23.038" v="23" actId="478"/>
        <pc:sldMkLst>
          <pc:docMk/>
          <pc:sldMk cId="1920156557" sldId="4319"/>
        </pc:sldMkLst>
      </pc:sldChg>
      <pc:sldChg chg="delSp mod">
        <pc:chgData name="Rufka, Anthony" userId="d1ce3141-823f-43ba-bef3-cadf271525c6" providerId="ADAL" clId="{63E5F38C-29FA-41C8-9803-B670C2C50551}" dt="2024-05-29T20:52:12.671" v="20" actId="478"/>
        <pc:sldMkLst>
          <pc:docMk/>
          <pc:sldMk cId="1986874327" sldId="4328"/>
        </pc:sldMkLst>
      </pc:sldChg>
      <pc:sldChg chg="delSp mod">
        <pc:chgData name="Rufka, Anthony" userId="d1ce3141-823f-43ba-bef3-cadf271525c6" providerId="ADAL" clId="{63E5F38C-29FA-41C8-9803-B670C2C50551}" dt="2024-05-29T20:51:57.718" v="16" actId="478"/>
        <pc:sldMkLst>
          <pc:docMk/>
          <pc:sldMk cId="2654016562" sldId="4330"/>
        </pc:sldMkLst>
      </pc:sldChg>
      <pc:sldChg chg="delSp mod">
        <pc:chgData name="Rufka, Anthony" userId="d1ce3141-823f-43ba-bef3-cadf271525c6" providerId="ADAL" clId="{63E5F38C-29FA-41C8-9803-B670C2C50551}" dt="2024-05-29T20:52:46.840" v="29" actId="478"/>
        <pc:sldMkLst>
          <pc:docMk/>
          <pc:sldMk cId="1137316770" sldId="4331"/>
        </pc:sldMkLst>
      </pc:sldChg>
      <pc:sldChg chg="delSp mod">
        <pc:chgData name="Rufka, Anthony" userId="d1ce3141-823f-43ba-bef3-cadf271525c6" providerId="ADAL" clId="{63E5F38C-29FA-41C8-9803-B670C2C50551}" dt="2024-05-29T20:52:55.669" v="31" actId="478"/>
        <pc:sldMkLst>
          <pc:docMk/>
          <pc:sldMk cId="1595317858" sldId="4333"/>
        </pc:sldMkLst>
      </pc:sldChg>
      <pc:sldChg chg="delSp mod">
        <pc:chgData name="Rufka, Anthony" userId="d1ce3141-823f-43ba-bef3-cadf271525c6" providerId="ADAL" clId="{63E5F38C-29FA-41C8-9803-B670C2C50551}" dt="2024-05-29T20:52:50.013" v="30" actId="478"/>
        <pc:sldMkLst>
          <pc:docMk/>
          <pc:sldMk cId="182975242" sldId="4334"/>
        </pc:sldMkLst>
      </pc:sldChg>
      <pc:sldChg chg="delSp modSp mod">
        <pc:chgData name="Rufka, Anthony" userId="d1ce3141-823f-43ba-bef3-cadf271525c6" providerId="ADAL" clId="{63E5F38C-29FA-41C8-9803-B670C2C50551}" dt="2024-05-29T20:53:20.015" v="35" actId="20577"/>
        <pc:sldMkLst>
          <pc:docMk/>
          <pc:sldMk cId="1799445285" sldId="4335"/>
        </pc:sldMkLst>
      </pc:sldChg>
      <pc:sldChg chg="delSp mod">
        <pc:chgData name="Rufka, Anthony" userId="d1ce3141-823f-43ba-bef3-cadf271525c6" providerId="ADAL" clId="{63E5F38C-29FA-41C8-9803-B670C2C50551}" dt="2024-05-29T20:53:03.822" v="33" actId="478"/>
        <pc:sldMkLst>
          <pc:docMk/>
          <pc:sldMk cId="1883255329" sldId="4336"/>
        </pc:sldMkLst>
      </pc:sldChg>
      <pc:sldChg chg="delSp mod">
        <pc:chgData name="Rufka, Anthony" userId="d1ce3141-823f-43ba-bef3-cadf271525c6" providerId="ADAL" clId="{63E5F38C-29FA-41C8-9803-B670C2C50551}" dt="2024-05-29T20:53:06.981" v="34" actId="478"/>
        <pc:sldMkLst>
          <pc:docMk/>
          <pc:sldMk cId="3891757634" sldId="4337"/>
        </pc:sldMkLst>
      </pc:sldChg>
      <pc:sldChg chg="delSp mod">
        <pc:chgData name="Rufka, Anthony" userId="d1ce3141-823f-43ba-bef3-cadf271525c6" providerId="ADAL" clId="{63E5F38C-29FA-41C8-9803-B670C2C50551}" dt="2024-05-29T20:52:37.514" v="26" actId="478"/>
        <pc:sldMkLst>
          <pc:docMk/>
          <pc:sldMk cId="365299853" sldId="4338"/>
        </pc:sldMkLst>
      </pc:sldChg>
      <pc:sldChg chg="delSp mod">
        <pc:chgData name="Rufka, Anthony" userId="d1ce3141-823f-43ba-bef3-cadf271525c6" providerId="ADAL" clId="{63E5F38C-29FA-41C8-9803-B670C2C50551}" dt="2024-05-29T20:52:41.228" v="27" actId="478"/>
        <pc:sldMkLst>
          <pc:docMk/>
          <pc:sldMk cId="831835643" sldId="4339"/>
        </pc:sldMkLst>
      </pc:sldChg>
      <pc:sldChg chg="delSp mod">
        <pc:chgData name="Rufka, Anthony" userId="d1ce3141-823f-43ba-bef3-cadf271525c6" providerId="ADAL" clId="{63E5F38C-29FA-41C8-9803-B670C2C50551}" dt="2024-05-29T20:53:37.557" v="36" actId="478"/>
        <pc:sldMkLst>
          <pc:docMk/>
          <pc:sldMk cId="1929037630" sldId="4341"/>
        </pc:sldMkLst>
      </pc:sldChg>
      <pc:sldChg chg="delSp mod">
        <pc:chgData name="Rufka, Anthony" userId="d1ce3141-823f-43ba-bef3-cadf271525c6" providerId="ADAL" clId="{63E5F38C-29FA-41C8-9803-B670C2C50551}" dt="2024-05-29T20:53:40.529" v="37" actId="478"/>
        <pc:sldMkLst>
          <pc:docMk/>
          <pc:sldMk cId="2432308645" sldId="4342"/>
        </pc:sldMkLst>
      </pc:sldChg>
      <pc:sldMasterChg chg="modSldLayout">
        <pc:chgData name="Rufka, Anthony" userId="d1ce3141-823f-43ba-bef3-cadf271525c6" providerId="ADAL" clId="{63E5F38C-29FA-41C8-9803-B670C2C50551}" dt="2024-05-31T17:48:45.200" v="81" actId="20577"/>
        <pc:sldMasterMkLst>
          <pc:docMk/>
          <pc:sldMasterMk cId="2556369954" sldId="2147483648"/>
        </pc:sldMasterMkLst>
        <pc:sldLayoutChg chg="delSp modSp mod">
          <pc:chgData name="Rufka, Anthony" userId="d1ce3141-823f-43ba-bef3-cadf271525c6" providerId="ADAL" clId="{63E5F38C-29FA-41C8-9803-B670C2C50551}" dt="2024-05-31T17:48:45.200" v="81" actId="20577"/>
          <pc:sldLayoutMkLst>
            <pc:docMk/>
            <pc:sldMasterMk cId="2556369954" sldId="2147483648"/>
            <pc:sldLayoutMk cId="1920851327" sldId="2147483649"/>
          </pc:sldLayoutMkLst>
        </pc:sldLayoutChg>
        <pc:sldLayoutChg chg="delSp mod">
          <pc:chgData name="Rufka, Anthony" userId="d1ce3141-823f-43ba-bef3-cadf271525c6" providerId="ADAL" clId="{63E5F38C-29FA-41C8-9803-B670C2C50551}" dt="2024-05-29T20:51:06.209" v="1" actId="478"/>
          <pc:sldLayoutMkLst>
            <pc:docMk/>
            <pc:sldMasterMk cId="2556369954" sldId="2147483648"/>
            <pc:sldLayoutMk cId="3558674859" sldId="2147483650"/>
          </pc:sldLayoutMkLst>
        </pc:sldLayoutChg>
        <pc:sldLayoutChg chg="delSp mod">
          <pc:chgData name="Rufka, Anthony" userId="d1ce3141-823f-43ba-bef3-cadf271525c6" providerId="ADAL" clId="{63E5F38C-29FA-41C8-9803-B670C2C50551}" dt="2024-05-29T20:51:09.766" v="2" actId="478"/>
          <pc:sldLayoutMkLst>
            <pc:docMk/>
            <pc:sldMasterMk cId="2556369954" sldId="2147483648"/>
            <pc:sldLayoutMk cId="1271610069" sldId="2147483651"/>
          </pc:sldLayoutMkLst>
        </pc:sldLayoutChg>
        <pc:sldLayoutChg chg="addSp delSp mod">
          <pc:chgData name="Rufka, Anthony" userId="d1ce3141-823f-43ba-bef3-cadf271525c6" providerId="ADAL" clId="{63E5F38C-29FA-41C8-9803-B670C2C50551}" dt="2024-05-29T20:51:17.231" v="5" actId="478"/>
          <pc:sldLayoutMkLst>
            <pc:docMk/>
            <pc:sldMasterMk cId="2556369954" sldId="2147483648"/>
            <pc:sldLayoutMk cId="3927289285" sldId="2147483652"/>
          </pc:sldLayoutMkLst>
        </pc:sldLayoutChg>
        <pc:sldLayoutChg chg="delSp mod">
          <pc:chgData name="Rufka, Anthony" userId="d1ce3141-823f-43ba-bef3-cadf271525c6" providerId="ADAL" clId="{63E5F38C-29FA-41C8-9803-B670C2C50551}" dt="2024-05-29T20:51:20.267" v="6" actId="478"/>
          <pc:sldLayoutMkLst>
            <pc:docMk/>
            <pc:sldMasterMk cId="2556369954" sldId="2147483648"/>
            <pc:sldLayoutMk cId="3931960603" sldId="2147483653"/>
          </pc:sldLayoutMkLst>
        </pc:sldLayoutChg>
        <pc:sldLayoutChg chg="delSp mod">
          <pc:chgData name="Rufka, Anthony" userId="d1ce3141-823f-43ba-bef3-cadf271525c6" providerId="ADAL" clId="{63E5F38C-29FA-41C8-9803-B670C2C50551}" dt="2024-05-29T20:51:23.262" v="7" actId="478"/>
          <pc:sldLayoutMkLst>
            <pc:docMk/>
            <pc:sldMasterMk cId="2556369954" sldId="2147483648"/>
            <pc:sldLayoutMk cId="930002928" sldId="2147483654"/>
          </pc:sldLayoutMkLst>
        </pc:sldLayoutChg>
        <pc:sldLayoutChg chg="delSp mod">
          <pc:chgData name="Rufka, Anthony" userId="d1ce3141-823f-43ba-bef3-cadf271525c6" providerId="ADAL" clId="{63E5F38C-29FA-41C8-9803-B670C2C50551}" dt="2024-05-29T20:51:28.480" v="8" actId="478"/>
          <pc:sldLayoutMkLst>
            <pc:docMk/>
            <pc:sldMasterMk cId="2556369954" sldId="2147483648"/>
            <pc:sldLayoutMk cId="643680590" sldId="2147483655"/>
          </pc:sldLayoutMkLst>
        </pc:sldLayoutChg>
        <pc:sldLayoutChg chg="addSp delSp modSp mod">
          <pc:chgData name="Rufka, Anthony" userId="d1ce3141-823f-43ba-bef3-cadf271525c6" providerId="ADAL" clId="{63E5F38C-29FA-41C8-9803-B670C2C50551}" dt="2024-05-29T20:51:36.572" v="12" actId="478"/>
          <pc:sldLayoutMkLst>
            <pc:docMk/>
            <pc:sldMasterMk cId="2556369954" sldId="2147483648"/>
            <pc:sldLayoutMk cId="1597720651" sldId="2147483656"/>
          </pc:sldLayoutMkLst>
        </pc:sldLayoutChg>
        <pc:sldLayoutChg chg="delSp mod">
          <pc:chgData name="Rufka, Anthony" userId="d1ce3141-823f-43ba-bef3-cadf271525c6" providerId="ADAL" clId="{63E5F38C-29FA-41C8-9803-B670C2C50551}" dt="2024-05-29T20:51:40.145" v="13" actId="478"/>
          <pc:sldLayoutMkLst>
            <pc:docMk/>
            <pc:sldMasterMk cId="2556369954" sldId="2147483648"/>
            <pc:sldLayoutMk cId="3360253864" sldId="2147483657"/>
          </pc:sldLayoutMkLst>
        </pc:sldLayoutChg>
        <pc:sldLayoutChg chg="delSp mod">
          <pc:chgData name="Rufka, Anthony" userId="d1ce3141-823f-43ba-bef3-cadf271525c6" providerId="ADAL" clId="{63E5F38C-29FA-41C8-9803-B670C2C50551}" dt="2024-05-29T20:51:43.404" v="14" actId="478"/>
          <pc:sldLayoutMkLst>
            <pc:docMk/>
            <pc:sldMasterMk cId="2556369954" sldId="2147483648"/>
            <pc:sldLayoutMk cId="30726755" sldId="2147483658"/>
          </pc:sldLayoutMkLst>
        </pc:sldLayoutChg>
        <pc:sldLayoutChg chg="delSp mod">
          <pc:chgData name="Rufka, Anthony" userId="d1ce3141-823f-43ba-bef3-cadf271525c6" providerId="ADAL" clId="{63E5F38C-29FA-41C8-9803-B670C2C50551}" dt="2024-05-29T20:51:46.145" v="15" actId="478"/>
          <pc:sldLayoutMkLst>
            <pc:docMk/>
            <pc:sldMasterMk cId="2556369954" sldId="2147483648"/>
            <pc:sldLayoutMk cId="2460950080" sldId="2147483659"/>
          </pc:sldLayoutMkLst>
        </pc:sldLayoutChg>
      </pc:sldMasterChg>
    </pc:docChg>
  </pc:docChgLst>
  <pc:docChgLst>
    <pc:chgData name="Kramek, Niva" userId="979986b1-2005-41bf-8b83-3c1b697e1ed1" providerId="ADAL" clId="{7B283188-95BE-42AE-87F9-6F02A60CB702}"/>
    <pc:docChg chg="undo custSel modSld">
      <pc:chgData name="Kramek, Niva" userId="979986b1-2005-41bf-8b83-3c1b697e1ed1" providerId="ADAL" clId="{7B283188-95BE-42AE-87F9-6F02A60CB702}" dt="2024-05-31T17:50:52.333" v="2"/>
      <pc:docMkLst>
        <pc:docMk/>
      </pc:docMkLst>
      <pc:sldChg chg="modSp mod">
        <pc:chgData name="Kramek, Niva" userId="979986b1-2005-41bf-8b83-3c1b697e1ed1" providerId="ADAL" clId="{7B283188-95BE-42AE-87F9-6F02A60CB702}" dt="2024-05-31T17:50:52.333" v="2"/>
        <pc:sldMkLst>
          <pc:docMk/>
          <pc:sldMk cId="3821598368" sldId="4320"/>
        </pc:sldMkLst>
      </pc:sldChg>
    </pc:docChg>
  </pc:docChgLst>
  <pc:docChgLst>
    <pc:chgData name="Deck, Peter" userId="abe1e49e-c9fd-41de-bb49-f2f7ac4f27dc" providerId="ADAL" clId="{B2B9E9DD-A577-4046-A3E3-403DEF54770D}"/>
    <pc:docChg chg="undo custSel modSld">
      <pc:chgData name="Deck, Peter" userId="abe1e49e-c9fd-41de-bb49-f2f7ac4f27dc" providerId="ADAL" clId="{B2B9E9DD-A577-4046-A3E3-403DEF54770D}" dt="2024-12-16T16:57:19.894" v="704"/>
      <pc:docMkLst>
        <pc:docMk/>
      </pc:docMkLst>
      <pc:sldChg chg="addSp modSp mod">
        <pc:chgData name="Deck, Peter" userId="abe1e49e-c9fd-41de-bb49-f2f7ac4f27dc" providerId="ADAL" clId="{B2B9E9DD-A577-4046-A3E3-403DEF54770D}" dt="2024-12-10T16:17:45.901" v="620" actId="20577"/>
        <pc:sldMkLst>
          <pc:docMk/>
          <pc:sldMk cId="825981864" sldId="4289"/>
        </pc:sldMkLst>
        <pc:spChg chg="add mod">
          <ac:chgData name="Deck, Peter" userId="abe1e49e-c9fd-41de-bb49-f2f7ac4f27dc" providerId="ADAL" clId="{B2B9E9DD-A577-4046-A3E3-403DEF54770D}" dt="2024-12-05T15:27:34.996" v="14"/>
          <ac:spMkLst>
            <pc:docMk/>
            <pc:sldMk cId="825981864" sldId="4289"/>
            <ac:spMk id="3" creationId="{65D1AAB4-3FA9-0B0E-CAF9-896D5DE35C29}"/>
          </ac:spMkLst>
        </pc:spChg>
        <pc:spChg chg="add mod">
          <ac:chgData name="Deck, Peter" userId="abe1e49e-c9fd-41de-bb49-f2f7ac4f27dc" providerId="ADAL" clId="{B2B9E9DD-A577-4046-A3E3-403DEF54770D}" dt="2024-12-10T16:17:45.901" v="620" actId="20577"/>
          <ac:spMkLst>
            <pc:docMk/>
            <pc:sldMk cId="825981864" sldId="4289"/>
            <ac:spMk id="6" creationId="{03ADC01D-D105-C5D2-7B45-B3DDF859E665}"/>
          </ac:spMkLst>
        </pc:spChg>
      </pc:sldChg>
      <pc:sldChg chg="addSp delSp modSp mod">
        <pc:chgData name="Deck, Peter" userId="abe1e49e-c9fd-41de-bb49-f2f7ac4f27dc" providerId="ADAL" clId="{B2B9E9DD-A577-4046-A3E3-403DEF54770D}" dt="2024-12-12T13:35:21.742" v="622" actId="208"/>
        <pc:sldMkLst>
          <pc:docMk/>
          <pc:sldMk cId="1772871780" sldId="4293"/>
        </pc:sldMkLst>
        <pc:spChg chg="mod">
          <ac:chgData name="Deck, Peter" userId="abe1e49e-c9fd-41de-bb49-f2f7ac4f27dc" providerId="ADAL" clId="{B2B9E9DD-A577-4046-A3E3-403DEF54770D}" dt="2024-12-09T19:13:42.730" v="326" actId="1076"/>
          <ac:spMkLst>
            <pc:docMk/>
            <pc:sldMk cId="1772871780" sldId="4293"/>
            <ac:spMk id="3" creationId="{361CC249-FBD2-FABF-3EFC-AA9F5C95E8E2}"/>
          </ac:spMkLst>
        </pc:spChg>
      </pc:sldChg>
      <pc:sldChg chg="delCm">
        <pc:chgData name="Deck, Peter" userId="abe1e49e-c9fd-41de-bb49-f2f7ac4f27dc" providerId="ADAL" clId="{B2B9E9DD-A577-4046-A3E3-403DEF54770D}" dt="2024-12-05T15:14:36.458" v="0"/>
        <pc:sldMkLst>
          <pc:docMk/>
          <pc:sldMk cId="4172516615" sldId="4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14:36.458" v="0"/>
              <pc2:cmMkLst xmlns:pc2="http://schemas.microsoft.com/office/powerpoint/2019/9/main/command">
                <pc:docMk/>
                <pc:sldMk cId="4172516615" sldId="4298"/>
                <pc2:cmMk id="{7FD7F7A7-00CF-4057-A8AF-52E68E3BA8D1}"/>
              </pc2:cmMkLst>
            </pc226:cmChg>
          </p:ext>
        </pc:extLst>
      </pc:sldChg>
      <pc:sldChg chg="modSp delCm">
        <pc:chgData name="Deck, Peter" userId="abe1e49e-c9fd-41de-bb49-f2f7ac4f27dc" providerId="ADAL" clId="{B2B9E9DD-A577-4046-A3E3-403DEF54770D}" dt="2024-12-05T15:20:07.747" v="7" actId="13926"/>
        <pc:sldMkLst>
          <pc:docMk/>
          <pc:sldMk cId="4288876030" sldId="4300"/>
        </pc:sldMkLst>
        <pc:graphicFrameChg chg="mod">
          <ac:chgData name="Deck, Peter" userId="abe1e49e-c9fd-41de-bb49-f2f7ac4f27dc" providerId="ADAL" clId="{B2B9E9DD-A577-4046-A3E3-403DEF54770D}" dt="2024-12-05T15:20:07.747" v="7" actId="13926"/>
          <ac:graphicFrameMkLst>
            <pc:docMk/>
            <pc:sldMk cId="4288876030" sldId="4300"/>
            <ac:graphicFrameMk id="4" creationId="{618726A2-DFD4-D5FC-7C6D-91BAC0FB96E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20:05.636" v="6"/>
              <pc2:cmMkLst xmlns:pc2="http://schemas.microsoft.com/office/powerpoint/2019/9/main/command">
                <pc:docMk/>
                <pc:sldMk cId="4288876030" sldId="4300"/>
                <pc2:cmMk id="{F708A6BE-94AD-42CC-A891-94873075A726}"/>
              </pc2:cmMkLst>
            </pc226:cmChg>
          </p:ext>
        </pc:extLst>
      </pc:sldChg>
      <pc:sldChg chg="addCm delCm modCm">
        <pc:chgData name="Deck, Peter" userId="abe1e49e-c9fd-41de-bb49-f2f7ac4f27dc" providerId="ADAL" clId="{B2B9E9DD-A577-4046-A3E3-403DEF54770D}" dt="2024-12-05T15:16:42.491" v="3"/>
        <pc:sldMkLst>
          <pc:docMk/>
          <pc:sldMk cId="1443373187" sldId="4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B2B9E9DD-A577-4046-A3E3-403DEF54770D}" dt="2024-12-05T15:16:40.560" v="2"/>
              <pc2:cmMkLst xmlns:pc2="http://schemas.microsoft.com/office/powerpoint/2019/9/main/command">
                <pc:docMk/>
                <pc:sldMk cId="1443373187" sldId="4303"/>
                <pc2:cmMk id="{9F48ED53-E7DE-4D77-BD2E-4DFD0D040DCE}"/>
              </pc2:cmMkLst>
            </pc226:cmChg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16:42.491" v="3"/>
              <pc2:cmMkLst xmlns:pc2="http://schemas.microsoft.com/office/powerpoint/2019/9/main/command">
                <pc:docMk/>
                <pc:sldMk cId="1443373187" sldId="4303"/>
                <pc2:cmMk id="{8CC6BFB2-A683-4DD4-947A-6871E1D45089}"/>
              </pc2:cmMkLst>
            </pc226:cmChg>
          </p:ext>
        </pc:extLst>
      </pc:sldChg>
      <pc:sldChg chg="delCm">
        <pc:chgData name="Deck, Peter" userId="abe1e49e-c9fd-41de-bb49-f2f7ac4f27dc" providerId="ADAL" clId="{B2B9E9DD-A577-4046-A3E3-403DEF54770D}" dt="2024-12-05T15:21:31.211" v="8"/>
        <pc:sldMkLst>
          <pc:docMk/>
          <pc:sldMk cId="1920156557" sldId="4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21:31.211" v="8"/>
              <pc2:cmMkLst xmlns:pc2="http://schemas.microsoft.com/office/powerpoint/2019/9/main/command">
                <pc:docMk/>
                <pc:sldMk cId="1920156557" sldId="4319"/>
                <pc2:cmMk id="{75E872C7-FDC0-4189-B784-A7DA96FE198D}"/>
              </pc2:cmMkLst>
            </pc226:cmChg>
          </p:ext>
        </pc:extLst>
      </pc:sldChg>
      <pc:sldChg chg="modSp mod addCm modCm">
        <pc:chgData name="Deck, Peter" userId="abe1e49e-c9fd-41de-bb49-f2f7ac4f27dc" providerId="ADAL" clId="{B2B9E9DD-A577-4046-A3E3-403DEF54770D}" dt="2024-12-16T16:57:19.894" v="704"/>
        <pc:sldMkLst>
          <pc:docMk/>
          <pc:sldMk cId="3821598368" sldId="4320"/>
        </pc:sldMkLst>
        <pc:spChg chg="mod">
          <ac:chgData name="Deck, Peter" userId="abe1e49e-c9fd-41de-bb49-f2f7ac4f27dc" providerId="ADAL" clId="{B2B9E9DD-A577-4046-A3E3-403DEF54770D}" dt="2024-12-16T16:56:57.799" v="703" actId="12"/>
          <ac:spMkLst>
            <pc:docMk/>
            <pc:sldMk cId="3821598368" sldId="4320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ck, Peter" userId="abe1e49e-c9fd-41de-bb49-f2f7ac4f27dc" providerId="ADAL" clId="{B2B9E9DD-A577-4046-A3E3-403DEF54770D}" dt="2024-12-16T16:56:53.528" v="702" actId="20577"/>
              <pc2:cmMkLst xmlns:pc2="http://schemas.microsoft.com/office/powerpoint/2019/9/main/command">
                <pc:docMk/>
                <pc:sldMk cId="3821598368" sldId="4320"/>
                <pc2:cmMk id="{ADC6E07B-18BE-421E-AB27-88BAF88F8CBF}"/>
              </pc2:cmMkLst>
            </pc226:cmChg>
            <pc226:cmChg xmlns:pc226="http://schemas.microsoft.com/office/powerpoint/2022/06/main/command" chg="">
              <pc226:chgData name="Deck, Peter" userId="abe1e49e-c9fd-41de-bb49-f2f7ac4f27dc" providerId="ADAL" clId="{B2B9E9DD-A577-4046-A3E3-403DEF54770D}" dt="2024-12-16T16:57:19.894" v="704"/>
              <pc2:cmMkLst xmlns:pc2="http://schemas.microsoft.com/office/powerpoint/2019/9/main/command">
                <pc:docMk/>
                <pc:sldMk cId="3821598368" sldId="4320"/>
                <pc2:cmMk id="{D35B36FF-A751-47F3-904B-ACC21C4A7151}"/>
              </pc2:cmMkLst>
              <pc226:cmRplyChg chg="add">
                <pc226:chgData name="Deck, Peter" userId="abe1e49e-c9fd-41de-bb49-f2f7ac4f27dc" providerId="ADAL" clId="{B2B9E9DD-A577-4046-A3E3-403DEF54770D}" dt="2024-12-16T16:57:19.894" v="704"/>
                <pc2:cmRplyMkLst xmlns:pc2="http://schemas.microsoft.com/office/powerpoint/2019/9/main/command">
                  <pc:docMk/>
                  <pc:sldMk cId="3821598368" sldId="4320"/>
                  <pc2:cmMk id="{D35B36FF-A751-47F3-904B-ACC21C4A7151}"/>
                  <pc2:cmRplyMk id="{C18D1352-F31C-4D41-88EB-145666CF8C38}"/>
                </pc2:cmRplyMkLst>
              </pc226:cmRplyChg>
            </pc226:cmChg>
          </p:ext>
        </pc:extLst>
      </pc:sldChg>
      <pc:sldChg chg="addSp modSp mod delCm">
        <pc:chgData name="Deck, Peter" userId="abe1e49e-c9fd-41de-bb49-f2f7ac4f27dc" providerId="ADAL" clId="{B2B9E9DD-A577-4046-A3E3-403DEF54770D}" dt="2024-12-12T13:36:20.029" v="643" actId="20577"/>
        <pc:sldMkLst>
          <pc:docMk/>
          <pc:sldMk cId="182975242" sldId="4334"/>
        </pc:sldMkLst>
        <pc:spChg chg="mod">
          <ac:chgData name="Deck, Peter" userId="abe1e49e-c9fd-41de-bb49-f2f7ac4f27dc" providerId="ADAL" clId="{B2B9E9DD-A577-4046-A3E3-403DEF54770D}" dt="2024-12-09T20:28:49.840" v="584" actId="1076"/>
          <ac:spMkLst>
            <pc:docMk/>
            <pc:sldMk cId="182975242" sldId="4334"/>
            <ac:spMk id="2" creationId="{B40740C9-3B2E-82AB-3FE6-65FA77DA6433}"/>
          </ac:spMkLst>
        </pc:spChg>
        <pc:spChg chg="mod">
          <ac:chgData name="Deck, Peter" userId="abe1e49e-c9fd-41de-bb49-f2f7ac4f27dc" providerId="ADAL" clId="{B2B9E9DD-A577-4046-A3E3-403DEF54770D}" dt="2024-12-09T20:28:47.547" v="583" actId="14100"/>
          <ac:spMkLst>
            <pc:docMk/>
            <pc:sldMk cId="182975242" sldId="4334"/>
            <ac:spMk id="5" creationId="{214AF05A-BF90-FE9B-6D21-9A79397B9A87}"/>
          </ac:spMkLst>
        </pc:spChg>
        <pc:spChg chg="mod">
          <ac:chgData name="Deck, Peter" userId="abe1e49e-c9fd-41de-bb49-f2f7ac4f27dc" providerId="ADAL" clId="{B2B9E9DD-A577-4046-A3E3-403DEF54770D}" dt="2024-12-12T13:36:20.029" v="643" actId="20577"/>
          <ac:spMkLst>
            <pc:docMk/>
            <pc:sldMk cId="182975242" sldId="4334"/>
            <ac:spMk id="6" creationId="{4A4CC96A-8105-A25A-8732-F2B1256477CA}"/>
          </ac:spMkLst>
        </pc:spChg>
        <pc:spChg chg="mod">
          <ac:chgData name="Deck, Peter" userId="abe1e49e-c9fd-41de-bb49-f2f7ac4f27dc" providerId="ADAL" clId="{B2B9E9DD-A577-4046-A3E3-403DEF54770D}" dt="2024-12-09T19:16:25.184" v="543" actId="20577"/>
          <ac:spMkLst>
            <pc:docMk/>
            <pc:sldMk cId="182975242" sldId="4334"/>
            <ac:spMk id="8" creationId="{8485A9A0-973D-FBA9-6441-CE78E0F491C2}"/>
          </ac:spMkLst>
        </pc:spChg>
        <pc:spChg chg="mod">
          <ac:chgData name="Deck, Peter" userId="abe1e49e-c9fd-41de-bb49-f2f7ac4f27dc" providerId="ADAL" clId="{B2B9E9DD-A577-4046-A3E3-403DEF54770D}" dt="2024-12-09T19:16:41.781" v="545" actId="20577"/>
          <ac:spMkLst>
            <pc:docMk/>
            <pc:sldMk cId="182975242" sldId="4334"/>
            <ac:spMk id="9" creationId="{26A86D54-F00B-6EB0-0D2C-A486A717DF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22:06.273" v="9"/>
              <pc2:cmMkLst xmlns:pc2="http://schemas.microsoft.com/office/powerpoint/2019/9/main/command">
                <pc:docMk/>
                <pc:sldMk cId="182975242" sldId="4334"/>
                <pc2:cmMk id="{8DC755D5-E0D4-4667-90D7-BFDA52A686ED}"/>
              </pc2:cmMkLst>
            </pc226:cmChg>
          </p:ext>
        </pc:extLst>
      </pc:sldChg>
      <pc:sldChg chg="modSp mod">
        <pc:chgData name="Deck, Peter" userId="abe1e49e-c9fd-41de-bb49-f2f7ac4f27dc" providerId="ADAL" clId="{B2B9E9DD-A577-4046-A3E3-403DEF54770D}" dt="2024-12-09T20:29:08.753" v="596" actId="1076"/>
        <pc:sldMkLst>
          <pc:docMk/>
          <pc:sldMk cId="1799445285" sldId="4335"/>
        </pc:sldMkLst>
        <pc:spChg chg="mod">
          <ac:chgData name="Deck, Peter" userId="abe1e49e-c9fd-41de-bb49-f2f7ac4f27dc" providerId="ADAL" clId="{B2B9E9DD-A577-4046-A3E3-403DEF54770D}" dt="2024-12-09T20:29:08.753" v="596" actId="1076"/>
          <ac:spMkLst>
            <pc:docMk/>
            <pc:sldMk cId="1799445285" sldId="4335"/>
            <ac:spMk id="2" creationId="{D8617407-BFE3-A97A-6B13-1C1F48F3C1A8}"/>
          </ac:spMkLst>
        </pc:spChg>
        <pc:spChg chg="mod">
          <ac:chgData name="Deck, Peter" userId="abe1e49e-c9fd-41de-bb49-f2f7ac4f27dc" providerId="ADAL" clId="{B2B9E9DD-A577-4046-A3E3-403DEF54770D}" dt="2024-12-09T20:29:06.655" v="595" actId="14100"/>
          <ac:spMkLst>
            <pc:docMk/>
            <pc:sldMk cId="1799445285" sldId="4335"/>
            <ac:spMk id="5" creationId="{214AF05A-BF90-FE9B-6D21-9A79397B9A87}"/>
          </ac:spMkLst>
        </pc:spChg>
      </pc:sldChg>
      <pc:sldChg chg="modSp mod modCm">
        <pc:chgData name="Deck, Peter" userId="abe1e49e-c9fd-41de-bb49-f2f7ac4f27dc" providerId="ADAL" clId="{B2B9E9DD-A577-4046-A3E3-403DEF54770D}" dt="2024-12-09T20:29:35.744" v="600" actId="20577"/>
        <pc:sldMkLst>
          <pc:docMk/>
          <pc:sldMk cId="1883255329" sldId="4336"/>
        </pc:sldMkLst>
        <pc:spChg chg="mod">
          <ac:chgData name="Deck, Peter" userId="abe1e49e-c9fd-41de-bb49-f2f7ac4f27dc" providerId="ADAL" clId="{B2B9E9DD-A577-4046-A3E3-403DEF54770D}" dt="2024-12-09T20:29:35.744" v="600" actId="20577"/>
          <ac:spMkLst>
            <pc:docMk/>
            <pc:sldMk cId="1883255329" sldId="4336"/>
            <ac:spMk id="5" creationId="{214AF05A-BF90-FE9B-6D21-9A79397B9A8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B2B9E9DD-A577-4046-A3E3-403DEF54770D}" dt="2024-12-05T15:22:29.078" v="10"/>
              <pc2:cmMkLst xmlns:pc2="http://schemas.microsoft.com/office/powerpoint/2019/9/main/command">
                <pc:docMk/>
                <pc:sldMk cId="1883255329" sldId="4336"/>
                <pc2:cmMk id="{F657523E-1A5B-4FF4-BFDC-CF3AF60334C4}"/>
              </pc2:cmMkLst>
            </pc226:cmChg>
          </p:ext>
        </pc:extLst>
      </pc:sldChg>
      <pc:sldChg chg="modSp mod">
        <pc:chgData name="Deck, Peter" userId="abe1e49e-c9fd-41de-bb49-f2f7ac4f27dc" providerId="ADAL" clId="{B2B9E9DD-A577-4046-A3E3-403DEF54770D}" dt="2024-12-09T20:30:27.714" v="604" actId="1076"/>
        <pc:sldMkLst>
          <pc:docMk/>
          <pc:sldMk cId="3891757634" sldId="4337"/>
        </pc:sldMkLst>
        <pc:spChg chg="mod">
          <ac:chgData name="Deck, Peter" userId="abe1e49e-c9fd-41de-bb49-f2f7ac4f27dc" providerId="ADAL" clId="{B2B9E9DD-A577-4046-A3E3-403DEF54770D}" dt="2024-12-09T20:30:27.714" v="604" actId="1076"/>
          <ac:spMkLst>
            <pc:docMk/>
            <pc:sldMk cId="3891757634" sldId="4337"/>
            <ac:spMk id="2" creationId="{4026697F-DED4-21B6-DE1C-4751F4F262F9}"/>
          </ac:spMkLst>
        </pc:spChg>
        <pc:spChg chg="mod">
          <ac:chgData name="Deck, Peter" userId="abe1e49e-c9fd-41de-bb49-f2f7ac4f27dc" providerId="ADAL" clId="{B2B9E9DD-A577-4046-A3E3-403DEF54770D}" dt="2024-12-09T20:30:26.262" v="603" actId="1076"/>
          <ac:spMkLst>
            <pc:docMk/>
            <pc:sldMk cId="3891757634" sldId="4337"/>
            <ac:spMk id="3" creationId="{361CC249-FBD2-FABF-3EFC-AA9F5C95E8E2}"/>
          </ac:spMkLst>
        </pc:spChg>
        <pc:spChg chg="mod">
          <ac:chgData name="Deck, Peter" userId="abe1e49e-c9fd-41de-bb49-f2f7ac4f27dc" providerId="ADAL" clId="{B2B9E9DD-A577-4046-A3E3-403DEF54770D}" dt="2024-12-09T20:30:20.399" v="601" actId="14100"/>
          <ac:spMkLst>
            <pc:docMk/>
            <pc:sldMk cId="3891757634" sldId="4337"/>
            <ac:spMk id="5" creationId="{214AF05A-BF90-FE9B-6D21-9A79397B9A87}"/>
          </ac:spMkLst>
        </pc:spChg>
      </pc:sldChg>
      <pc:sldChg chg="addSp modSp mod">
        <pc:chgData name="Deck, Peter" userId="abe1e49e-c9fd-41de-bb49-f2f7ac4f27dc" providerId="ADAL" clId="{B2B9E9DD-A577-4046-A3E3-403DEF54770D}" dt="2024-12-09T19:08:34.422" v="28" actId="13926"/>
        <pc:sldMkLst>
          <pc:docMk/>
          <pc:sldMk cId="365299853" sldId="4338"/>
        </pc:sldMkLst>
      </pc:sldChg>
      <pc:sldChg chg="modSp mod">
        <pc:chgData name="Deck, Peter" userId="abe1e49e-c9fd-41de-bb49-f2f7ac4f27dc" providerId="ADAL" clId="{B2B9E9DD-A577-4046-A3E3-403DEF54770D}" dt="2024-12-09T20:27:51.260" v="574" actId="1076"/>
        <pc:sldMkLst>
          <pc:docMk/>
          <pc:sldMk cId="831835643" sldId="4339"/>
        </pc:sldMkLst>
        <pc:spChg chg="mod">
          <ac:chgData name="Deck, Peter" userId="abe1e49e-c9fd-41de-bb49-f2f7ac4f27dc" providerId="ADAL" clId="{B2B9E9DD-A577-4046-A3E3-403DEF54770D}" dt="2024-12-09T20:27:51.260" v="574" actId="1076"/>
          <ac:spMkLst>
            <pc:docMk/>
            <pc:sldMk cId="831835643" sldId="4339"/>
            <ac:spMk id="5" creationId="{214AF05A-BF90-FE9B-6D21-9A79397B9A87}"/>
          </ac:spMkLst>
        </pc:spChg>
      </pc:sldChg>
      <pc:sldChg chg="modSp mod">
        <pc:chgData name="Deck, Peter" userId="abe1e49e-c9fd-41de-bb49-f2f7ac4f27dc" providerId="ADAL" clId="{B2B9E9DD-A577-4046-A3E3-403DEF54770D}" dt="2024-12-12T13:39:02.930" v="658" actId="20577"/>
        <pc:sldMkLst>
          <pc:docMk/>
          <pc:sldMk cId="1520337464" sldId="4343"/>
        </pc:sldMkLst>
        <pc:spChg chg="mod">
          <ac:chgData name="Deck, Peter" userId="abe1e49e-c9fd-41de-bb49-f2f7ac4f27dc" providerId="ADAL" clId="{B2B9E9DD-A577-4046-A3E3-403DEF54770D}" dt="2024-12-12T13:39:02.930" v="658" actId="20577"/>
          <ac:spMkLst>
            <pc:docMk/>
            <pc:sldMk cId="1520337464" sldId="4343"/>
            <ac:spMk id="3" creationId="{361CC249-FBD2-FABF-3EFC-AA9F5C95E8E2}"/>
          </ac:spMkLst>
        </pc:spChg>
      </pc:sldChg>
      <pc:sldChg chg="addSp modSp mod">
        <pc:chgData name="Deck, Peter" userId="abe1e49e-c9fd-41de-bb49-f2f7ac4f27dc" providerId="ADAL" clId="{B2B9E9DD-A577-4046-A3E3-403DEF54770D}" dt="2024-12-12T13:36:36.313" v="645" actId="208"/>
        <pc:sldMkLst>
          <pc:docMk/>
          <pc:sldMk cId="315257798" sldId="4344"/>
        </pc:sldMkLst>
      </pc:sldChg>
      <pc:sldChg chg="addSp modSp mod delCm modCm">
        <pc:chgData name="Deck, Peter" userId="abe1e49e-c9fd-41de-bb49-f2f7ac4f27dc" providerId="ADAL" clId="{B2B9E9DD-A577-4046-A3E3-403DEF54770D}" dt="2024-12-12T13:38:12.897" v="656"/>
        <pc:sldMkLst>
          <pc:docMk/>
          <pc:sldMk cId="1447872841" sldId="4345"/>
        </pc:sldMkLst>
        <pc:spChg chg="mod">
          <ac:chgData name="Deck, Peter" userId="abe1e49e-c9fd-41de-bb49-f2f7ac4f27dc" providerId="ADAL" clId="{B2B9E9DD-A577-4046-A3E3-403DEF54770D}" dt="2024-12-12T13:38:00.174" v="655" actId="1076"/>
          <ac:spMkLst>
            <pc:docMk/>
            <pc:sldMk cId="1447872841" sldId="4345"/>
            <ac:spMk id="3" creationId="{002BD2ED-BC2B-A70D-F3BB-EECD524E80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23:02.521" v="11"/>
              <pc2:cmMkLst xmlns:pc2="http://schemas.microsoft.com/office/powerpoint/2019/9/main/command">
                <pc:docMk/>
                <pc:sldMk cId="1447872841" sldId="4345"/>
                <pc2:cmMk id="{AA40E5D7-2C4D-4304-89E0-5FFF8A6DD007}"/>
              </pc2:cmMkLst>
            </pc226:cmChg>
            <pc226:cmChg xmlns:pc226="http://schemas.microsoft.com/office/powerpoint/2022/06/main/command" chg="mod">
              <pc226:chgData name="Deck, Peter" userId="abe1e49e-c9fd-41de-bb49-f2f7ac4f27dc" providerId="ADAL" clId="{B2B9E9DD-A577-4046-A3E3-403DEF54770D}" dt="2024-12-12T13:38:12.897" v="656"/>
              <pc2:cmMkLst xmlns:pc2="http://schemas.microsoft.com/office/powerpoint/2019/9/main/command">
                <pc:docMk/>
                <pc:sldMk cId="1447872841" sldId="4345"/>
                <pc2:cmMk id="{9FD151DE-CF82-4A28-9B5E-A1FC5EE866F6}"/>
              </pc2:cmMkLst>
              <pc226:cmRplyChg chg="add">
                <pc226:chgData name="Deck, Peter" userId="abe1e49e-c9fd-41de-bb49-f2f7ac4f27dc" providerId="ADAL" clId="{B2B9E9DD-A577-4046-A3E3-403DEF54770D}" dt="2024-12-12T13:38:12.897" v="656"/>
                <pc2:cmRplyMkLst xmlns:pc2="http://schemas.microsoft.com/office/powerpoint/2019/9/main/command">
                  <pc:docMk/>
                  <pc:sldMk cId="1447872841" sldId="4345"/>
                  <pc2:cmMk id="{9FD151DE-CF82-4A28-9B5E-A1FC5EE866F6}"/>
                  <pc2:cmRplyMk id="{C2D2FA4B-5D27-497C-81E2-25AFA0ED690D}"/>
                </pc2:cmRplyMkLst>
              </pc226:cmRplyChg>
            </pc226:cmChg>
            <pc226:cmChg xmlns:pc226="http://schemas.microsoft.com/office/powerpoint/2022/06/main/command" chg="del">
              <pc226:chgData name="Deck, Peter" userId="abe1e49e-c9fd-41de-bb49-f2f7ac4f27dc" providerId="ADAL" clId="{B2B9E9DD-A577-4046-A3E3-403DEF54770D}" dt="2024-12-05T15:23:03.764" v="12"/>
              <pc2:cmMkLst xmlns:pc2="http://schemas.microsoft.com/office/powerpoint/2019/9/main/command">
                <pc:docMk/>
                <pc:sldMk cId="1447872841" sldId="4345"/>
                <pc2:cmMk id="{C20983EF-3EC0-4F1E-9E8B-48AE89F0FBCE}"/>
              </pc2:cmMkLst>
            </pc226:cmChg>
          </p:ext>
        </pc:extLst>
      </pc:sldChg>
      <pc:sldChg chg="addSp modSp">
        <pc:chgData name="Deck, Peter" userId="abe1e49e-c9fd-41de-bb49-f2f7ac4f27dc" providerId="ADAL" clId="{B2B9E9DD-A577-4046-A3E3-403DEF54770D}" dt="2024-12-09T19:08:59.411" v="33"/>
        <pc:sldMkLst>
          <pc:docMk/>
          <pc:sldMk cId="593406351" sldId="4346"/>
        </pc:sldMkLst>
      </pc:sldChg>
    </pc:docChg>
  </pc:docChgLst>
  <pc:docChgLst>
    <pc:chgData name="Murphy, Eileen" userId="S::murphy.eileen@epa.gov::2031cf9b-becd-4716-8607-67c39f1bb318" providerId="AD" clId="Web-{4801E8B7-916A-8934-2F40-6E10E0C61C5F}"/>
    <pc:docChg chg="modSld">
      <pc:chgData name="Murphy, Eileen" userId="S::murphy.eileen@epa.gov::2031cf9b-becd-4716-8607-67c39f1bb318" providerId="AD" clId="Web-{4801E8B7-916A-8934-2F40-6E10E0C61C5F}" dt="2025-01-02T18:02:40.502" v="4" actId="20577"/>
      <pc:docMkLst>
        <pc:docMk/>
      </pc:docMkLst>
      <pc:sldChg chg="modSp">
        <pc:chgData name="Murphy, Eileen" userId="S::murphy.eileen@epa.gov::2031cf9b-becd-4716-8607-67c39f1bb318" providerId="AD" clId="Web-{4801E8B7-916A-8934-2F40-6E10E0C61C5F}" dt="2025-01-02T18:02:40.502" v="4" actId="20577"/>
        <pc:sldMkLst>
          <pc:docMk/>
          <pc:sldMk cId="4247904132" sldId="4294"/>
        </pc:sldMkLst>
        <pc:spChg chg="mod">
          <ac:chgData name="Murphy, Eileen" userId="S::murphy.eileen@epa.gov::2031cf9b-becd-4716-8607-67c39f1bb318" providerId="AD" clId="Web-{4801E8B7-916A-8934-2F40-6E10E0C61C5F}" dt="2025-01-02T18:02:40.502" v="4" actId="20577"/>
          <ac:spMkLst>
            <pc:docMk/>
            <pc:sldMk cId="4247904132" sldId="4294"/>
            <ac:spMk id="3" creationId="{361CC249-FBD2-FABF-3EFC-AA9F5C95E8E2}"/>
          </ac:spMkLst>
        </pc:spChg>
      </pc:sldChg>
    </pc:docChg>
  </pc:docChgLst>
  <pc:docChgLst>
    <pc:chgData name="Deck, Peter" userId="abe1e49e-c9fd-41de-bb49-f2f7ac4f27dc" providerId="ADAL" clId="{0B7A3A78-D8B1-4429-BAE1-B198201F582B}"/>
    <pc:docChg chg="undo custSel delSld modSld">
      <pc:chgData name="Deck, Peter" userId="abe1e49e-c9fd-41de-bb49-f2f7ac4f27dc" providerId="ADAL" clId="{0B7A3A78-D8B1-4429-BAE1-B198201F582B}" dt="2024-12-31T13:18:49.376" v="536"/>
      <pc:docMkLst>
        <pc:docMk/>
      </pc:docMkLst>
      <pc:sldChg chg="modCm">
        <pc:chgData name="Deck, Peter" userId="abe1e49e-c9fd-41de-bb49-f2f7ac4f27dc" providerId="ADAL" clId="{0B7A3A78-D8B1-4429-BAE1-B198201F582B}" dt="2024-12-30T14:22:29.506" v="0"/>
        <pc:sldMkLst>
          <pc:docMk/>
          <pc:sldMk cId="4169685965" sldId="1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0T14:22:29.506" v="0"/>
              <pc2:cmMkLst xmlns:pc2="http://schemas.microsoft.com/office/powerpoint/2019/9/main/command">
                <pc:docMk/>
                <pc:sldMk cId="4169685965" sldId="1037"/>
                <pc2:cmMk id="{7C3EA432-7162-498F-A804-5DBFEB49AE9B}"/>
              </pc2:cmMkLst>
              <pc226:cmRplyChg chg="add">
                <pc226:chgData name="Deck, Peter" userId="abe1e49e-c9fd-41de-bb49-f2f7ac4f27dc" providerId="ADAL" clId="{0B7A3A78-D8B1-4429-BAE1-B198201F582B}" dt="2024-12-30T14:22:29.506" v="0"/>
                <pc2:cmRplyMkLst xmlns:pc2="http://schemas.microsoft.com/office/powerpoint/2019/9/main/command">
                  <pc:docMk/>
                  <pc:sldMk cId="4169685965" sldId="1037"/>
                  <pc2:cmMk id="{7C3EA432-7162-498F-A804-5DBFEB49AE9B}"/>
                  <pc2:cmRplyMk id="{1A3E9AEA-6A9E-4011-9B0F-0C3C03E8E765}"/>
                </pc2:cmRplyMkLst>
              </pc226:cmRplyChg>
            </pc226:cmChg>
          </p:ext>
        </pc:extLst>
      </pc:sldChg>
      <pc:sldChg chg="del">
        <pc:chgData name="Deck, Peter" userId="abe1e49e-c9fd-41de-bb49-f2f7ac4f27dc" providerId="ADAL" clId="{0B7A3A78-D8B1-4429-BAE1-B198201F582B}" dt="2024-12-30T14:22:32.689" v="1" actId="2696"/>
        <pc:sldMkLst>
          <pc:docMk/>
          <pc:sldMk cId="610307706" sldId="4290"/>
        </pc:sldMkLst>
      </pc:sldChg>
      <pc:sldChg chg="modCm">
        <pc:chgData name="Deck, Peter" userId="abe1e49e-c9fd-41de-bb49-f2f7ac4f27dc" providerId="ADAL" clId="{0B7A3A78-D8B1-4429-BAE1-B198201F582B}" dt="2024-12-30T15:05:01.705" v="2"/>
        <pc:sldMkLst>
          <pc:docMk/>
          <pc:sldMk cId="1772871780" sldId="4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0T15:05:01.705" v="2"/>
              <pc2:cmMkLst xmlns:pc2="http://schemas.microsoft.com/office/powerpoint/2019/9/main/command">
                <pc:docMk/>
                <pc:sldMk cId="1772871780" sldId="4293"/>
                <pc2:cmMk id="{BF1405BE-3858-4C02-9C45-780803AD3D0E}"/>
              </pc2:cmMkLst>
              <pc226:cmRplyChg chg="add">
                <pc226:chgData name="Deck, Peter" userId="abe1e49e-c9fd-41de-bb49-f2f7ac4f27dc" providerId="ADAL" clId="{0B7A3A78-D8B1-4429-BAE1-B198201F582B}" dt="2024-12-30T15:05:01.705" v="2"/>
                <pc2:cmRplyMkLst xmlns:pc2="http://schemas.microsoft.com/office/powerpoint/2019/9/main/command">
                  <pc:docMk/>
                  <pc:sldMk cId="1772871780" sldId="4293"/>
                  <pc2:cmMk id="{BF1405BE-3858-4C02-9C45-780803AD3D0E}"/>
                  <pc2:cmRplyMk id="{23CF219A-CA25-4702-BD21-50C62858375F}"/>
                </pc2:cmRplyMkLst>
              </pc226:cmRplyChg>
            </pc226:cmChg>
          </p:ext>
        </pc:extLst>
      </pc:sldChg>
      <pc:sldChg chg="modSp mod modCm">
        <pc:chgData name="Deck, Peter" userId="abe1e49e-c9fd-41de-bb49-f2f7ac4f27dc" providerId="ADAL" clId="{0B7A3A78-D8B1-4429-BAE1-B198201F582B}" dt="2024-12-30T18:04:17.322" v="11"/>
        <pc:sldMkLst>
          <pc:docMk/>
          <pc:sldMk cId="4247904132" sldId="4294"/>
        </pc:sldMkLst>
        <pc:spChg chg="mod">
          <ac:chgData name="Deck, Peter" userId="abe1e49e-c9fd-41de-bb49-f2f7ac4f27dc" providerId="ADAL" clId="{0B7A3A78-D8B1-4429-BAE1-B198201F582B}" dt="2024-12-30T18:04:15.923" v="10" actId="20577"/>
          <ac:spMkLst>
            <pc:docMk/>
            <pc:sldMk cId="4247904132" sldId="4294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B7A3A78-D8B1-4429-BAE1-B198201F582B}" dt="2024-12-30T18:04:17.322" v="11"/>
              <pc2:cmMkLst xmlns:pc2="http://schemas.microsoft.com/office/powerpoint/2019/9/main/command">
                <pc:docMk/>
                <pc:sldMk cId="4247904132" sldId="4294"/>
                <pc2:cmMk id="{577B30B5-490B-407E-9D8D-CC46E4459C10}"/>
              </pc2:cmMkLst>
              <pc226:cmRplyChg chg="add">
                <pc226:chgData name="Deck, Peter" userId="abe1e49e-c9fd-41de-bb49-f2f7ac4f27dc" providerId="ADAL" clId="{0B7A3A78-D8B1-4429-BAE1-B198201F582B}" dt="2024-12-30T18:04:17.322" v="11"/>
                <pc2:cmRplyMkLst xmlns:pc2="http://schemas.microsoft.com/office/powerpoint/2019/9/main/command">
                  <pc:docMk/>
                  <pc:sldMk cId="4247904132" sldId="4294"/>
                  <pc2:cmMk id="{577B30B5-490B-407E-9D8D-CC46E4459C10}"/>
                  <pc2:cmRplyMk id="{61798A59-632A-4D05-9DE9-0066461910BD}"/>
                </pc2:cmRplyMkLst>
              </pc226:cmRplyChg>
            </pc226:cmChg>
          </p:ext>
        </pc:extLst>
      </pc:sldChg>
      <pc:sldChg chg="modCm">
        <pc:chgData name="Deck, Peter" userId="abe1e49e-c9fd-41de-bb49-f2f7ac4f27dc" providerId="ADAL" clId="{0B7A3A78-D8B1-4429-BAE1-B198201F582B}" dt="2024-12-30T18:05:00.649" v="12"/>
        <pc:sldMkLst>
          <pc:docMk/>
          <pc:sldMk cId="4172516615" sldId="4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0T18:05:00.649" v="12"/>
              <pc2:cmMkLst xmlns:pc2="http://schemas.microsoft.com/office/powerpoint/2019/9/main/command">
                <pc:docMk/>
                <pc:sldMk cId="4172516615" sldId="4298"/>
                <pc2:cmMk id="{AEF452CB-69D0-4B26-B13E-2137DDF97808}"/>
              </pc2:cmMkLst>
              <pc226:cmRplyChg chg="add">
                <pc226:chgData name="Deck, Peter" userId="abe1e49e-c9fd-41de-bb49-f2f7ac4f27dc" providerId="ADAL" clId="{0B7A3A78-D8B1-4429-BAE1-B198201F582B}" dt="2024-12-30T18:05:00.649" v="12"/>
                <pc2:cmRplyMkLst xmlns:pc2="http://schemas.microsoft.com/office/powerpoint/2019/9/main/command">
                  <pc:docMk/>
                  <pc:sldMk cId="4172516615" sldId="4298"/>
                  <pc2:cmMk id="{AEF452CB-69D0-4B26-B13E-2137DDF97808}"/>
                  <pc2:cmRplyMk id="{AFD99111-048E-45D1-82E9-FD706C05671B}"/>
                </pc2:cmRplyMkLst>
              </pc226:cmRplyChg>
            </pc226:cmChg>
          </p:ext>
        </pc:extLst>
      </pc:sldChg>
      <pc:sldChg chg="modCm">
        <pc:chgData name="Deck, Peter" userId="abe1e49e-c9fd-41de-bb49-f2f7ac4f27dc" providerId="ADAL" clId="{0B7A3A78-D8B1-4429-BAE1-B198201F582B}" dt="2024-12-31T13:17:03.702" v="534"/>
        <pc:sldMkLst>
          <pc:docMk/>
          <pc:sldMk cId="4288876030" sldId="4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1T13:17:03.702" v="534"/>
              <pc2:cmMkLst xmlns:pc2="http://schemas.microsoft.com/office/powerpoint/2019/9/main/command">
                <pc:docMk/>
                <pc:sldMk cId="4288876030" sldId="4300"/>
                <pc2:cmMk id="{73725EE8-6C6D-4910-98B5-29A49515AB9A}"/>
              </pc2:cmMkLst>
              <pc226:cmRplyChg chg="add">
                <pc226:chgData name="Deck, Peter" userId="abe1e49e-c9fd-41de-bb49-f2f7ac4f27dc" providerId="ADAL" clId="{0B7A3A78-D8B1-4429-BAE1-B198201F582B}" dt="2024-12-31T13:17:03.702" v="534"/>
                <pc2:cmRplyMkLst xmlns:pc2="http://schemas.microsoft.com/office/powerpoint/2019/9/main/command">
                  <pc:docMk/>
                  <pc:sldMk cId="4288876030" sldId="4300"/>
                  <pc2:cmMk id="{73725EE8-6C6D-4910-98B5-29A49515AB9A}"/>
                  <pc2:cmRplyMk id="{46A74773-E51E-4852-A78A-0E031A99EE23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0B7A3A78-D8B1-4429-BAE1-B198201F582B}" dt="2024-12-31T12:49:45.464" v="494" actId="2062"/>
        <pc:sldMkLst>
          <pc:docMk/>
          <pc:sldMk cId="1802226205" sldId="4317"/>
        </pc:sldMkLst>
        <pc:graphicFrameChg chg="mod modGraphic">
          <ac:chgData name="Deck, Peter" userId="abe1e49e-c9fd-41de-bb49-f2f7ac4f27dc" providerId="ADAL" clId="{0B7A3A78-D8B1-4429-BAE1-B198201F582B}" dt="2024-12-31T12:49:45.464" v="494" actId="2062"/>
          <ac:graphicFrameMkLst>
            <pc:docMk/>
            <pc:sldMk cId="1802226205" sldId="4317"/>
            <ac:graphicFrameMk id="7" creationId="{094D69B9-87C1-E11C-D9B4-1F24CE382C66}"/>
          </ac:graphicFrameMkLst>
        </pc:graphicFrameChg>
      </pc:sldChg>
      <pc:sldChg chg="modSp mod delCm modCm">
        <pc:chgData name="Deck, Peter" userId="abe1e49e-c9fd-41de-bb49-f2f7ac4f27dc" providerId="ADAL" clId="{0B7A3A78-D8B1-4429-BAE1-B198201F582B}" dt="2024-12-31T13:18:49.376" v="536"/>
        <pc:sldMkLst>
          <pc:docMk/>
          <pc:sldMk cId="3821598368" sldId="4320"/>
        </pc:sldMkLst>
        <pc:spChg chg="mod">
          <ac:chgData name="Deck, Peter" userId="abe1e49e-c9fd-41de-bb49-f2f7ac4f27dc" providerId="ADAL" clId="{0B7A3A78-D8B1-4429-BAE1-B198201F582B}" dt="2024-12-30T20:40:45.732" v="79"/>
          <ac:spMkLst>
            <pc:docMk/>
            <pc:sldMk cId="3821598368" sldId="4320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ck, Peter" userId="abe1e49e-c9fd-41de-bb49-f2f7ac4f27dc" providerId="ADAL" clId="{0B7A3A78-D8B1-4429-BAE1-B198201F582B}" dt="2024-12-30T20:40:59.346" v="80"/>
              <pc2:cmMkLst xmlns:pc2="http://schemas.microsoft.com/office/powerpoint/2019/9/main/command">
                <pc:docMk/>
                <pc:sldMk cId="3821598368" sldId="4320"/>
                <pc2:cmMk id="{ADC6E07B-18BE-421E-AB27-88BAF88F8CBF}"/>
              </pc2:cmMkLst>
            </pc226:cmChg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1T13:18:49.376" v="536"/>
              <pc2:cmMkLst xmlns:pc2="http://schemas.microsoft.com/office/powerpoint/2019/9/main/command">
                <pc:docMk/>
                <pc:sldMk cId="3821598368" sldId="4320"/>
                <pc2:cmMk id="{D35B36FF-A751-47F3-904B-ACC21C4A7151}"/>
              </pc2:cmMkLst>
              <pc226:cmRplyChg chg="add">
                <pc226:chgData name="Deck, Peter" userId="abe1e49e-c9fd-41de-bb49-f2f7ac4f27dc" providerId="ADAL" clId="{0B7A3A78-D8B1-4429-BAE1-B198201F582B}" dt="2024-12-31T13:18:49.376" v="536"/>
                <pc2:cmRplyMkLst xmlns:pc2="http://schemas.microsoft.com/office/powerpoint/2019/9/main/command">
                  <pc:docMk/>
                  <pc:sldMk cId="3821598368" sldId="4320"/>
                  <pc2:cmMk id="{D35B36FF-A751-47F3-904B-ACC21C4A7151}"/>
                  <pc2:cmRplyMk id="{B6799E40-603E-4D14-AA6D-D0AD25577A5E}"/>
                </pc2:cmRplyMkLst>
              </pc226:cmRplyChg>
              <pc226:cmRplyChg chg="add">
                <pc226:chgData name="Deck, Peter" userId="abe1e49e-c9fd-41de-bb49-f2f7ac4f27dc" providerId="ADAL" clId="{0B7A3A78-D8B1-4429-BAE1-B198201F582B}" dt="2024-12-31T12:55:16.305" v="497"/>
                <pc2:cmRplyMkLst xmlns:pc2="http://schemas.microsoft.com/office/powerpoint/2019/9/main/command">
                  <pc:docMk/>
                  <pc:sldMk cId="3821598368" sldId="4320"/>
                  <pc2:cmMk id="{D35B36FF-A751-47F3-904B-ACC21C4A7151}"/>
                  <pc2:cmRplyMk id="{63532AA9-B964-4460-BCFC-1ADD0B91EC21}"/>
                </pc2:cmRplyMkLst>
              </pc226:cmRplyChg>
            </pc226:cmChg>
          </p:ext>
        </pc:extLst>
      </pc:sldChg>
      <pc:sldChg chg="modSp mod modCm">
        <pc:chgData name="Deck, Peter" userId="abe1e49e-c9fd-41de-bb49-f2f7ac4f27dc" providerId="ADAL" clId="{0B7A3A78-D8B1-4429-BAE1-B198201F582B}" dt="2024-12-30T19:21:31.489" v="19"/>
        <pc:sldMkLst>
          <pc:docMk/>
          <pc:sldMk cId="182975242" sldId="4334"/>
        </pc:sldMkLst>
        <pc:spChg chg="mod">
          <ac:chgData name="Deck, Peter" userId="abe1e49e-c9fd-41de-bb49-f2f7ac4f27dc" providerId="ADAL" clId="{0B7A3A78-D8B1-4429-BAE1-B198201F582B}" dt="2024-12-30T19:21:12.515" v="18" actId="20577"/>
          <ac:spMkLst>
            <pc:docMk/>
            <pc:sldMk cId="182975242" sldId="4334"/>
            <ac:spMk id="6" creationId="{4A4CC96A-8105-A25A-8732-F2B1256477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B7A3A78-D8B1-4429-BAE1-B198201F582B}" dt="2024-12-30T19:21:31.489" v="19"/>
              <pc2:cmMkLst xmlns:pc2="http://schemas.microsoft.com/office/powerpoint/2019/9/main/command">
                <pc:docMk/>
                <pc:sldMk cId="182975242" sldId="4334"/>
                <pc2:cmMk id="{AF3B84B5-9C90-40F7-87A4-0F81CFFF7DAF}"/>
              </pc2:cmMkLst>
              <pc226:cmRplyChg chg="add">
                <pc226:chgData name="Deck, Peter" userId="abe1e49e-c9fd-41de-bb49-f2f7ac4f27dc" providerId="ADAL" clId="{0B7A3A78-D8B1-4429-BAE1-B198201F582B}" dt="2024-12-30T19:21:31.489" v="19"/>
                <pc2:cmRplyMkLst xmlns:pc2="http://schemas.microsoft.com/office/powerpoint/2019/9/main/command">
                  <pc:docMk/>
                  <pc:sldMk cId="182975242" sldId="4334"/>
                  <pc2:cmMk id="{AF3B84B5-9C90-40F7-87A4-0F81CFFF7DAF}"/>
                  <pc2:cmRplyMk id="{AAD18590-6345-41C4-85C2-7882873A12E1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0B7A3A78-D8B1-4429-BAE1-B198201F582B}" dt="2024-12-30T20:51:24.358" v="436" actId="20577"/>
        <pc:sldMkLst>
          <pc:docMk/>
          <pc:sldMk cId="1883255329" sldId="4336"/>
        </pc:sldMkLst>
        <pc:graphicFrameChg chg="mod modGraphic">
          <ac:chgData name="Deck, Peter" userId="abe1e49e-c9fd-41de-bb49-f2f7ac4f27dc" providerId="ADAL" clId="{0B7A3A78-D8B1-4429-BAE1-B198201F582B}" dt="2024-12-30T20:51:24.358" v="436" actId="20577"/>
          <ac:graphicFrameMkLst>
            <pc:docMk/>
            <pc:sldMk cId="1883255329" sldId="4336"/>
            <ac:graphicFrameMk id="7" creationId="{9BD50DA5-D71A-F12E-E0EB-85BA75FD98AF}"/>
          </ac:graphicFrameMkLst>
        </pc:graphicFrameChg>
      </pc:sldChg>
      <pc:sldChg chg="modSp mod modCm">
        <pc:chgData name="Deck, Peter" userId="abe1e49e-c9fd-41de-bb49-f2f7ac4f27dc" providerId="ADAL" clId="{0B7A3A78-D8B1-4429-BAE1-B198201F582B}" dt="2024-12-31T12:46:03.360" v="464" actId="2062"/>
        <pc:sldMkLst>
          <pc:docMk/>
          <pc:sldMk cId="365299853" sldId="4338"/>
        </pc:sldMkLst>
        <pc:graphicFrameChg chg="mod modGraphic">
          <ac:chgData name="Deck, Peter" userId="abe1e49e-c9fd-41de-bb49-f2f7ac4f27dc" providerId="ADAL" clId="{0B7A3A78-D8B1-4429-BAE1-B198201F582B}" dt="2024-12-31T12:46:03.360" v="464" actId="2062"/>
          <ac:graphicFrameMkLst>
            <pc:docMk/>
            <pc:sldMk cId="365299853" sldId="4338"/>
            <ac:graphicFrameMk id="2" creationId="{103E9765-F726-3D99-7F63-5252FE8BFA5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0T19:20:57.854" v="13"/>
              <pc2:cmMkLst xmlns:pc2="http://schemas.microsoft.com/office/powerpoint/2019/9/main/command">
                <pc:docMk/>
                <pc:sldMk cId="365299853" sldId="4338"/>
                <pc2:cmMk id="{59F7F4DC-338B-4CC8-A10E-7A123AA8F49C}"/>
              </pc2:cmMkLst>
              <pc226:cmRplyChg chg="add">
                <pc226:chgData name="Deck, Peter" userId="abe1e49e-c9fd-41de-bb49-f2f7ac4f27dc" providerId="ADAL" clId="{0B7A3A78-D8B1-4429-BAE1-B198201F582B}" dt="2024-12-30T19:20:57.854" v="13"/>
                <pc2:cmRplyMkLst xmlns:pc2="http://schemas.microsoft.com/office/powerpoint/2019/9/main/command">
                  <pc:docMk/>
                  <pc:sldMk cId="365299853" sldId="4338"/>
                  <pc2:cmMk id="{59F7F4DC-338B-4CC8-A10E-7A123AA8F49C}"/>
                  <pc2:cmRplyMk id="{1257F2AA-C965-4862-9AE9-C735A24F9050}"/>
                </pc2:cmRplyMkLst>
              </pc226:cmRplyChg>
            </pc226:cmChg>
          </p:ext>
        </pc:extLst>
      </pc:sldChg>
      <pc:sldChg chg="modSp mod">
        <pc:chgData name="Deck, Peter" userId="abe1e49e-c9fd-41de-bb49-f2f7ac4f27dc" providerId="ADAL" clId="{0B7A3A78-D8B1-4429-BAE1-B198201F582B}" dt="2024-12-31T12:46:38.373" v="485" actId="20577"/>
        <pc:sldMkLst>
          <pc:docMk/>
          <pc:sldMk cId="831835643" sldId="4339"/>
        </pc:sldMkLst>
        <pc:spChg chg="mod">
          <ac:chgData name="Deck, Peter" userId="abe1e49e-c9fd-41de-bb49-f2f7ac4f27dc" providerId="ADAL" clId="{0B7A3A78-D8B1-4429-BAE1-B198201F582B}" dt="2024-12-31T12:46:38.373" v="485" actId="20577"/>
          <ac:spMkLst>
            <pc:docMk/>
            <pc:sldMk cId="831835643" sldId="4339"/>
            <ac:spMk id="3" creationId="{361CC249-FBD2-FABF-3EFC-AA9F5C95E8E2}"/>
          </ac:spMkLst>
        </pc:spChg>
      </pc:sldChg>
      <pc:sldChg chg="modCm">
        <pc:chgData name="Deck, Peter" userId="abe1e49e-c9fd-41de-bb49-f2f7ac4f27dc" providerId="ADAL" clId="{0B7A3A78-D8B1-4429-BAE1-B198201F582B}" dt="2024-12-31T13:18:16.199" v="535"/>
        <pc:sldMkLst>
          <pc:docMk/>
          <pc:sldMk cId="1929037630" sldId="4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1T13:18:16.199" v="535"/>
              <pc2:cmMkLst xmlns:pc2="http://schemas.microsoft.com/office/powerpoint/2019/9/main/command">
                <pc:docMk/>
                <pc:sldMk cId="1929037630" sldId="4341"/>
                <pc2:cmMk id="{432569C6-85E2-4C0C-8C1C-E5EBED199678}"/>
              </pc2:cmMkLst>
              <pc226:cmRplyChg chg="add">
                <pc226:chgData name="Deck, Peter" userId="abe1e49e-c9fd-41de-bb49-f2f7ac4f27dc" providerId="ADAL" clId="{0B7A3A78-D8B1-4429-BAE1-B198201F582B}" dt="2024-12-31T12:54:01.799" v="496"/>
                <pc2:cmRplyMkLst xmlns:pc2="http://schemas.microsoft.com/office/powerpoint/2019/9/main/command">
                  <pc:docMk/>
                  <pc:sldMk cId="1929037630" sldId="4341"/>
                  <pc2:cmMk id="{432569C6-85E2-4C0C-8C1C-E5EBED199678}"/>
                  <pc2:cmRplyMk id="{9CFF3953-3994-40D0-BFD8-0DA3BCF22EC6}"/>
                </pc2:cmRplyMkLst>
              </pc226:cmRplyChg>
              <pc226:cmRplyChg chg="add">
                <pc226:chgData name="Deck, Peter" userId="abe1e49e-c9fd-41de-bb49-f2f7ac4f27dc" providerId="ADAL" clId="{0B7A3A78-D8B1-4429-BAE1-B198201F582B}" dt="2024-12-31T13:18:16.199" v="535"/>
                <pc2:cmRplyMkLst xmlns:pc2="http://schemas.microsoft.com/office/powerpoint/2019/9/main/command">
                  <pc:docMk/>
                  <pc:sldMk cId="1929037630" sldId="4341"/>
                  <pc2:cmMk id="{432569C6-85E2-4C0C-8C1C-E5EBED199678}"/>
                  <pc2:cmRplyMk id="{0C7C7D90-E679-4D0D-BA73-2D262CCEE77D}"/>
                </pc2:cmRplyMkLst>
              </pc226:cmRplyChg>
            </pc226:cmChg>
          </p:ext>
        </pc:extLst>
      </pc:sldChg>
      <pc:sldChg chg="modSp mod delCm modCm">
        <pc:chgData name="Deck, Peter" userId="abe1e49e-c9fd-41de-bb49-f2f7ac4f27dc" providerId="ADAL" clId="{0B7A3A78-D8B1-4429-BAE1-B198201F582B}" dt="2024-12-31T13:09:32.404" v="533"/>
        <pc:sldMkLst>
          <pc:docMk/>
          <pc:sldMk cId="2432308645" sldId="4342"/>
        </pc:sldMkLst>
        <pc:spChg chg="mod">
          <ac:chgData name="Deck, Peter" userId="abe1e49e-c9fd-41de-bb49-f2f7ac4f27dc" providerId="ADAL" clId="{0B7A3A78-D8B1-4429-BAE1-B198201F582B}" dt="2024-12-31T13:09:14.936" v="532" actId="20577"/>
          <ac:spMkLst>
            <pc:docMk/>
            <pc:sldMk cId="2432308645" sldId="4342"/>
            <ac:spMk id="5" creationId="{214AF05A-BF90-FE9B-6D21-9A79397B9A87}"/>
          </ac:spMkLst>
        </pc:spChg>
        <pc:graphicFrameChg chg="mod modGraphic">
          <ac:chgData name="Deck, Peter" userId="abe1e49e-c9fd-41de-bb49-f2f7ac4f27dc" providerId="ADAL" clId="{0B7A3A78-D8B1-4429-BAE1-B198201F582B}" dt="2024-12-31T12:45:47.828" v="460" actId="14734"/>
          <ac:graphicFrameMkLst>
            <pc:docMk/>
            <pc:sldMk cId="2432308645" sldId="4342"/>
            <ac:graphicFrameMk id="6" creationId="{A1F609AE-A002-E1A6-3C89-3F01B9BF5480}"/>
          </ac:graphicFrameMkLst>
        </pc:graphicFrameChg>
        <pc:graphicFrameChg chg="mod modGraphic">
          <ac:chgData name="Deck, Peter" userId="abe1e49e-c9fd-41de-bb49-f2f7ac4f27dc" providerId="ADAL" clId="{0B7A3A78-D8B1-4429-BAE1-B198201F582B}" dt="2024-12-30T20:54:20.454" v="450" actId="1076"/>
          <ac:graphicFrameMkLst>
            <pc:docMk/>
            <pc:sldMk cId="2432308645" sldId="4342"/>
            <ac:graphicFrameMk id="11" creationId="{E1224B13-AC9D-7E87-829F-AE65C10E9DD7}"/>
          </ac:graphicFrameMkLst>
        </pc:graphicFrameChg>
        <pc:graphicFrameChg chg="mod modGraphic">
          <ac:chgData name="Deck, Peter" userId="abe1e49e-c9fd-41de-bb49-f2f7ac4f27dc" providerId="ADAL" clId="{0B7A3A78-D8B1-4429-BAE1-B198201F582B}" dt="2024-12-30T20:54:51.945" v="458" actId="14734"/>
          <ac:graphicFrameMkLst>
            <pc:docMk/>
            <pc:sldMk cId="2432308645" sldId="4342"/>
            <ac:graphicFrameMk id="13" creationId="{C8F5746C-0A4D-00FD-D472-69056719CAB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1T13:09:32.404" v="533"/>
              <pc2:cmMkLst xmlns:pc2="http://schemas.microsoft.com/office/powerpoint/2019/9/main/command">
                <pc:docMk/>
                <pc:sldMk cId="2432308645" sldId="4342"/>
                <pc2:cmMk id="{5B90881E-EE4A-4C48-8367-BEE01C8349B6}"/>
              </pc2:cmMkLst>
              <pc226:cmRplyChg chg="add">
                <pc226:chgData name="Deck, Peter" userId="abe1e49e-c9fd-41de-bb49-f2f7ac4f27dc" providerId="ADAL" clId="{0B7A3A78-D8B1-4429-BAE1-B198201F582B}" dt="2024-12-31T13:09:32.404" v="533"/>
                <pc2:cmRplyMkLst xmlns:pc2="http://schemas.microsoft.com/office/powerpoint/2019/9/main/command">
                  <pc:docMk/>
                  <pc:sldMk cId="2432308645" sldId="4342"/>
                  <pc2:cmMk id="{5B90881E-EE4A-4C48-8367-BEE01C8349B6}"/>
                  <pc2:cmRplyMk id="{A1C49593-A2F7-4CBF-AB4B-0E15BFE43214}"/>
                </pc2:cmRplyMkLst>
              </pc226:cmRplyChg>
            </pc226:cmChg>
            <pc226:cmChg xmlns:pc226="http://schemas.microsoft.com/office/powerpoint/2022/06/main/command" chg="del">
              <pc226:chgData name="Deck, Peter" userId="abe1e49e-c9fd-41de-bb49-f2f7ac4f27dc" providerId="ADAL" clId="{0B7A3A78-D8B1-4429-BAE1-B198201F582B}" dt="2024-12-30T20:52:21.001" v="437"/>
              <pc2:cmMkLst xmlns:pc2="http://schemas.microsoft.com/office/powerpoint/2019/9/main/command">
                <pc:docMk/>
                <pc:sldMk cId="2432308645" sldId="4342"/>
                <pc2:cmMk id="{B26C2924-608C-4BD1-9B32-022509D39EBA}"/>
              </pc2:cmMkLst>
            </pc226:cmChg>
          </p:ext>
        </pc:extLst>
      </pc:sldChg>
      <pc:sldChg chg="modCm">
        <pc:chgData name="Deck, Peter" userId="abe1e49e-c9fd-41de-bb49-f2f7ac4f27dc" providerId="ADAL" clId="{0B7A3A78-D8B1-4429-BAE1-B198201F582B}" dt="2024-12-31T12:53:07.250" v="495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, Peter" userId="abe1e49e-c9fd-41de-bb49-f2f7ac4f27dc" providerId="ADAL" clId="{0B7A3A78-D8B1-4429-BAE1-B198201F582B}" dt="2024-12-31T12:53:07.250" v="495"/>
              <pc2:cmMkLst xmlns:pc2="http://schemas.microsoft.com/office/powerpoint/2019/9/main/command">
                <pc:docMk/>
                <pc:sldMk cId="315257798" sldId="4344"/>
                <pc2:cmMk id="{EF247C42-AC48-486D-85C6-B385A5BB3F7C}"/>
              </pc2:cmMkLst>
              <pc226:cmRplyChg chg="add">
                <pc226:chgData name="Deck, Peter" userId="abe1e49e-c9fd-41de-bb49-f2f7ac4f27dc" providerId="ADAL" clId="{0B7A3A78-D8B1-4429-BAE1-B198201F582B}" dt="2024-12-31T12:53:07.250" v="495"/>
                <pc2:cmRplyMkLst xmlns:pc2="http://schemas.microsoft.com/office/powerpoint/2019/9/main/command">
                  <pc:docMk/>
                  <pc:sldMk cId="315257798" sldId="4344"/>
                  <pc2:cmMk id="{EF247C42-AC48-486D-85C6-B385A5BB3F7C}"/>
                  <pc2:cmRplyMk id="{0B962CD4-B30B-4E65-8EDB-CE954AC49B25}"/>
                </pc2:cmRplyMkLst>
              </pc226:cmRplyChg>
            </pc226:cmChg>
          </p:ext>
        </pc:extLst>
      </pc:sldChg>
      <pc:sldChg chg="modSp mod modCm">
        <pc:chgData name="Deck, Peter" userId="abe1e49e-c9fd-41de-bb49-f2f7ac4f27dc" providerId="ADAL" clId="{0B7A3A78-D8B1-4429-BAE1-B198201F582B}" dt="2024-12-31T13:08:41.719" v="522" actId="20577"/>
        <pc:sldMkLst>
          <pc:docMk/>
          <pc:sldMk cId="1447872841" sldId="4345"/>
        </pc:sldMkLst>
        <pc:spChg chg="mod">
          <ac:chgData name="Deck, Peter" userId="abe1e49e-c9fd-41de-bb49-f2f7ac4f27dc" providerId="ADAL" clId="{0B7A3A78-D8B1-4429-BAE1-B198201F582B}" dt="2024-12-31T13:08:41.719" v="522" actId="20577"/>
          <ac:spMkLst>
            <pc:docMk/>
            <pc:sldMk cId="1447872841" sldId="4345"/>
            <ac:spMk id="3" creationId="{002BD2ED-BC2B-A70D-F3BB-EECD524E80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ck, Peter" userId="abe1e49e-c9fd-41de-bb49-f2f7ac4f27dc" providerId="ADAL" clId="{0B7A3A78-D8B1-4429-BAE1-B198201F582B}" dt="2024-12-31T13:08:41.719" v="522" actId="20577"/>
              <pc2:cmMkLst xmlns:pc2="http://schemas.microsoft.com/office/powerpoint/2019/9/main/command">
                <pc:docMk/>
                <pc:sldMk cId="1447872841" sldId="4345"/>
                <pc2:cmMk id="{9FD151DE-CF82-4A28-9B5E-A1FC5EE866F6}"/>
              </pc2:cmMkLst>
            </pc226:cmChg>
          </p:ext>
        </pc:extLst>
      </pc:sldChg>
    </pc:docChg>
  </pc:docChgLst>
  <pc:docChgLst>
    <pc:chgData name="Summers, Kelly" userId="5b1c542f-e6c5-45bf-bbaa-e9e701bf901e" providerId="ADAL" clId="{6C3686E8-C09A-42A0-89D1-83D638C09C82}"/>
    <pc:docChg chg="undo custSel modSld">
      <pc:chgData name="Summers, Kelly" userId="5b1c542f-e6c5-45bf-bbaa-e9e701bf901e" providerId="ADAL" clId="{6C3686E8-C09A-42A0-89D1-83D638C09C82}" dt="2024-12-16T19:06:20.305" v="186" actId="12"/>
      <pc:docMkLst>
        <pc:docMk/>
      </pc:docMkLst>
      <pc:sldChg chg="modSp mod">
        <pc:chgData name="Summers, Kelly" userId="5b1c542f-e6c5-45bf-bbaa-e9e701bf901e" providerId="ADAL" clId="{6C3686E8-C09A-42A0-89D1-83D638C09C82}" dt="2024-12-12T12:37:31.074" v="26" actId="13926"/>
        <pc:sldMkLst>
          <pc:docMk/>
          <pc:sldMk cId="825981864" sldId="4289"/>
        </pc:sldMkLst>
        <pc:spChg chg="mod">
          <ac:chgData name="Summers, Kelly" userId="5b1c542f-e6c5-45bf-bbaa-e9e701bf901e" providerId="ADAL" clId="{6C3686E8-C09A-42A0-89D1-83D638C09C82}" dt="2024-12-12T12:37:31.074" v="26" actId="13926"/>
          <ac:spMkLst>
            <pc:docMk/>
            <pc:sldMk cId="825981864" sldId="4289"/>
            <ac:spMk id="9" creationId="{6B2426AB-D6E1-8609-F70B-5BCA9ADD0171}"/>
          </ac:spMkLst>
        </pc:spChg>
      </pc:sldChg>
      <pc:sldChg chg="modSp mod addCm delCm modCm">
        <pc:chgData name="Summers, Kelly" userId="5b1c542f-e6c5-45bf-bbaa-e9e701bf901e" providerId="ADAL" clId="{6C3686E8-C09A-42A0-89D1-83D638C09C82}" dt="2024-12-12T14:02:28.086" v="42"/>
        <pc:sldMkLst>
          <pc:docMk/>
          <pc:sldMk cId="1772871780" sldId="4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ummers, Kelly" userId="5b1c542f-e6c5-45bf-bbaa-e9e701bf901e" providerId="ADAL" clId="{6C3686E8-C09A-42A0-89D1-83D638C09C82}" dt="2024-12-12T14:02:28.086" v="42"/>
              <pc2:cmMkLst xmlns:pc2="http://schemas.microsoft.com/office/powerpoint/2019/9/main/command">
                <pc:docMk/>
                <pc:sldMk cId="1772871780" sldId="4293"/>
                <pc2:cmMk id="{1550BF88-23A7-4DD0-8667-0F42E40C0D42}"/>
              </pc2:cmMkLst>
              <pc226:cmRplyChg chg="add del">
                <pc226:chgData name="Summers, Kelly" userId="5b1c542f-e6c5-45bf-bbaa-e9e701bf901e" providerId="ADAL" clId="{6C3686E8-C09A-42A0-89D1-83D638C09C82}" dt="2024-12-12T14:02:19.708" v="40"/>
                <pc2:cmRplyMkLst xmlns:pc2="http://schemas.microsoft.com/office/powerpoint/2019/9/main/command">
                  <pc:docMk/>
                  <pc:sldMk cId="1772871780" sldId="4293"/>
                  <pc2:cmMk id="{1550BF88-23A7-4DD0-8667-0F42E40C0D42}"/>
                  <pc2:cmRplyMk id="{FDCF5EBD-41AE-46BA-8D50-BBC06A84419E}"/>
                </pc2:cmRplyMkLst>
              </pc226:cmRplyChg>
            </pc226:cmChg>
          </p:ext>
        </pc:extLst>
      </pc:sldChg>
      <pc:sldChg chg="addCm">
        <pc:chgData name="Summers, Kelly" userId="5b1c542f-e6c5-45bf-bbaa-e9e701bf901e" providerId="ADAL" clId="{6C3686E8-C09A-42A0-89D1-83D638C09C82}" dt="2024-12-12T14:04:46.912" v="43"/>
        <pc:sldMkLst>
          <pc:docMk/>
          <pc:sldMk cId="4247904132" sldId="4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6C3686E8-C09A-42A0-89D1-83D638C09C82}" dt="2024-12-12T14:04:46.912" v="43"/>
              <pc2:cmMkLst xmlns:pc2="http://schemas.microsoft.com/office/powerpoint/2019/9/main/command">
                <pc:docMk/>
                <pc:sldMk cId="4247904132" sldId="4294"/>
                <pc2:cmMk id="{577B30B5-490B-407E-9D8D-CC46E4459C10}"/>
              </pc2:cmMkLst>
            </pc226:cmChg>
          </p:ext>
        </pc:extLst>
      </pc:sldChg>
      <pc:sldChg chg="addCm">
        <pc:chgData name="Summers, Kelly" userId="5b1c542f-e6c5-45bf-bbaa-e9e701bf901e" providerId="ADAL" clId="{6C3686E8-C09A-42A0-89D1-83D638C09C82}" dt="2024-12-12T12:41:02.804" v="29"/>
        <pc:sldMkLst>
          <pc:docMk/>
          <pc:sldMk cId="3821598368" sldId="4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s, Kelly" userId="5b1c542f-e6c5-45bf-bbaa-e9e701bf901e" providerId="ADAL" clId="{6C3686E8-C09A-42A0-89D1-83D638C09C82}" dt="2024-12-12T12:41:02.804" v="29"/>
              <pc2:cmMkLst xmlns:pc2="http://schemas.microsoft.com/office/powerpoint/2019/9/main/command">
                <pc:docMk/>
                <pc:sldMk cId="3821598368" sldId="4320"/>
                <pc2:cmMk id="{D35B36FF-A751-47F3-904B-ACC21C4A7151}"/>
              </pc2:cmMkLst>
            </pc226:cmChg>
          </p:ext>
        </pc:extLst>
      </pc:sldChg>
      <pc:sldChg chg="modSp mod">
        <pc:chgData name="Summers, Kelly" userId="5b1c542f-e6c5-45bf-bbaa-e9e701bf901e" providerId="ADAL" clId="{6C3686E8-C09A-42A0-89D1-83D638C09C82}" dt="2024-12-16T19:06:20.305" v="186" actId="12"/>
        <pc:sldMkLst>
          <pc:docMk/>
          <pc:sldMk cId="1137316770" sldId="4331"/>
        </pc:sldMkLst>
        <pc:spChg chg="mod">
          <ac:chgData name="Summers, Kelly" userId="5b1c542f-e6c5-45bf-bbaa-e9e701bf901e" providerId="ADAL" clId="{6C3686E8-C09A-42A0-89D1-83D638C09C82}" dt="2024-12-16T19:06:20.305" v="186" actId="12"/>
          <ac:spMkLst>
            <pc:docMk/>
            <pc:sldMk cId="1137316770" sldId="4331"/>
            <ac:spMk id="3" creationId="{361CC249-FBD2-FABF-3EFC-AA9F5C95E8E2}"/>
          </ac:spMkLst>
        </pc:spChg>
      </pc:sldChg>
      <pc:sldChg chg="modSp mod modCm">
        <pc:chgData name="Summers, Kelly" userId="5b1c542f-e6c5-45bf-bbaa-e9e701bf901e" providerId="ADAL" clId="{6C3686E8-C09A-42A0-89D1-83D638C09C82}" dt="2024-12-16T13:35:53.972" v="48" actId="20577"/>
        <pc:sldMkLst>
          <pc:docMk/>
          <pc:sldMk cId="182975242" sldId="4334"/>
        </pc:sldMkLst>
        <pc:spChg chg="mod">
          <ac:chgData name="Summers, Kelly" userId="5b1c542f-e6c5-45bf-bbaa-e9e701bf901e" providerId="ADAL" clId="{6C3686E8-C09A-42A0-89D1-83D638C09C82}" dt="2024-12-16T13:35:53.972" v="48" actId="20577"/>
          <ac:spMkLst>
            <pc:docMk/>
            <pc:sldMk cId="182975242" sldId="4334"/>
            <ac:spMk id="6" creationId="{4A4CC96A-8105-A25A-8732-F2B1256477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s, Kelly" userId="5b1c542f-e6c5-45bf-bbaa-e9e701bf901e" providerId="ADAL" clId="{6C3686E8-C09A-42A0-89D1-83D638C09C82}" dt="2024-12-16T13:35:53.972" v="48" actId="20577"/>
              <pc2:cmMkLst xmlns:pc2="http://schemas.microsoft.com/office/powerpoint/2019/9/main/command">
                <pc:docMk/>
                <pc:sldMk cId="182975242" sldId="4334"/>
                <pc2:cmMk id="{AF3B84B5-9C90-40F7-87A4-0F81CFFF7DAF}"/>
              </pc2:cmMkLst>
            </pc226:cmChg>
          </p:ext>
        </pc:extLst>
      </pc:sldChg>
      <pc:sldChg chg="modSp mod">
        <pc:chgData name="Summers, Kelly" userId="5b1c542f-e6c5-45bf-bbaa-e9e701bf901e" providerId="ADAL" clId="{6C3686E8-C09A-42A0-89D1-83D638C09C82}" dt="2024-12-16T13:36:52.253" v="54" actId="14100"/>
        <pc:sldMkLst>
          <pc:docMk/>
          <pc:sldMk cId="365299853" sldId="4338"/>
        </pc:sldMkLst>
      </pc:sldChg>
      <pc:sldChg chg="modSp mod">
        <pc:chgData name="Summers, Kelly" userId="5b1c542f-e6c5-45bf-bbaa-e9e701bf901e" providerId="ADAL" clId="{6C3686E8-C09A-42A0-89D1-83D638C09C82}" dt="2024-12-12T12:25:43.083" v="3" actId="207"/>
        <pc:sldMkLst>
          <pc:docMk/>
          <pc:sldMk cId="315257798" sldId="4344"/>
        </pc:sldMkLst>
      </pc:sldChg>
      <pc:sldChg chg="modSp mod addCm modCm">
        <pc:chgData name="Summers, Kelly" userId="5b1c542f-e6c5-45bf-bbaa-e9e701bf901e" providerId="ADAL" clId="{6C3686E8-C09A-42A0-89D1-83D638C09C82}" dt="2024-12-16T16:24:15.836" v="185" actId="20577"/>
        <pc:sldMkLst>
          <pc:docMk/>
          <pc:sldMk cId="1447872841" sldId="4345"/>
        </pc:sldMkLst>
        <pc:spChg chg="mod">
          <ac:chgData name="Summers, Kelly" userId="5b1c542f-e6c5-45bf-bbaa-e9e701bf901e" providerId="ADAL" clId="{6C3686E8-C09A-42A0-89D1-83D638C09C82}" dt="2024-12-12T12:33:13.073" v="21" actId="20577"/>
          <ac:spMkLst>
            <pc:docMk/>
            <pc:sldMk cId="1447872841" sldId="4345"/>
            <ac:spMk id="3" creationId="{002BD2ED-BC2B-A70D-F3BB-EECD524E8010}"/>
          </ac:spMkLst>
        </pc:spChg>
        <pc:spChg chg="mod">
          <ac:chgData name="Summers, Kelly" userId="5b1c542f-e6c5-45bf-bbaa-e9e701bf901e" providerId="ADAL" clId="{6C3686E8-C09A-42A0-89D1-83D638C09C82}" dt="2024-12-16T16:24:15.836" v="185" actId="20577"/>
          <ac:spMkLst>
            <pc:docMk/>
            <pc:sldMk cId="1447872841" sldId="4345"/>
            <ac:spMk id="4" creationId="{56A600A0-2BA8-24F8-1E4F-1497B59FE9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ummers, Kelly" userId="5b1c542f-e6c5-45bf-bbaa-e9e701bf901e" providerId="ADAL" clId="{6C3686E8-C09A-42A0-89D1-83D638C09C82}" dt="2024-12-12T12:36:43.312" v="23"/>
              <pc2:cmMkLst xmlns:pc2="http://schemas.microsoft.com/office/powerpoint/2019/9/main/command">
                <pc:docMk/>
                <pc:sldMk cId="1447872841" sldId="4345"/>
                <pc2:cmMk id="{9FD151DE-CF82-4A28-9B5E-A1FC5EE866F6}"/>
              </pc2:cmMkLst>
            </pc226:cmChg>
          </p:ext>
        </pc:extLst>
      </pc:sldChg>
      <pc:sldChg chg="modSp mod">
        <pc:chgData name="Summers, Kelly" userId="5b1c542f-e6c5-45bf-bbaa-e9e701bf901e" providerId="ADAL" clId="{6C3686E8-C09A-42A0-89D1-83D638C09C82}" dt="2024-12-16T16:20:00.431" v="65" actId="20577"/>
        <pc:sldMkLst>
          <pc:docMk/>
          <pc:sldMk cId="593406351" sldId="4346"/>
        </pc:sldMkLst>
        <pc:spChg chg="mod">
          <ac:chgData name="Summers, Kelly" userId="5b1c542f-e6c5-45bf-bbaa-e9e701bf901e" providerId="ADAL" clId="{6C3686E8-C09A-42A0-89D1-83D638C09C82}" dt="2024-12-16T16:20:00.431" v="65" actId="20577"/>
          <ac:spMkLst>
            <pc:docMk/>
            <pc:sldMk cId="593406351" sldId="4346"/>
            <ac:spMk id="4" creationId="{56A600A0-2BA8-24F8-1E4F-1497B59FE9D0}"/>
          </ac:spMkLst>
        </pc:spChg>
      </pc:sldChg>
    </pc:docChg>
  </pc:docChgLst>
  <pc:docChgLst>
    <pc:chgData name="Wolf, Joel" userId="8e30a4be-c1f0-43ac-a079-b9d7bcd4b1b3" providerId="ADAL" clId="{BBBBF5CB-6706-4AC7-83DD-D176C1E092AE}"/>
    <pc:docChg chg="modSld">
      <pc:chgData name="Wolf, Joel" userId="8e30a4be-c1f0-43ac-a079-b9d7bcd4b1b3" providerId="ADAL" clId="{BBBBF5CB-6706-4AC7-83DD-D176C1E092AE}" dt="2025-01-07T21:10:38.265" v="12"/>
      <pc:docMkLst>
        <pc:docMk/>
      </pc:docMkLst>
      <pc:sldChg chg="modSp mod modCm">
        <pc:chgData name="Wolf, Joel" userId="8e30a4be-c1f0-43ac-a079-b9d7bcd4b1b3" providerId="ADAL" clId="{BBBBF5CB-6706-4AC7-83DD-D176C1E092AE}" dt="2025-01-07T21:10:38.265" v="12"/>
        <pc:sldMkLst>
          <pc:docMk/>
          <pc:sldMk cId="1788011266" sldId="4351"/>
        </pc:sldMkLst>
        <pc:spChg chg="mod">
          <ac:chgData name="Wolf, Joel" userId="8e30a4be-c1f0-43ac-a079-b9d7bcd4b1b3" providerId="ADAL" clId="{BBBBF5CB-6706-4AC7-83DD-D176C1E092AE}" dt="2025-01-07T21:08:36.157" v="10" actId="207"/>
          <ac:spMkLst>
            <pc:docMk/>
            <pc:sldMk cId="1788011266" sldId="4351"/>
            <ac:spMk id="3" creationId="{361CC249-FBD2-FABF-3EFC-AA9F5C95E8E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olf, Joel" userId="8e30a4be-c1f0-43ac-a079-b9d7bcd4b1b3" providerId="ADAL" clId="{BBBBF5CB-6706-4AC7-83DD-D176C1E092AE}" dt="2025-01-07T21:10:38.265" v="12"/>
              <pc2:cmMkLst xmlns:pc2="http://schemas.microsoft.com/office/powerpoint/2019/9/main/command">
                <pc:docMk/>
                <pc:sldMk cId="1788011266" sldId="4351"/>
                <pc2:cmMk id="{C49F3B1F-4B28-489F-8B5C-CA200CB32C9C}"/>
              </pc2:cmMkLst>
              <pc226:cmRplyChg chg="add mod">
                <pc226:chgData name="Wolf, Joel" userId="8e30a4be-c1f0-43ac-a079-b9d7bcd4b1b3" providerId="ADAL" clId="{BBBBF5CB-6706-4AC7-83DD-D176C1E092AE}" dt="2025-01-07T21:10:38.265" v="12"/>
                <pc2:cmRplyMkLst xmlns:pc2="http://schemas.microsoft.com/office/powerpoint/2019/9/main/command">
                  <pc:docMk/>
                  <pc:sldMk cId="1788011266" sldId="4351"/>
                  <pc2:cmMk id="{C49F3B1F-4B28-489F-8B5C-CA200CB32C9C}"/>
                  <pc2:cmRplyMk id="{E8824B95-65D8-457D-AE3E-E647DB558DAC}"/>
                </pc2:cmRplyMkLst>
              </pc226:cmRplyChg>
            </pc226:cmChg>
            <pc226:cmChg xmlns:pc226="http://schemas.microsoft.com/office/powerpoint/2022/06/main/command" chg="mod">
              <pc226:chgData name="Wolf, Joel" userId="8e30a4be-c1f0-43ac-a079-b9d7bcd4b1b3" providerId="ADAL" clId="{BBBBF5CB-6706-4AC7-83DD-D176C1E092AE}" dt="2025-01-07T21:08:18.176" v="9" actId="20577"/>
              <pc2:cmMkLst xmlns:pc2="http://schemas.microsoft.com/office/powerpoint/2019/9/main/command">
                <pc:docMk/>
                <pc:sldMk cId="1788011266" sldId="4351"/>
                <pc2:cmMk id="{155B3520-F392-490F-8A69-DA8082CAC4F7}"/>
              </pc2:cmMkLst>
            </pc226:cmChg>
          </p:ext>
        </pc:extLst>
      </pc:sldChg>
    </pc:docChg>
  </pc:docChgLst>
  <pc:docChgLst>
    <pc:chgData name="Rossner, Gabriela" userId="1e9e9991-e9e2-41cf-ab81-fd3fcefe72b8" providerId="ADAL" clId="{D174B923-738C-4326-9A7C-A3EEBBEFA7FA}"/>
    <pc:docChg chg="undo custSel modSld">
      <pc:chgData name="Rossner, Gabriela" userId="1e9e9991-e9e2-41cf-ab81-fd3fcefe72b8" providerId="ADAL" clId="{D174B923-738C-4326-9A7C-A3EEBBEFA7FA}" dt="2024-12-11T21:45:25.970" v="1591" actId="478"/>
      <pc:docMkLst>
        <pc:docMk/>
      </pc:docMkLst>
      <pc:sldChg chg="addSp delSp modSp mod">
        <pc:chgData name="Rossner, Gabriela" userId="1e9e9991-e9e2-41cf-ab81-fd3fcefe72b8" providerId="ADAL" clId="{D174B923-738C-4326-9A7C-A3EEBBEFA7FA}" dt="2024-12-11T21:30:56.284" v="245" actId="1076"/>
        <pc:sldMkLst>
          <pc:docMk/>
          <pc:sldMk cId="1772871780" sldId="4293"/>
        </pc:sldMkLst>
      </pc:sldChg>
      <pc:sldChg chg="addSp delSp modSp mod">
        <pc:chgData name="Rossner, Gabriela" userId="1e9e9991-e9e2-41cf-ab81-fd3fcefe72b8" providerId="ADAL" clId="{D174B923-738C-4326-9A7C-A3EEBBEFA7FA}" dt="2024-12-11T21:37:39.517" v="588" actId="1076"/>
        <pc:sldMkLst>
          <pc:docMk/>
          <pc:sldMk cId="182975242" sldId="4334"/>
        </pc:sldMkLst>
        <pc:spChg chg="add mod">
          <ac:chgData name="Rossner, Gabriela" userId="1e9e9991-e9e2-41cf-ab81-fd3fcefe72b8" providerId="ADAL" clId="{D174B923-738C-4326-9A7C-A3EEBBEFA7FA}" dt="2024-12-11T21:37:39.517" v="588" actId="1076"/>
          <ac:spMkLst>
            <pc:docMk/>
            <pc:sldMk cId="182975242" sldId="4334"/>
            <ac:spMk id="6" creationId="{4A4CC96A-8105-A25A-8732-F2B1256477CA}"/>
          </ac:spMkLst>
        </pc:spChg>
        <pc:spChg chg="mod">
          <ac:chgData name="Rossner, Gabriela" userId="1e9e9991-e9e2-41cf-ab81-fd3fcefe72b8" providerId="ADAL" clId="{D174B923-738C-4326-9A7C-A3EEBBEFA7FA}" dt="2024-12-11T21:37:05.137" v="559" actId="1076"/>
          <ac:spMkLst>
            <pc:docMk/>
            <pc:sldMk cId="182975242" sldId="4334"/>
            <ac:spMk id="9" creationId="{26A86D54-F00B-6EB0-0D2C-A486A717DFDD}"/>
          </ac:spMkLst>
        </pc:spChg>
      </pc:sldChg>
      <pc:sldChg chg="addSp delSp modSp mod">
        <pc:chgData name="Rossner, Gabriela" userId="1e9e9991-e9e2-41cf-ab81-fd3fcefe72b8" providerId="ADAL" clId="{D174B923-738C-4326-9A7C-A3EEBBEFA7FA}" dt="2024-12-11T21:33:52.642" v="338" actId="478"/>
        <pc:sldMkLst>
          <pc:docMk/>
          <pc:sldMk cId="365299853" sldId="4338"/>
        </pc:sldMkLst>
      </pc:sldChg>
      <pc:sldChg chg="addSp delSp modSp mod">
        <pc:chgData name="Rossner, Gabriela" userId="1e9e9991-e9e2-41cf-ab81-fd3fcefe72b8" providerId="ADAL" clId="{D174B923-738C-4326-9A7C-A3EEBBEFA7FA}" dt="2024-12-11T21:40:51.054" v="1026" actId="14100"/>
        <pc:sldMkLst>
          <pc:docMk/>
          <pc:sldMk cId="315257798" sldId="4344"/>
        </pc:sldMkLst>
      </pc:sldChg>
      <pc:sldChg chg="addSp delSp modSp mod">
        <pc:chgData name="Rossner, Gabriela" userId="1e9e9991-e9e2-41cf-ab81-fd3fcefe72b8" providerId="ADAL" clId="{D174B923-738C-4326-9A7C-A3EEBBEFA7FA}" dt="2024-12-11T21:45:22.749" v="1590" actId="478"/>
        <pc:sldMkLst>
          <pc:docMk/>
          <pc:sldMk cId="1447872841" sldId="4345"/>
        </pc:sldMkLst>
        <pc:spChg chg="add mod">
          <ac:chgData name="Rossner, Gabriela" userId="1e9e9991-e9e2-41cf-ab81-fd3fcefe72b8" providerId="ADAL" clId="{D174B923-738C-4326-9A7C-A3EEBBEFA7FA}" dt="2024-12-11T21:45:17.796" v="1589" actId="14100"/>
          <ac:spMkLst>
            <pc:docMk/>
            <pc:sldMk cId="1447872841" sldId="4345"/>
            <ac:spMk id="3" creationId="{002BD2ED-BC2B-A70D-F3BB-EECD524E8010}"/>
          </ac:spMkLst>
        </pc:spChg>
      </pc:sldChg>
      <pc:sldChg chg="delSp mod">
        <pc:chgData name="Rossner, Gabriela" userId="1e9e9991-e9e2-41cf-ab81-fd3fcefe72b8" providerId="ADAL" clId="{D174B923-738C-4326-9A7C-A3EEBBEFA7FA}" dt="2024-12-11T21:45:25.970" v="1591" actId="478"/>
        <pc:sldMkLst>
          <pc:docMk/>
          <pc:sldMk cId="593406351" sldId="4346"/>
        </pc:sldMkLst>
      </pc:sldChg>
    </pc:docChg>
  </pc:docChgLst>
  <pc:docChgLst>
    <pc:chgData name="Regenold, Simon" userId="S::regenold.simon@epa.gov::8c8ecd93-1601-4063-b4a9-60fe613758b2" providerId="AD" clId="Web-{F4273CC4-5AD5-C03C-E404-84A6CBC81AA2}"/>
    <pc:docChg chg="mod modSld">
      <pc:chgData name="Regenold, Simon" userId="S::regenold.simon@epa.gov::8c8ecd93-1601-4063-b4a9-60fe613758b2" providerId="AD" clId="Web-{F4273CC4-5AD5-C03C-E404-84A6CBC81AA2}" dt="2024-12-12T18:40:34.389" v="19" actId="20577"/>
      <pc:docMkLst>
        <pc:docMk/>
      </pc:docMkLst>
      <pc:sldChg chg="modSp">
        <pc:chgData name="Regenold, Simon" userId="S::regenold.simon@epa.gov::8c8ecd93-1601-4063-b4a9-60fe613758b2" providerId="AD" clId="Web-{F4273CC4-5AD5-C03C-E404-84A6CBC81AA2}" dt="2024-12-12T18:40:34.389" v="19" actId="20577"/>
        <pc:sldMkLst>
          <pc:docMk/>
          <pc:sldMk cId="365299853" sldId="4338"/>
        </pc:sldMkLst>
      </pc:sldChg>
      <pc:sldChg chg="modSp modCm">
        <pc:chgData name="Regenold, Simon" userId="S::regenold.simon@epa.gov::8c8ecd93-1601-4063-b4a9-60fe613758b2" providerId="AD" clId="Web-{F4273CC4-5AD5-C03C-E404-84A6CBC81AA2}" dt="2024-12-12T18:31:55.530" v="9" actId="20577"/>
        <pc:sldMkLst>
          <pc:docMk/>
          <pc:sldMk cId="315257798" sldId="4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genold, Simon" userId="S::regenold.simon@epa.gov::8c8ecd93-1601-4063-b4a9-60fe613758b2" providerId="AD" clId="Web-{F4273CC4-5AD5-C03C-E404-84A6CBC81AA2}" dt="2024-12-12T18:30:35.264" v="8" actId="20577"/>
              <pc2:cmMkLst xmlns:pc2="http://schemas.microsoft.com/office/powerpoint/2019/9/main/command">
                <pc:docMk/>
                <pc:sldMk cId="315257798" sldId="4344"/>
                <pc2:cmMk id="{CD6FBE19-D032-4BB6-9609-CFE598F0100B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5940C-A81F-4B4E-B092-6974123CD4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0E78F-943E-415E-8163-D014EFE856CA}">
      <dgm:prSet/>
      <dgm:spPr/>
      <dgm:t>
        <a:bodyPr/>
        <a:lstStyle/>
        <a:p>
          <a:r>
            <a:rPr lang="en-US" b="1" u="none"/>
            <a:t>EPA’s final rule will:</a:t>
          </a:r>
          <a:endParaRPr lang="en-US" u="none"/>
        </a:p>
      </dgm:t>
    </dgm:pt>
    <dgm:pt modelId="{A3DF8C02-9CE7-43BF-8C78-CF296DA54755}" type="parTrans" cxnId="{2153F2D8-7A6C-47F0-9916-195F6E1F5A40}">
      <dgm:prSet/>
      <dgm:spPr/>
      <dgm:t>
        <a:bodyPr/>
        <a:lstStyle/>
        <a:p>
          <a:endParaRPr lang="en-US"/>
        </a:p>
      </dgm:t>
    </dgm:pt>
    <dgm:pt modelId="{54ADDC4E-6BBF-4046-AEA3-F1B061A2FA4E}" type="sibTrans" cxnId="{2153F2D8-7A6C-47F0-9916-195F6E1F5A40}">
      <dgm:prSet/>
      <dgm:spPr/>
      <dgm:t>
        <a:bodyPr/>
        <a:lstStyle/>
        <a:p>
          <a:endParaRPr lang="en-US"/>
        </a:p>
      </dgm:t>
    </dgm:pt>
    <dgm:pt modelId="{D123054C-0533-48BB-AB4A-863CA27F09D9}">
      <dgm:prSet custT="1"/>
      <dgm:spPr/>
      <dgm:t>
        <a:bodyPr/>
        <a:lstStyle/>
        <a:p>
          <a:r>
            <a:rPr lang="en-US" sz="2200"/>
            <a:t>Prohibit manufacture, processing, and </a:t>
          </a:r>
          <a:r>
            <a:rPr lang="en-US" sz="2200">
              <a:solidFill>
                <a:schemeClr val="tx1"/>
              </a:solidFill>
            </a:rPr>
            <a:t>distribution of PCE for </a:t>
          </a:r>
          <a:r>
            <a:rPr lang="en-US" sz="2200"/>
            <a:t>all consumer uses</a:t>
          </a:r>
        </a:p>
      </dgm:t>
    </dgm:pt>
    <dgm:pt modelId="{736FE4EF-3763-48F1-8E67-87B98D3E4327}" type="parTrans" cxnId="{96FE4C7E-FA9C-44BA-8F0E-C6D7D205A273}">
      <dgm:prSet/>
      <dgm:spPr/>
      <dgm:t>
        <a:bodyPr/>
        <a:lstStyle/>
        <a:p>
          <a:endParaRPr lang="en-US"/>
        </a:p>
      </dgm:t>
    </dgm:pt>
    <dgm:pt modelId="{0B437D09-51A9-4FB3-BD38-58B635F38597}" type="sibTrans" cxnId="{96FE4C7E-FA9C-44BA-8F0E-C6D7D205A273}">
      <dgm:prSet/>
      <dgm:spPr/>
      <dgm:t>
        <a:bodyPr/>
        <a:lstStyle/>
        <a:p>
          <a:endParaRPr lang="en-US"/>
        </a:p>
      </dgm:t>
    </dgm:pt>
    <dgm:pt modelId="{5C054B6D-2F3C-4A08-AF00-04EC66BF803D}">
      <dgm:prSet custT="1"/>
      <dgm:spPr/>
      <dgm:t>
        <a:bodyPr/>
        <a:lstStyle/>
        <a:p>
          <a:r>
            <a:rPr lang="en-US" sz="2200"/>
            <a:t>Prohibit industrial and commercial uses where successful implementation of stringent workplace controls cannot be accomplished</a:t>
          </a:r>
        </a:p>
      </dgm:t>
    </dgm:pt>
    <dgm:pt modelId="{59398482-C856-43E1-ADBD-668906B94C64}" type="parTrans" cxnId="{0ED08A79-BBE9-4EB7-8E6E-2DECE85EB6C8}">
      <dgm:prSet/>
      <dgm:spPr/>
      <dgm:t>
        <a:bodyPr/>
        <a:lstStyle/>
        <a:p>
          <a:endParaRPr lang="en-US"/>
        </a:p>
      </dgm:t>
    </dgm:pt>
    <dgm:pt modelId="{0590BF18-FF8C-4840-ABB5-C6F7DACF524A}" type="sibTrans" cxnId="{0ED08A79-BBE9-4EB7-8E6E-2DECE85EB6C8}">
      <dgm:prSet/>
      <dgm:spPr/>
      <dgm:t>
        <a:bodyPr/>
        <a:lstStyle/>
        <a:p>
          <a:endParaRPr lang="en-US"/>
        </a:p>
      </dgm:t>
    </dgm:pt>
    <dgm:pt modelId="{A8FC2C25-EBE2-472B-B41B-4F834070AA61}">
      <dgm:prSet custT="1"/>
      <dgm:spPr/>
      <dgm:t>
        <a:bodyPr/>
        <a:lstStyle/>
        <a:p>
          <a:r>
            <a:rPr lang="en-US" sz="2200"/>
            <a:t>Require a Workplace Chemical Protection Program (WCPP) for 16 specified conditions of use (see slide 20)</a:t>
          </a:r>
          <a:endParaRPr lang="en-US" sz="2200">
            <a:solidFill>
              <a:srgbClr val="00B050"/>
            </a:solidFill>
          </a:endParaRPr>
        </a:p>
      </dgm:t>
    </dgm:pt>
    <dgm:pt modelId="{E8F6C86A-4F7B-4998-AB8B-A5D256B90641}" type="parTrans" cxnId="{0C0654E0-2377-4743-A68D-9C160CF6D559}">
      <dgm:prSet/>
      <dgm:spPr/>
      <dgm:t>
        <a:bodyPr/>
        <a:lstStyle/>
        <a:p>
          <a:endParaRPr lang="en-US"/>
        </a:p>
      </dgm:t>
    </dgm:pt>
    <dgm:pt modelId="{30A7312E-4F74-451D-A60B-427986E6D095}" type="sibTrans" cxnId="{0C0654E0-2377-4743-A68D-9C160CF6D559}">
      <dgm:prSet/>
      <dgm:spPr/>
      <dgm:t>
        <a:bodyPr/>
        <a:lstStyle/>
        <a:p>
          <a:endParaRPr lang="en-US"/>
        </a:p>
      </dgm:t>
    </dgm:pt>
    <dgm:pt modelId="{32F75A6F-5550-4315-BD09-A08E848E2A37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Establish recordkeeping and downstream notification requirements</a:t>
          </a:r>
          <a:endParaRPr lang="en-US" sz="2200" strike="sngStrike">
            <a:solidFill>
              <a:schemeClr val="tx1"/>
            </a:solidFill>
          </a:endParaRPr>
        </a:p>
      </dgm:t>
    </dgm:pt>
    <dgm:pt modelId="{61919AE8-AF0B-4599-B477-BF1BD4DE70CF}" type="parTrans" cxnId="{57012A09-3D45-412A-88CF-27F5AE03DA86}">
      <dgm:prSet/>
      <dgm:spPr/>
      <dgm:t>
        <a:bodyPr/>
        <a:lstStyle/>
        <a:p>
          <a:endParaRPr lang="en-US"/>
        </a:p>
      </dgm:t>
    </dgm:pt>
    <dgm:pt modelId="{8021340B-DBDB-493B-9D3E-BF9D9E59BBB9}" type="sibTrans" cxnId="{57012A09-3D45-412A-88CF-27F5AE03DA86}">
      <dgm:prSet/>
      <dgm:spPr/>
      <dgm:t>
        <a:bodyPr/>
        <a:lstStyle/>
        <a:p>
          <a:endParaRPr lang="en-US"/>
        </a:p>
      </dgm:t>
    </dgm:pt>
    <dgm:pt modelId="{6575B4F1-4165-4076-9405-B3A4E3FD0E04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Require workplace controls for laboratory use</a:t>
          </a:r>
        </a:p>
      </dgm:t>
    </dgm:pt>
    <dgm:pt modelId="{0B5B65EB-91F1-4754-BF32-D3DCB484EA71}" type="parTrans" cxnId="{ADEF1F4F-30C7-4E00-AD50-6183CC03C2C0}">
      <dgm:prSet/>
      <dgm:spPr/>
      <dgm:t>
        <a:bodyPr/>
        <a:lstStyle/>
        <a:p>
          <a:endParaRPr lang="en-US"/>
        </a:p>
      </dgm:t>
    </dgm:pt>
    <dgm:pt modelId="{FD7FFBA2-5492-4B31-A1A3-DA003527815E}" type="sibTrans" cxnId="{ADEF1F4F-30C7-4E00-AD50-6183CC03C2C0}">
      <dgm:prSet/>
      <dgm:spPr/>
      <dgm:t>
        <a:bodyPr/>
        <a:lstStyle/>
        <a:p>
          <a:endParaRPr lang="en-US"/>
        </a:p>
      </dgm:t>
    </dgm:pt>
    <dgm:pt modelId="{ECE713EE-87BF-401C-B2E4-36007B92937B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Provide </a:t>
          </a:r>
          <a:r>
            <a:rPr lang="en-US" sz="2200" i="0" strike="noStrike">
              <a:solidFill>
                <a:schemeClr val="tx1"/>
              </a:solidFill>
            </a:rPr>
            <a:t>regulatory </a:t>
          </a:r>
          <a:r>
            <a:rPr lang="en-US" sz="2200" i="0">
              <a:solidFill>
                <a:schemeClr val="tx1"/>
              </a:solidFill>
            </a:rPr>
            <a:t>threshold of 0.1% for regulation</a:t>
          </a:r>
          <a:endParaRPr lang="en-US" sz="2200" i="0" strike="sngStrike">
            <a:solidFill>
              <a:schemeClr val="tx1"/>
            </a:solidFill>
          </a:endParaRPr>
        </a:p>
      </dgm:t>
    </dgm:pt>
    <dgm:pt modelId="{EDA75E46-1B59-426D-83D6-511BFC7D8CCB}" type="parTrans" cxnId="{6E348C7B-FB43-4268-8453-574181C51D8B}">
      <dgm:prSet/>
      <dgm:spPr/>
      <dgm:t>
        <a:bodyPr/>
        <a:lstStyle/>
        <a:p>
          <a:endParaRPr lang="en-US"/>
        </a:p>
      </dgm:t>
    </dgm:pt>
    <dgm:pt modelId="{28E5B75D-8A5E-49A8-AFBC-08F69EC8ED61}" type="sibTrans" cxnId="{6E348C7B-FB43-4268-8453-574181C51D8B}">
      <dgm:prSet/>
      <dgm:spPr/>
      <dgm:t>
        <a:bodyPr/>
        <a:lstStyle/>
        <a:p>
          <a:endParaRPr lang="en-US"/>
        </a:p>
      </dgm:t>
    </dgm:pt>
    <dgm:pt modelId="{AFD85EE5-01F0-4452-BDBD-9C54E0B7DE8F}">
      <dgm:prSet custT="1"/>
      <dgm:spPr/>
      <dgm:t>
        <a:bodyPr/>
        <a:lstStyle/>
        <a:p>
          <a:r>
            <a:rPr lang="en-US" sz="2200">
              <a:ea typeface="Calibri" panose="020F0502020204030204" pitchFamily="34" charset="0"/>
              <a:cs typeface="Times New Roman"/>
            </a:rPr>
            <a:t>T</a:t>
          </a:r>
          <a:r>
            <a:rPr lang="en-US" sz="2200">
              <a:effectLst/>
              <a:ea typeface="Calibri" panose="020F0502020204030204" pitchFamily="34" charset="0"/>
              <a:cs typeface="Times New Roman"/>
            </a:rPr>
            <a:t>ime-limited exemption under TSCA section 6(g)​ for NASA e</a:t>
          </a:r>
          <a:r>
            <a:rPr lang="en-US" sz="2200">
              <a:ea typeface="Calibri" panose="020F0502020204030204" pitchFamily="34" charset="0"/>
              <a:cs typeface="Times New Roman"/>
            </a:rPr>
            <a:t>mergency uses</a:t>
          </a:r>
          <a:endParaRPr lang="en-US" sz="2200" i="0" strike="sngStrike">
            <a:solidFill>
              <a:schemeClr val="tx1"/>
            </a:solidFill>
          </a:endParaRPr>
        </a:p>
      </dgm:t>
    </dgm:pt>
    <dgm:pt modelId="{D42E22E0-4F74-4B3D-B2E4-5F055E02BA87}" type="parTrans" cxnId="{71F6AA76-26CD-4FC8-BE01-3E9DBE2EC9FA}">
      <dgm:prSet/>
      <dgm:spPr/>
      <dgm:t>
        <a:bodyPr/>
        <a:lstStyle/>
        <a:p>
          <a:endParaRPr lang="en-US"/>
        </a:p>
      </dgm:t>
    </dgm:pt>
    <dgm:pt modelId="{5877BA07-F013-40F4-8B2A-3C57973D88B4}" type="sibTrans" cxnId="{71F6AA76-26CD-4FC8-BE01-3E9DBE2EC9FA}">
      <dgm:prSet/>
      <dgm:spPr/>
      <dgm:t>
        <a:bodyPr/>
        <a:lstStyle/>
        <a:p>
          <a:endParaRPr lang="en-US"/>
        </a:p>
      </dgm:t>
    </dgm:pt>
    <dgm:pt modelId="{36293662-AF4B-4FA8-B49F-C5909CB67113}">
      <dgm:prSet custT="1"/>
      <dgm:spPr/>
      <dgm:t>
        <a:bodyPr/>
        <a:lstStyle/>
        <a:p>
          <a:r>
            <a:rPr lang="en-US" sz="2200">
              <a:solidFill>
                <a:schemeClr val="tx1"/>
              </a:solidFill>
            </a:rPr>
            <a:t>Require workplace controls for energized electrical cleaning</a:t>
          </a:r>
        </a:p>
      </dgm:t>
    </dgm:pt>
    <dgm:pt modelId="{C8CCB76E-99C4-43E6-A8BA-B67DF34D31B2}" type="parTrans" cxnId="{58887BCC-5C3B-45D5-9FC6-DB9FA0425BCB}">
      <dgm:prSet/>
      <dgm:spPr/>
      <dgm:t>
        <a:bodyPr/>
        <a:lstStyle/>
        <a:p>
          <a:endParaRPr lang="en-US"/>
        </a:p>
      </dgm:t>
    </dgm:pt>
    <dgm:pt modelId="{8E84D328-79FC-4DAD-8D50-2074A38DBDCF}" type="sibTrans" cxnId="{58887BCC-5C3B-45D5-9FC6-DB9FA0425BCB}">
      <dgm:prSet/>
      <dgm:spPr/>
      <dgm:t>
        <a:bodyPr/>
        <a:lstStyle/>
        <a:p>
          <a:endParaRPr lang="en-US"/>
        </a:p>
      </dgm:t>
    </dgm:pt>
    <dgm:pt modelId="{8E28AC93-FBB7-4114-BE0D-E0279FE3F9E6}" type="pres">
      <dgm:prSet presAssocID="{FE85940C-A81F-4B4E-B092-6974123CD4D9}" presName="Name0" presStyleCnt="0">
        <dgm:presLayoutVars>
          <dgm:dir/>
          <dgm:animLvl val="lvl"/>
          <dgm:resizeHandles val="exact"/>
        </dgm:presLayoutVars>
      </dgm:prSet>
      <dgm:spPr/>
    </dgm:pt>
    <dgm:pt modelId="{1F537319-707A-43CD-9032-6FEA0282BA8F}" type="pres">
      <dgm:prSet presAssocID="{A460E78F-943E-415E-8163-D014EFE856CA}" presName="linNode" presStyleCnt="0"/>
      <dgm:spPr/>
    </dgm:pt>
    <dgm:pt modelId="{7729D413-6073-4E6F-AB81-AE5DEBC1A102}" type="pres">
      <dgm:prSet presAssocID="{A460E78F-943E-415E-8163-D014EFE856CA}" presName="parentText" presStyleLbl="node1" presStyleIdx="0" presStyleCnt="1" custScaleX="122124">
        <dgm:presLayoutVars>
          <dgm:chMax val="1"/>
          <dgm:bulletEnabled val="1"/>
        </dgm:presLayoutVars>
      </dgm:prSet>
      <dgm:spPr/>
    </dgm:pt>
    <dgm:pt modelId="{6CEEB903-0EB9-45B2-922F-8298A79EFDD4}" type="pres">
      <dgm:prSet presAssocID="{A460E78F-943E-415E-8163-D014EFE856CA}" presName="descendantText" presStyleLbl="alignAccFollowNode1" presStyleIdx="0" presStyleCnt="1" custScaleX="267293" custScaleY="111438">
        <dgm:presLayoutVars>
          <dgm:bulletEnabled val="1"/>
        </dgm:presLayoutVars>
      </dgm:prSet>
      <dgm:spPr/>
    </dgm:pt>
  </dgm:ptLst>
  <dgm:cxnLst>
    <dgm:cxn modelId="{57012A09-3D45-412A-88CF-27F5AE03DA86}" srcId="{A460E78F-943E-415E-8163-D014EFE856CA}" destId="{32F75A6F-5550-4315-BD09-A08E848E2A37}" srcOrd="5" destOrd="0" parTransId="{61919AE8-AF0B-4599-B477-BF1BD4DE70CF}" sibTransId="{8021340B-DBDB-493B-9D3E-BF9D9E59BBB9}"/>
    <dgm:cxn modelId="{9AF9A32E-6ADC-46B4-8DDC-22069ABCB112}" type="presOf" srcId="{A8FC2C25-EBE2-472B-B41B-4F834070AA61}" destId="{6CEEB903-0EB9-45B2-922F-8298A79EFDD4}" srcOrd="0" destOrd="2" presId="urn:microsoft.com/office/officeart/2005/8/layout/vList5"/>
    <dgm:cxn modelId="{F6327C5B-AE46-448E-851B-F7D9695B01F6}" type="presOf" srcId="{D123054C-0533-48BB-AB4A-863CA27F09D9}" destId="{6CEEB903-0EB9-45B2-922F-8298A79EFDD4}" srcOrd="0" destOrd="0" presId="urn:microsoft.com/office/officeart/2005/8/layout/vList5"/>
    <dgm:cxn modelId="{892DFB41-0C52-4F77-A901-A89D096956C9}" type="presOf" srcId="{FE85940C-A81F-4B4E-B092-6974123CD4D9}" destId="{8E28AC93-FBB7-4114-BE0D-E0279FE3F9E6}" srcOrd="0" destOrd="0" presId="urn:microsoft.com/office/officeart/2005/8/layout/vList5"/>
    <dgm:cxn modelId="{2E69F96A-F9C5-40F1-9D74-2CAA8B1B9867}" type="presOf" srcId="{36293662-AF4B-4FA8-B49F-C5909CB67113}" destId="{6CEEB903-0EB9-45B2-922F-8298A79EFDD4}" srcOrd="0" destOrd="4" presId="urn:microsoft.com/office/officeart/2005/8/layout/vList5"/>
    <dgm:cxn modelId="{ADEF1F4F-30C7-4E00-AD50-6183CC03C2C0}" srcId="{A460E78F-943E-415E-8163-D014EFE856CA}" destId="{6575B4F1-4165-4076-9405-B3A4E3FD0E04}" srcOrd="3" destOrd="0" parTransId="{0B5B65EB-91F1-4754-BF32-D3DCB484EA71}" sibTransId="{FD7FFBA2-5492-4B31-A1A3-DA003527815E}"/>
    <dgm:cxn modelId="{33B27F74-6529-427B-B848-CB1EBCE788D7}" type="presOf" srcId="{6575B4F1-4165-4076-9405-B3A4E3FD0E04}" destId="{6CEEB903-0EB9-45B2-922F-8298A79EFDD4}" srcOrd="0" destOrd="3" presId="urn:microsoft.com/office/officeart/2005/8/layout/vList5"/>
    <dgm:cxn modelId="{71F6AA76-26CD-4FC8-BE01-3E9DBE2EC9FA}" srcId="{A460E78F-943E-415E-8163-D014EFE856CA}" destId="{AFD85EE5-01F0-4452-BDBD-9C54E0B7DE8F}" srcOrd="7" destOrd="0" parTransId="{D42E22E0-4F74-4B3D-B2E4-5F055E02BA87}" sibTransId="{5877BA07-F013-40F4-8B2A-3C57973D88B4}"/>
    <dgm:cxn modelId="{0ED08A79-BBE9-4EB7-8E6E-2DECE85EB6C8}" srcId="{A460E78F-943E-415E-8163-D014EFE856CA}" destId="{5C054B6D-2F3C-4A08-AF00-04EC66BF803D}" srcOrd="1" destOrd="0" parTransId="{59398482-C856-43E1-ADBD-668906B94C64}" sibTransId="{0590BF18-FF8C-4840-ABB5-C6F7DACF524A}"/>
    <dgm:cxn modelId="{6E348C7B-FB43-4268-8453-574181C51D8B}" srcId="{A460E78F-943E-415E-8163-D014EFE856CA}" destId="{ECE713EE-87BF-401C-B2E4-36007B92937B}" srcOrd="6" destOrd="0" parTransId="{EDA75E46-1B59-426D-83D6-511BFC7D8CCB}" sibTransId="{28E5B75D-8A5E-49A8-AFBC-08F69EC8ED61}"/>
    <dgm:cxn modelId="{96FE4C7E-FA9C-44BA-8F0E-C6D7D205A273}" srcId="{A460E78F-943E-415E-8163-D014EFE856CA}" destId="{D123054C-0533-48BB-AB4A-863CA27F09D9}" srcOrd="0" destOrd="0" parTransId="{736FE4EF-3763-48F1-8E67-87B98D3E4327}" sibTransId="{0B437D09-51A9-4FB3-BD38-58B635F38597}"/>
    <dgm:cxn modelId="{B21FC085-E054-4B12-A0C4-1651ECC9C08A}" type="presOf" srcId="{32F75A6F-5550-4315-BD09-A08E848E2A37}" destId="{6CEEB903-0EB9-45B2-922F-8298A79EFDD4}" srcOrd="0" destOrd="5" presId="urn:microsoft.com/office/officeart/2005/8/layout/vList5"/>
    <dgm:cxn modelId="{72E4E18F-3097-4B0F-912B-4F53736BBE5F}" type="presOf" srcId="{5C054B6D-2F3C-4A08-AF00-04EC66BF803D}" destId="{6CEEB903-0EB9-45B2-922F-8298A79EFDD4}" srcOrd="0" destOrd="1" presId="urn:microsoft.com/office/officeart/2005/8/layout/vList5"/>
    <dgm:cxn modelId="{11CD6FAF-11D4-467A-8C51-BAC1D8518670}" type="presOf" srcId="{A460E78F-943E-415E-8163-D014EFE856CA}" destId="{7729D413-6073-4E6F-AB81-AE5DEBC1A102}" srcOrd="0" destOrd="0" presId="urn:microsoft.com/office/officeart/2005/8/layout/vList5"/>
    <dgm:cxn modelId="{F40BDCC5-746E-4A1E-8108-AFDB4DEFA53C}" type="presOf" srcId="{ECE713EE-87BF-401C-B2E4-36007B92937B}" destId="{6CEEB903-0EB9-45B2-922F-8298A79EFDD4}" srcOrd="0" destOrd="6" presId="urn:microsoft.com/office/officeart/2005/8/layout/vList5"/>
    <dgm:cxn modelId="{31B0A9CA-222F-4E44-A55B-0B8E6F9F586B}" type="presOf" srcId="{AFD85EE5-01F0-4452-BDBD-9C54E0B7DE8F}" destId="{6CEEB903-0EB9-45B2-922F-8298A79EFDD4}" srcOrd="0" destOrd="7" presId="urn:microsoft.com/office/officeart/2005/8/layout/vList5"/>
    <dgm:cxn modelId="{58887BCC-5C3B-45D5-9FC6-DB9FA0425BCB}" srcId="{A460E78F-943E-415E-8163-D014EFE856CA}" destId="{36293662-AF4B-4FA8-B49F-C5909CB67113}" srcOrd="4" destOrd="0" parTransId="{C8CCB76E-99C4-43E6-A8BA-B67DF34D31B2}" sibTransId="{8E84D328-79FC-4DAD-8D50-2074A38DBDCF}"/>
    <dgm:cxn modelId="{2153F2D8-7A6C-47F0-9916-195F6E1F5A40}" srcId="{FE85940C-A81F-4B4E-B092-6974123CD4D9}" destId="{A460E78F-943E-415E-8163-D014EFE856CA}" srcOrd="0" destOrd="0" parTransId="{A3DF8C02-9CE7-43BF-8C78-CF296DA54755}" sibTransId="{54ADDC4E-6BBF-4046-AEA3-F1B061A2FA4E}"/>
    <dgm:cxn modelId="{0C0654E0-2377-4743-A68D-9C160CF6D559}" srcId="{A460E78F-943E-415E-8163-D014EFE856CA}" destId="{A8FC2C25-EBE2-472B-B41B-4F834070AA61}" srcOrd="2" destOrd="0" parTransId="{E8F6C86A-4F7B-4998-AB8B-A5D256B90641}" sibTransId="{30A7312E-4F74-451D-A60B-427986E6D095}"/>
    <dgm:cxn modelId="{85146BF5-FF7E-4096-8B25-9DC2DEA21B8D}" type="presParOf" srcId="{8E28AC93-FBB7-4114-BE0D-E0279FE3F9E6}" destId="{1F537319-707A-43CD-9032-6FEA0282BA8F}" srcOrd="0" destOrd="0" presId="urn:microsoft.com/office/officeart/2005/8/layout/vList5"/>
    <dgm:cxn modelId="{E1D7C4D5-8A02-4563-A69A-A1D6FEA51179}" type="presParOf" srcId="{1F537319-707A-43CD-9032-6FEA0282BA8F}" destId="{7729D413-6073-4E6F-AB81-AE5DEBC1A102}" srcOrd="0" destOrd="0" presId="urn:microsoft.com/office/officeart/2005/8/layout/vList5"/>
    <dgm:cxn modelId="{B6BCFC17-61E9-4E46-BF45-590314ED335E}" type="presParOf" srcId="{1F537319-707A-43CD-9032-6FEA0282BA8F}" destId="{6CEEB903-0EB9-45B2-922F-8298A79EFD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C1FAC-8F44-4D5F-B9BE-9E635E6F0A37}" type="doc">
      <dgm:prSet loTypeId="urn:microsoft.com/office/officeart/2005/8/layout/pyramid3" loCatId="pyramid" qsTypeId="urn:microsoft.com/office/officeart/2005/8/quickstyle/3d1" qsCatId="3D" csTypeId="urn:microsoft.com/office/officeart/2005/8/colors/accent5_3" csCatId="accent5" phldr="1"/>
      <dgm:spPr/>
    </dgm:pt>
    <dgm:pt modelId="{C2636A9C-8CDB-43A1-BD76-2B0FC13F9AD0}">
      <dgm:prSet phldrT="[Text]"/>
      <dgm:spPr/>
      <dgm:t>
        <a:bodyPr/>
        <a:lstStyle/>
        <a:p>
          <a:r>
            <a:rPr lang="en-US"/>
            <a:t>Elimination</a:t>
          </a:r>
        </a:p>
      </dgm:t>
    </dgm:pt>
    <dgm:pt modelId="{2BB1E2C4-5076-44AF-AC1D-A0D0285CBB11}" type="parTrans" cxnId="{39AF9830-2650-4405-8EDB-237D516AC020}">
      <dgm:prSet/>
      <dgm:spPr/>
      <dgm:t>
        <a:bodyPr/>
        <a:lstStyle/>
        <a:p>
          <a:endParaRPr lang="en-US"/>
        </a:p>
      </dgm:t>
    </dgm:pt>
    <dgm:pt modelId="{9C2630F6-F4DD-458A-B6D6-5369670ABC32}" type="sibTrans" cxnId="{39AF9830-2650-4405-8EDB-237D516AC020}">
      <dgm:prSet/>
      <dgm:spPr/>
      <dgm:t>
        <a:bodyPr/>
        <a:lstStyle/>
        <a:p>
          <a:endParaRPr lang="en-US"/>
        </a:p>
      </dgm:t>
    </dgm:pt>
    <dgm:pt modelId="{CC446B97-F734-4CC8-8D97-A72D56049565}">
      <dgm:prSet phldrT="[Text]"/>
      <dgm:spPr/>
      <dgm:t>
        <a:bodyPr/>
        <a:lstStyle/>
        <a:p>
          <a:r>
            <a:rPr lang="en-US"/>
            <a:t>Substitution</a:t>
          </a:r>
        </a:p>
      </dgm:t>
    </dgm:pt>
    <dgm:pt modelId="{15F2AE83-0D0F-49EE-A722-8AFCE96AF0D0}" type="parTrans" cxnId="{5DC8CD8A-CA91-4CBC-8B05-8BC57EF8ADE6}">
      <dgm:prSet/>
      <dgm:spPr/>
      <dgm:t>
        <a:bodyPr/>
        <a:lstStyle/>
        <a:p>
          <a:endParaRPr lang="en-US"/>
        </a:p>
      </dgm:t>
    </dgm:pt>
    <dgm:pt modelId="{9EE37D9E-CC8C-4F67-9992-F457613B954B}" type="sibTrans" cxnId="{5DC8CD8A-CA91-4CBC-8B05-8BC57EF8ADE6}">
      <dgm:prSet/>
      <dgm:spPr/>
      <dgm:t>
        <a:bodyPr/>
        <a:lstStyle/>
        <a:p>
          <a:endParaRPr lang="en-US"/>
        </a:p>
      </dgm:t>
    </dgm:pt>
    <dgm:pt modelId="{005F3F8B-A4B9-4276-9A71-7125F0B81769}">
      <dgm:prSet phldrT="[Text]"/>
      <dgm:spPr/>
      <dgm:t>
        <a:bodyPr/>
        <a:lstStyle/>
        <a:p>
          <a:r>
            <a:rPr lang="en-US"/>
            <a:t>Engineering Controls</a:t>
          </a:r>
        </a:p>
      </dgm:t>
    </dgm:pt>
    <dgm:pt modelId="{0BDC31A3-0E51-4D2C-98AD-CD8D9B71E4EE}" type="parTrans" cxnId="{9D26D0C4-F355-4508-BFFE-E003F269D919}">
      <dgm:prSet/>
      <dgm:spPr/>
      <dgm:t>
        <a:bodyPr/>
        <a:lstStyle/>
        <a:p>
          <a:endParaRPr lang="en-US"/>
        </a:p>
      </dgm:t>
    </dgm:pt>
    <dgm:pt modelId="{D2D6A251-A2D3-4F8B-8218-CF373A3C41CB}" type="sibTrans" cxnId="{9D26D0C4-F355-4508-BFFE-E003F269D919}">
      <dgm:prSet/>
      <dgm:spPr/>
      <dgm:t>
        <a:bodyPr/>
        <a:lstStyle/>
        <a:p>
          <a:endParaRPr lang="en-US"/>
        </a:p>
      </dgm:t>
    </dgm:pt>
    <dgm:pt modelId="{AC6A11F7-8AEB-4156-A1E0-4B81E6BAFCBF}">
      <dgm:prSet phldrT="[Text]"/>
      <dgm:spPr/>
      <dgm:t>
        <a:bodyPr/>
        <a:lstStyle/>
        <a:p>
          <a:r>
            <a:rPr lang="en-US"/>
            <a:t>Administrative Controls</a:t>
          </a:r>
        </a:p>
      </dgm:t>
    </dgm:pt>
    <dgm:pt modelId="{9F5CDA6B-5192-43DE-9D91-3CA166A6D177}" type="parTrans" cxnId="{35D1577E-F3A9-465C-B41B-B698E33D1D6E}">
      <dgm:prSet/>
      <dgm:spPr/>
      <dgm:t>
        <a:bodyPr/>
        <a:lstStyle/>
        <a:p>
          <a:endParaRPr lang="en-US"/>
        </a:p>
      </dgm:t>
    </dgm:pt>
    <dgm:pt modelId="{809254D6-E3C2-4BE4-B769-F9E7E1FB3395}" type="sibTrans" cxnId="{35D1577E-F3A9-465C-B41B-B698E33D1D6E}">
      <dgm:prSet/>
      <dgm:spPr/>
      <dgm:t>
        <a:bodyPr/>
        <a:lstStyle/>
        <a:p>
          <a:endParaRPr lang="en-US"/>
        </a:p>
      </dgm:t>
    </dgm:pt>
    <dgm:pt modelId="{803ED251-62AD-4A36-A4CF-2994BD052475}">
      <dgm:prSet phldrT="[Text]"/>
      <dgm:spPr/>
      <dgm:t>
        <a:bodyPr/>
        <a:lstStyle/>
        <a:p>
          <a:r>
            <a:rPr lang="en-US"/>
            <a:t>PPE</a:t>
          </a:r>
        </a:p>
      </dgm:t>
    </dgm:pt>
    <dgm:pt modelId="{C878695E-ABA8-4D88-9D71-CB5A61E4FF54}" type="parTrans" cxnId="{D91375C9-6D47-408E-A785-254C0DF888AE}">
      <dgm:prSet/>
      <dgm:spPr/>
      <dgm:t>
        <a:bodyPr/>
        <a:lstStyle/>
        <a:p>
          <a:endParaRPr lang="en-US"/>
        </a:p>
      </dgm:t>
    </dgm:pt>
    <dgm:pt modelId="{2E308F68-3B9D-4CBF-9F23-F538F02450CE}" type="sibTrans" cxnId="{D91375C9-6D47-408E-A785-254C0DF888AE}">
      <dgm:prSet/>
      <dgm:spPr/>
      <dgm:t>
        <a:bodyPr/>
        <a:lstStyle/>
        <a:p>
          <a:endParaRPr lang="en-US"/>
        </a:p>
      </dgm:t>
    </dgm:pt>
    <dgm:pt modelId="{46CAC5A4-DE57-49DD-A7B8-2E830837BAA5}" type="pres">
      <dgm:prSet presAssocID="{066C1FAC-8F44-4D5F-B9BE-9E635E6F0A37}" presName="Name0" presStyleCnt="0">
        <dgm:presLayoutVars>
          <dgm:dir/>
          <dgm:animLvl val="lvl"/>
          <dgm:resizeHandles val="exact"/>
        </dgm:presLayoutVars>
      </dgm:prSet>
      <dgm:spPr/>
    </dgm:pt>
    <dgm:pt modelId="{395632D2-DC35-4FBC-9D60-7D557226BA77}" type="pres">
      <dgm:prSet presAssocID="{C2636A9C-8CDB-43A1-BD76-2B0FC13F9AD0}" presName="Name8" presStyleCnt="0"/>
      <dgm:spPr/>
    </dgm:pt>
    <dgm:pt modelId="{6DE34B56-2F33-4F4F-AEE2-A06D2083053D}" type="pres">
      <dgm:prSet presAssocID="{C2636A9C-8CDB-43A1-BD76-2B0FC13F9AD0}" presName="level" presStyleLbl="node1" presStyleIdx="0" presStyleCnt="5" custLinFactNeighborX="255" custLinFactNeighborY="378">
        <dgm:presLayoutVars>
          <dgm:chMax val="1"/>
          <dgm:bulletEnabled val="1"/>
        </dgm:presLayoutVars>
      </dgm:prSet>
      <dgm:spPr/>
    </dgm:pt>
    <dgm:pt modelId="{46D7AEAC-2578-46D7-89DB-AE733054C192}" type="pres">
      <dgm:prSet presAssocID="{C2636A9C-8CDB-43A1-BD76-2B0FC13F9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D85D96-DA42-445D-AC07-3E05D14FBD1F}" type="pres">
      <dgm:prSet presAssocID="{CC446B97-F734-4CC8-8D97-A72D56049565}" presName="Name8" presStyleCnt="0"/>
      <dgm:spPr/>
    </dgm:pt>
    <dgm:pt modelId="{F4053698-510E-4891-BAAA-935D127EDEB3}" type="pres">
      <dgm:prSet presAssocID="{CC446B97-F734-4CC8-8D97-A72D56049565}" presName="level" presStyleLbl="node1" presStyleIdx="1" presStyleCnt="5">
        <dgm:presLayoutVars>
          <dgm:chMax val="1"/>
          <dgm:bulletEnabled val="1"/>
        </dgm:presLayoutVars>
      </dgm:prSet>
      <dgm:spPr/>
    </dgm:pt>
    <dgm:pt modelId="{2FD3CED7-C0CD-41EF-80E7-43F7ADAE5F55}" type="pres">
      <dgm:prSet presAssocID="{CC446B97-F734-4CC8-8D97-A72D560495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6411AA-5908-49B1-8D4B-572FE7C2A181}" type="pres">
      <dgm:prSet presAssocID="{005F3F8B-A4B9-4276-9A71-7125F0B81769}" presName="Name8" presStyleCnt="0"/>
      <dgm:spPr/>
    </dgm:pt>
    <dgm:pt modelId="{5A9DC86B-6A64-41AD-82A3-40F376FC28CB}" type="pres">
      <dgm:prSet presAssocID="{005F3F8B-A4B9-4276-9A71-7125F0B81769}" presName="level" presStyleLbl="node1" presStyleIdx="2" presStyleCnt="5">
        <dgm:presLayoutVars>
          <dgm:chMax val="1"/>
          <dgm:bulletEnabled val="1"/>
        </dgm:presLayoutVars>
      </dgm:prSet>
      <dgm:spPr/>
    </dgm:pt>
    <dgm:pt modelId="{AB00FA7F-19FB-44DC-8A03-C803C39C17B7}" type="pres">
      <dgm:prSet presAssocID="{005F3F8B-A4B9-4276-9A71-7125F0B817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A7976C-7AD0-457C-8D7A-C559C2989B89}" type="pres">
      <dgm:prSet presAssocID="{AC6A11F7-8AEB-4156-A1E0-4B81E6BAFCBF}" presName="Name8" presStyleCnt="0"/>
      <dgm:spPr/>
    </dgm:pt>
    <dgm:pt modelId="{DDACDE26-7C4A-4BCB-95B3-4F64952103E2}" type="pres">
      <dgm:prSet presAssocID="{AC6A11F7-8AEB-4156-A1E0-4B81E6BAFCBF}" presName="level" presStyleLbl="node1" presStyleIdx="3" presStyleCnt="5">
        <dgm:presLayoutVars>
          <dgm:chMax val="1"/>
          <dgm:bulletEnabled val="1"/>
        </dgm:presLayoutVars>
      </dgm:prSet>
      <dgm:spPr/>
    </dgm:pt>
    <dgm:pt modelId="{5CAA2BCD-E41F-4552-AEC0-0E06F9C40439}" type="pres">
      <dgm:prSet presAssocID="{AC6A11F7-8AEB-4156-A1E0-4B81E6BAFC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C9A403-FBF6-426B-BB06-EC24F1677ACE}" type="pres">
      <dgm:prSet presAssocID="{803ED251-62AD-4A36-A4CF-2994BD052475}" presName="Name8" presStyleCnt="0"/>
      <dgm:spPr/>
    </dgm:pt>
    <dgm:pt modelId="{BE57A035-7D6B-4758-8229-C4BF395A04D6}" type="pres">
      <dgm:prSet presAssocID="{803ED251-62AD-4A36-A4CF-2994BD052475}" presName="level" presStyleLbl="node1" presStyleIdx="4" presStyleCnt="5">
        <dgm:presLayoutVars>
          <dgm:chMax val="1"/>
          <dgm:bulletEnabled val="1"/>
        </dgm:presLayoutVars>
      </dgm:prSet>
      <dgm:spPr/>
    </dgm:pt>
    <dgm:pt modelId="{FD31329B-02C9-4124-80A2-61D2D28EF089}" type="pres">
      <dgm:prSet presAssocID="{803ED251-62AD-4A36-A4CF-2994BD05247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072800-B8AA-4173-9AED-DC4D4A0862B3}" type="presOf" srcId="{CC446B97-F734-4CC8-8D97-A72D56049565}" destId="{F4053698-510E-4891-BAAA-935D127EDEB3}" srcOrd="0" destOrd="0" presId="urn:microsoft.com/office/officeart/2005/8/layout/pyramid3"/>
    <dgm:cxn modelId="{03DC7008-F8EC-4497-886A-DE80FA39741B}" type="presOf" srcId="{C2636A9C-8CDB-43A1-BD76-2B0FC13F9AD0}" destId="{6DE34B56-2F33-4F4F-AEE2-A06D2083053D}" srcOrd="0" destOrd="0" presId="urn:microsoft.com/office/officeart/2005/8/layout/pyramid3"/>
    <dgm:cxn modelId="{39AF9830-2650-4405-8EDB-237D516AC020}" srcId="{066C1FAC-8F44-4D5F-B9BE-9E635E6F0A37}" destId="{C2636A9C-8CDB-43A1-BD76-2B0FC13F9AD0}" srcOrd="0" destOrd="0" parTransId="{2BB1E2C4-5076-44AF-AC1D-A0D0285CBB11}" sibTransId="{9C2630F6-F4DD-458A-B6D6-5369670ABC32}"/>
    <dgm:cxn modelId="{808B2033-74FD-4B22-B8FA-4FD51162C4BC}" type="presOf" srcId="{AC6A11F7-8AEB-4156-A1E0-4B81E6BAFCBF}" destId="{DDACDE26-7C4A-4BCB-95B3-4F64952103E2}" srcOrd="0" destOrd="0" presId="urn:microsoft.com/office/officeart/2005/8/layout/pyramid3"/>
    <dgm:cxn modelId="{25BE1A6C-147D-4CB4-9683-9127E79639BA}" type="presOf" srcId="{066C1FAC-8F44-4D5F-B9BE-9E635E6F0A37}" destId="{46CAC5A4-DE57-49DD-A7B8-2E830837BAA5}" srcOrd="0" destOrd="0" presId="urn:microsoft.com/office/officeart/2005/8/layout/pyramid3"/>
    <dgm:cxn modelId="{78994E52-D293-4804-AE98-D8E728C780F4}" type="presOf" srcId="{803ED251-62AD-4A36-A4CF-2994BD052475}" destId="{BE57A035-7D6B-4758-8229-C4BF395A04D6}" srcOrd="0" destOrd="0" presId="urn:microsoft.com/office/officeart/2005/8/layout/pyramid3"/>
    <dgm:cxn modelId="{B579C875-F541-4947-AFEC-E9DC97376A9F}" type="presOf" srcId="{005F3F8B-A4B9-4276-9A71-7125F0B81769}" destId="{5A9DC86B-6A64-41AD-82A3-40F376FC28CB}" srcOrd="0" destOrd="0" presId="urn:microsoft.com/office/officeart/2005/8/layout/pyramid3"/>
    <dgm:cxn modelId="{18099379-5385-4F31-80C2-B044D3B646E7}" type="presOf" srcId="{803ED251-62AD-4A36-A4CF-2994BD052475}" destId="{FD31329B-02C9-4124-80A2-61D2D28EF089}" srcOrd="1" destOrd="0" presId="urn:microsoft.com/office/officeart/2005/8/layout/pyramid3"/>
    <dgm:cxn modelId="{35D1577E-F3A9-465C-B41B-B698E33D1D6E}" srcId="{066C1FAC-8F44-4D5F-B9BE-9E635E6F0A37}" destId="{AC6A11F7-8AEB-4156-A1E0-4B81E6BAFCBF}" srcOrd="3" destOrd="0" parTransId="{9F5CDA6B-5192-43DE-9D91-3CA166A6D177}" sibTransId="{809254D6-E3C2-4BE4-B769-F9E7E1FB3395}"/>
    <dgm:cxn modelId="{9D766383-679E-4851-8025-830C59B8213B}" type="presOf" srcId="{CC446B97-F734-4CC8-8D97-A72D56049565}" destId="{2FD3CED7-C0CD-41EF-80E7-43F7ADAE5F55}" srcOrd="1" destOrd="0" presId="urn:microsoft.com/office/officeart/2005/8/layout/pyramid3"/>
    <dgm:cxn modelId="{94ACAA88-C565-480B-9919-3136DA86D59A}" type="presOf" srcId="{005F3F8B-A4B9-4276-9A71-7125F0B81769}" destId="{AB00FA7F-19FB-44DC-8A03-C803C39C17B7}" srcOrd="1" destOrd="0" presId="urn:microsoft.com/office/officeart/2005/8/layout/pyramid3"/>
    <dgm:cxn modelId="{5DC8CD8A-CA91-4CBC-8B05-8BC57EF8ADE6}" srcId="{066C1FAC-8F44-4D5F-B9BE-9E635E6F0A37}" destId="{CC446B97-F734-4CC8-8D97-A72D56049565}" srcOrd="1" destOrd="0" parTransId="{15F2AE83-0D0F-49EE-A722-8AFCE96AF0D0}" sibTransId="{9EE37D9E-CC8C-4F67-9992-F457613B954B}"/>
    <dgm:cxn modelId="{CEC51F96-86A5-4D01-9DD4-F918ED05CB64}" type="presOf" srcId="{AC6A11F7-8AEB-4156-A1E0-4B81E6BAFCBF}" destId="{5CAA2BCD-E41F-4552-AEC0-0E06F9C40439}" srcOrd="1" destOrd="0" presId="urn:microsoft.com/office/officeart/2005/8/layout/pyramid3"/>
    <dgm:cxn modelId="{C62171B6-0C5F-4EEB-A3F7-2BEA7A5870B6}" type="presOf" srcId="{C2636A9C-8CDB-43A1-BD76-2B0FC13F9AD0}" destId="{46D7AEAC-2578-46D7-89DB-AE733054C192}" srcOrd="1" destOrd="0" presId="urn:microsoft.com/office/officeart/2005/8/layout/pyramid3"/>
    <dgm:cxn modelId="{9D26D0C4-F355-4508-BFFE-E003F269D919}" srcId="{066C1FAC-8F44-4D5F-B9BE-9E635E6F0A37}" destId="{005F3F8B-A4B9-4276-9A71-7125F0B81769}" srcOrd="2" destOrd="0" parTransId="{0BDC31A3-0E51-4D2C-98AD-CD8D9B71E4EE}" sibTransId="{D2D6A251-A2D3-4F8B-8218-CF373A3C41CB}"/>
    <dgm:cxn modelId="{D91375C9-6D47-408E-A785-254C0DF888AE}" srcId="{066C1FAC-8F44-4D5F-B9BE-9E635E6F0A37}" destId="{803ED251-62AD-4A36-A4CF-2994BD052475}" srcOrd="4" destOrd="0" parTransId="{C878695E-ABA8-4D88-9D71-CB5A61E4FF54}" sibTransId="{2E308F68-3B9D-4CBF-9F23-F538F02450CE}"/>
    <dgm:cxn modelId="{C3E32ABB-CC1C-4E6B-A1CD-9ED043C0B473}" type="presParOf" srcId="{46CAC5A4-DE57-49DD-A7B8-2E830837BAA5}" destId="{395632D2-DC35-4FBC-9D60-7D557226BA77}" srcOrd="0" destOrd="0" presId="urn:microsoft.com/office/officeart/2005/8/layout/pyramid3"/>
    <dgm:cxn modelId="{3C853FDB-B423-4848-9C04-6DD3CEE6FA51}" type="presParOf" srcId="{395632D2-DC35-4FBC-9D60-7D557226BA77}" destId="{6DE34B56-2F33-4F4F-AEE2-A06D2083053D}" srcOrd="0" destOrd="0" presId="urn:microsoft.com/office/officeart/2005/8/layout/pyramid3"/>
    <dgm:cxn modelId="{D689F40D-29D0-4C6E-9903-E0DE75580253}" type="presParOf" srcId="{395632D2-DC35-4FBC-9D60-7D557226BA77}" destId="{46D7AEAC-2578-46D7-89DB-AE733054C192}" srcOrd="1" destOrd="0" presId="urn:microsoft.com/office/officeart/2005/8/layout/pyramid3"/>
    <dgm:cxn modelId="{87745BB8-A4F0-4EE9-9CA4-6AB24D364253}" type="presParOf" srcId="{46CAC5A4-DE57-49DD-A7B8-2E830837BAA5}" destId="{33D85D96-DA42-445D-AC07-3E05D14FBD1F}" srcOrd="1" destOrd="0" presId="urn:microsoft.com/office/officeart/2005/8/layout/pyramid3"/>
    <dgm:cxn modelId="{B98FDBEB-54AC-48BE-B0BE-725097A152F3}" type="presParOf" srcId="{33D85D96-DA42-445D-AC07-3E05D14FBD1F}" destId="{F4053698-510E-4891-BAAA-935D127EDEB3}" srcOrd="0" destOrd="0" presId="urn:microsoft.com/office/officeart/2005/8/layout/pyramid3"/>
    <dgm:cxn modelId="{02D5A7D1-DECE-4122-A0D1-BC0169E11AB0}" type="presParOf" srcId="{33D85D96-DA42-445D-AC07-3E05D14FBD1F}" destId="{2FD3CED7-C0CD-41EF-80E7-43F7ADAE5F55}" srcOrd="1" destOrd="0" presId="urn:microsoft.com/office/officeart/2005/8/layout/pyramid3"/>
    <dgm:cxn modelId="{C2A30FA4-7C52-4816-94EE-54E855CB2C43}" type="presParOf" srcId="{46CAC5A4-DE57-49DD-A7B8-2E830837BAA5}" destId="{226411AA-5908-49B1-8D4B-572FE7C2A181}" srcOrd="2" destOrd="0" presId="urn:microsoft.com/office/officeart/2005/8/layout/pyramid3"/>
    <dgm:cxn modelId="{4AACE85B-E942-4554-8F4C-845ABF3E8EEF}" type="presParOf" srcId="{226411AA-5908-49B1-8D4B-572FE7C2A181}" destId="{5A9DC86B-6A64-41AD-82A3-40F376FC28CB}" srcOrd="0" destOrd="0" presId="urn:microsoft.com/office/officeart/2005/8/layout/pyramid3"/>
    <dgm:cxn modelId="{F4D739E9-B2AB-490F-9C18-19E71C6B3F3D}" type="presParOf" srcId="{226411AA-5908-49B1-8D4B-572FE7C2A181}" destId="{AB00FA7F-19FB-44DC-8A03-C803C39C17B7}" srcOrd="1" destOrd="0" presId="urn:microsoft.com/office/officeart/2005/8/layout/pyramid3"/>
    <dgm:cxn modelId="{F5BF88DF-2F24-43E0-9CF6-5DB623E4C64C}" type="presParOf" srcId="{46CAC5A4-DE57-49DD-A7B8-2E830837BAA5}" destId="{B9A7976C-7AD0-457C-8D7A-C559C2989B89}" srcOrd="3" destOrd="0" presId="urn:microsoft.com/office/officeart/2005/8/layout/pyramid3"/>
    <dgm:cxn modelId="{A0D6BFC4-DD28-4AED-8C70-6D3278C74AC6}" type="presParOf" srcId="{B9A7976C-7AD0-457C-8D7A-C559C2989B89}" destId="{DDACDE26-7C4A-4BCB-95B3-4F64952103E2}" srcOrd="0" destOrd="0" presId="urn:microsoft.com/office/officeart/2005/8/layout/pyramid3"/>
    <dgm:cxn modelId="{D1086A6C-5529-41F5-8C91-F973F6E48B99}" type="presParOf" srcId="{B9A7976C-7AD0-457C-8D7A-C559C2989B89}" destId="{5CAA2BCD-E41F-4552-AEC0-0E06F9C40439}" srcOrd="1" destOrd="0" presId="urn:microsoft.com/office/officeart/2005/8/layout/pyramid3"/>
    <dgm:cxn modelId="{18BF5802-B22C-427A-B107-70C065C1CDE5}" type="presParOf" srcId="{46CAC5A4-DE57-49DD-A7B8-2E830837BAA5}" destId="{D0C9A403-FBF6-426B-BB06-EC24F1677ACE}" srcOrd="4" destOrd="0" presId="urn:microsoft.com/office/officeart/2005/8/layout/pyramid3"/>
    <dgm:cxn modelId="{5605EE9B-B424-4BFB-BCAB-4928FEA8A7C0}" type="presParOf" srcId="{D0C9A403-FBF6-426B-BB06-EC24F1677ACE}" destId="{BE57A035-7D6B-4758-8229-C4BF395A04D6}" srcOrd="0" destOrd="0" presId="urn:microsoft.com/office/officeart/2005/8/layout/pyramid3"/>
    <dgm:cxn modelId="{E1A13AF8-7A75-4B77-89D8-1E91DDF5E4A3}" type="presParOf" srcId="{D0C9A403-FBF6-426B-BB06-EC24F1677ACE}" destId="{FD31329B-02C9-4124-80A2-61D2D28EF08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544EE-511C-4ECF-9606-803C5ED1C58A}" type="doc">
      <dgm:prSet loTypeId="urn:microsoft.com/office/officeart/2005/8/layout/arrow4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D3866-B25B-488A-A96D-9802F22F8DDA}">
      <dgm:prSet phldrT="[Text]"/>
      <dgm:spPr/>
      <dgm:t>
        <a:bodyPr/>
        <a:lstStyle/>
        <a:p>
          <a:pPr algn="ctr"/>
          <a:r>
            <a:rPr lang="en-US"/>
            <a:t>Most Effective</a:t>
          </a:r>
        </a:p>
      </dgm:t>
    </dgm:pt>
    <dgm:pt modelId="{DA8FB062-373B-4536-90D5-0EC480D57C07}" type="parTrans" cxnId="{6D5AF932-EA56-4514-A6D1-EBE47C31247A}">
      <dgm:prSet/>
      <dgm:spPr/>
      <dgm:t>
        <a:bodyPr/>
        <a:lstStyle/>
        <a:p>
          <a:endParaRPr lang="en-US"/>
        </a:p>
      </dgm:t>
    </dgm:pt>
    <dgm:pt modelId="{87932519-1F79-4BAF-BCF9-ED1C4DB3D41F}" type="sibTrans" cxnId="{6D5AF932-EA56-4514-A6D1-EBE47C31247A}">
      <dgm:prSet/>
      <dgm:spPr/>
      <dgm:t>
        <a:bodyPr/>
        <a:lstStyle/>
        <a:p>
          <a:endParaRPr lang="en-US"/>
        </a:p>
      </dgm:t>
    </dgm:pt>
    <dgm:pt modelId="{555F09B0-98AD-4943-880E-9DDD8623BF1F}">
      <dgm:prSet phldrT="[Text]"/>
      <dgm:spPr/>
      <dgm:t>
        <a:bodyPr/>
        <a:lstStyle/>
        <a:p>
          <a:pPr algn="ctr"/>
          <a:r>
            <a:rPr lang="en-US"/>
            <a:t>Least Effective</a:t>
          </a:r>
        </a:p>
      </dgm:t>
    </dgm:pt>
    <dgm:pt modelId="{9DBD1075-FFA0-44AA-BA3D-07246A288A94}" type="parTrans" cxnId="{569F6975-2FD0-4250-A296-6BDC75190198}">
      <dgm:prSet/>
      <dgm:spPr/>
      <dgm:t>
        <a:bodyPr/>
        <a:lstStyle/>
        <a:p>
          <a:endParaRPr lang="en-US"/>
        </a:p>
      </dgm:t>
    </dgm:pt>
    <dgm:pt modelId="{7E5BE787-D76D-4A37-B8A0-21AFE398451D}" type="sibTrans" cxnId="{569F6975-2FD0-4250-A296-6BDC75190198}">
      <dgm:prSet/>
      <dgm:spPr/>
      <dgm:t>
        <a:bodyPr/>
        <a:lstStyle/>
        <a:p>
          <a:endParaRPr lang="en-US"/>
        </a:p>
      </dgm:t>
    </dgm:pt>
    <dgm:pt modelId="{6E2B6A90-84B5-49DB-A966-218C89943374}" type="pres">
      <dgm:prSet presAssocID="{DC1544EE-511C-4ECF-9606-803C5ED1C58A}" presName="compositeShape" presStyleCnt="0">
        <dgm:presLayoutVars>
          <dgm:chMax val="2"/>
          <dgm:dir/>
          <dgm:resizeHandles val="exact"/>
        </dgm:presLayoutVars>
      </dgm:prSet>
      <dgm:spPr/>
    </dgm:pt>
    <dgm:pt modelId="{B3339310-D352-44CB-B46F-5BF73F4EAC21}" type="pres">
      <dgm:prSet presAssocID="{636D3866-B25B-488A-A96D-9802F22F8DDA}" presName="upArrow" presStyleLbl="node1" presStyleIdx="0" presStyleCnt="2" custLinFactNeighborX="-18545" custLinFactNeighborY="3116"/>
      <dgm:spPr/>
    </dgm:pt>
    <dgm:pt modelId="{BE8E8B4E-9C74-47BF-A287-0F25304D0073}" type="pres">
      <dgm:prSet presAssocID="{636D3866-B25B-488A-A96D-9802F22F8DDA}" presName="upArrowText" presStyleLbl="revTx" presStyleIdx="0" presStyleCnt="2" custScaleX="50313" custScaleY="39905" custLinFactNeighborX="-89667" custLinFactNeighborY="-12489">
        <dgm:presLayoutVars>
          <dgm:chMax val="0"/>
          <dgm:bulletEnabled val="1"/>
        </dgm:presLayoutVars>
      </dgm:prSet>
      <dgm:spPr/>
    </dgm:pt>
    <dgm:pt modelId="{7950427C-D4A8-4713-87B8-ECA338A3C52F}" type="pres">
      <dgm:prSet presAssocID="{555F09B0-98AD-4943-880E-9DDD8623BF1F}" presName="downArrow" presStyleLbl="node1" presStyleIdx="1" presStyleCnt="2" custLinFactNeighborX="1455" custLinFactNeighborY="-11243"/>
      <dgm:spPr/>
    </dgm:pt>
    <dgm:pt modelId="{FEEA6917-3859-4528-BC6C-E389E5131D11}" type="pres">
      <dgm:prSet presAssocID="{555F09B0-98AD-4943-880E-9DDD8623BF1F}" presName="downArrowText" presStyleLbl="revTx" presStyleIdx="1" presStyleCnt="2" custScaleX="46428" custLinFactNeighborX="-80473" custLinFactNeighborY="5497">
        <dgm:presLayoutVars>
          <dgm:chMax val="0"/>
          <dgm:bulletEnabled val="1"/>
        </dgm:presLayoutVars>
      </dgm:prSet>
      <dgm:spPr/>
    </dgm:pt>
  </dgm:ptLst>
  <dgm:cxnLst>
    <dgm:cxn modelId="{6D5AF932-EA56-4514-A6D1-EBE47C31247A}" srcId="{DC1544EE-511C-4ECF-9606-803C5ED1C58A}" destId="{636D3866-B25B-488A-A96D-9802F22F8DDA}" srcOrd="0" destOrd="0" parTransId="{DA8FB062-373B-4536-90D5-0EC480D57C07}" sibTransId="{87932519-1F79-4BAF-BCF9-ED1C4DB3D41F}"/>
    <dgm:cxn modelId="{569F6975-2FD0-4250-A296-6BDC75190198}" srcId="{DC1544EE-511C-4ECF-9606-803C5ED1C58A}" destId="{555F09B0-98AD-4943-880E-9DDD8623BF1F}" srcOrd="1" destOrd="0" parTransId="{9DBD1075-FFA0-44AA-BA3D-07246A288A94}" sibTransId="{7E5BE787-D76D-4A37-B8A0-21AFE398451D}"/>
    <dgm:cxn modelId="{EE79D782-33ED-41E8-A62F-1A5CFA895F7F}" type="presOf" srcId="{DC1544EE-511C-4ECF-9606-803C5ED1C58A}" destId="{6E2B6A90-84B5-49DB-A966-218C89943374}" srcOrd="0" destOrd="0" presId="urn:microsoft.com/office/officeart/2005/8/layout/arrow4"/>
    <dgm:cxn modelId="{71825EF3-0D23-4FB9-9244-D3917515D740}" type="presOf" srcId="{555F09B0-98AD-4943-880E-9DDD8623BF1F}" destId="{FEEA6917-3859-4528-BC6C-E389E5131D11}" srcOrd="0" destOrd="0" presId="urn:microsoft.com/office/officeart/2005/8/layout/arrow4"/>
    <dgm:cxn modelId="{812D2AF9-46B6-4D06-925B-788F02713EB3}" type="presOf" srcId="{636D3866-B25B-488A-A96D-9802F22F8DDA}" destId="{BE8E8B4E-9C74-47BF-A287-0F25304D0073}" srcOrd="0" destOrd="0" presId="urn:microsoft.com/office/officeart/2005/8/layout/arrow4"/>
    <dgm:cxn modelId="{8901E04C-FD08-4C47-BC80-C2CBDA323CA2}" type="presParOf" srcId="{6E2B6A90-84B5-49DB-A966-218C89943374}" destId="{B3339310-D352-44CB-B46F-5BF73F4EAC21}" srcOrd="0" destOrd="0" presId="urn:microsoft.com/office/officeart/2005/8/layout/arrow4"/>
    <dgm:cxn modelId="{C8622014-A309-4702-8CFE-720089C7E2B3}" type="presParOf" srcId="{6E2B6A90-84B5-49DB-A966-218C89943374}" destId="{BE8E8B4E-9C74-47BF-A287-0F25304D0073}" srcOrd="1" destOrd="0" presId="urn:microsoft.com/office/officeart/2005/8/layout/arrow4"/>
    <dgm:cxn modelId="{1D70DBDA-8BDF-4260-9CC2-3AD2E69C86AA}" type="presParOf" srcId="{6E2B6A90-84B5-49DB-A966-218C89943374}" destId="{7950427C-D4A8-4713-87B8-ECA338A3C52F}" srcOrd="2" destOrd="0" presId="urn:microsoft.com/office/officeart/2005/8/layout/arrow4"/>
    <dgm:cxn modelId="{E79F6FD3-DAD9-4229-8F3D-9E37B3811A35}" type="presParOf" srcId="{6E2B6A90-84B5-49DB-A966-218C89943374}" destId="{FEEA6917-3859-4528-BC6C-E389E5131D1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EB903-0EB9-45B2-922F-8298A79EFDD4}">
      <dsp:nvSpPr>
        <dsp:cNvPr id="0" name=""/>
        <dsp:cNvSpPr/>
      </dsp:nvSpPr>
      <dsp:spPr>
        <a:xfrm rot="5400000">
          <a:off x="4350057" y="-1810191"/>
          <a:ext cx="4592005" cy="87762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Prohibit manufacture, processing, and </a:t>
          </a:r>
          <a:r>
            <a:rPr lang="en-US" sz="2200" kern="1200">
              <a:solidFill>
                <a:schemeClr val="tx1"/>
              </a:solidFill>
            </a:rPr>
            <a:t>distribution of PCE for </a:t>
          </a:r>
          <a:r>
            <a:rPr lang="en-US" sz="2200" kern="1200"/>
            <a:t>all consumer uses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Prohibit industrial and commercial uses where successful implementation of stringent workplace controls cannot be accomplished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Require a Workplace Chemical Protection Program (WCPP) for 16 specified conditions of use (see slide 20)</a:t>
          </a:r>
          <a:endParaRPr lang="en-US" sz="2200" kern="1200">
            <a:solidFill>
              <a:srgbClr val="00B05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Require workplace controls for laboratory use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Require workplace controls for energized electrical cleaning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Establish recordkeeping and downstream notification requirements</a:t>
          </a:r>
          <a:endParaRPr lang="en-US" sz="2200" strike="sngStrike" kern="120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Provide </a:t>
          </a:r>
          <a:r>
            <a:rPr lang="en-US" sz="2200" i="0" strike="noStrike" kern="1200">
              <a:solidFill>
                <a:schemeClr val="tx1"/>
              </a:solidFill>
            </a:rPr>
            <a:t>regulatory </a:t>
          </a:r>
          <a:r>
            <a:rPr lang="en-US" sz="2200" i="0" kern="1200">
              <a:solidFill>
                <a:schemeClr val="tx1"/>
              </a:solidFill>
            </a:rPr>
            <a:t>threshold of 0.1% for regulation</a:t>
          </a:r>
          <a:endParaRPr lang="en-US" sz="2200" i="0" strike="sngStrike" kern="120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ea typeface="Calibri" panose="020F0502020204030204" pitchFamily="34" charset="0"/>
              <a:cs typeface="Times New Roman"/>
            </a:rPr>
            <a:t>T</a:t>
          </a:r>
          <a:r>
            <a:rPr lang="en-US" sz="2200" kern="1200">
              <a:effectLst/>
              <a:ea typeface="Calibri" panose="020F0502020204030204" pitchFamily="34" charset="0"/>
              <a:cs typeface="Times New Roman"/>
            </a:rPr>
            <a:t>ime-limited exemption under TSCA section 6(g)​ for NASA e</a:t>
          </a:r>
          <a:r>
            <a:rPr lang="en-US" sz="2200" kern="1200">
              <a:ea typeface="Calibri" panose="020F0502020204030204" pitchFamily="34" charset="0"/>
              <a:cs typeface="Times New Roman"/>
            </a:rPr>
            <a:t>mergency uses</a:t>
          </a:r>
          <a:endParaRPr lang="en-US" sz="2200" i="0" strike="sngStrike" kern="1200">
            <a:solidFill>
              <a:schemeClr val="tx1"/>
            </a:solidFill>
          </a:endParaRPr>
        </a:p>
      </dsp:txBody>
      <dsp:txXfrm rot="-5400000">
        <a:off x="2257925" y="506104"/>
        <a:ext cx="8552107" cy="4143679"/>
      </dsp:txXfrm>
    </dsp:sp>
    <dsp:sp modelId="{7729D413-6073-4E6F-AB81-AE5DEBC1A102}">
      <dsp:nvSpPr>
        <dsp:cNvPr id="0" name=""/>
        <dsp:cNvSpPr/>
      </dsp:nvSpPr>
      <dsp:spPr>
        <a:xfrm>
          <a:off x="2408" y="2517"/>
          <a:ext cx="2255516" cy="515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u="none" kern="1200"/>
            <a:t>EPA’s final rule will:</a:t>
          </a:r>
          <a:endParaRPr lang="en-US" sz="5900" u="none" kern="1200"/>
        </a:p>
      </dsp:txBody>
      <dsp:txXfrm>
        <a:off x="112513" y="112622"/>
        <a:ext cx="2035306" cy="4930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4B56-2F33-4F4F-AEE2-A06D2083053D}">
      <dsp:nvSpPr>
        <dsp:cNvPr id="0" name=""/>
        <dsp:cNvSpPr/>
      </dsp:nvSpPr>
      <dsp:spPr>
        <a:xfrm rot="10800000">
          <a:off x="0" y="3003"/>
          <a:ext cx="5508758" cy="794666"/>
        </a:xfrm>
        <a:prstGeom prst="trapezoid">
          <a:avLst>
            <a:gd name="adj" fmla="val 69322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Elimination</a:t>
          </a:r>
        </a:p>
      </dsp:txBody>
      <dsp:txXfrm rot="-10800000">
        <a:off x="964032" y="3003"/>
        <a:ext cx="3580692" cy="794666"/>
      </dsp:txXfrm>
    </dsp:sp>
    <dsp:sp modelId="{F4053698-510E-4891-BAAA-935D127EDEB3}">
      <dsp:nvSpPr>
        <dsp:cNvPr id="0" name=""/>
        <dsp:cNvSpPr/>
      </dsp:nvSpPr>
      <dsp:spPr>
        <a:xfrm rot="10800000">
          <a:off x="550875" y="794666"/>
          <a:ext cx="4407006" cy="794666"/>
        </a:xfrm>
        <a:prstGeom prst="trapezoid">
          <a:avLst>
            <a:gd name="adj" fmla="val 69322"/>
          </a:avLst>
        </a:prstGeom>
        <a:gradFill rotWithShape="0">
          <a:gsLst>
            <a:gs pos="0">
              <a:schemeClr val="accent5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Substitution</a:t>
          </a:r>
        </a:p>
      </dsp:txBody>
      <dsp:txXfrm rot="-10800000">
        <a:off x="1322101" y="794666"/>
        <a:ext cx="2864554" cy="794666"/>
      </dsp:txXfrm>
    </dsp:sp>
    <dsp:sp modelId="{5A9DC86B-6A64-41AD-82A3-40F376FC28CB}">
      <dsp:nvSpPr>
        <dsp:cNvPr id="0" name=""/>
        <dsp:cNvSpPr/>
      </dsp:nvSpPr>
      <dsp:spPr>
        <a:xfrm rot="10800000">
          <a:off x="1101751" y="1589333"/>
          <a:ext cx="3305254" cy="794666"/>
        </a:xfrm>
        <a:prstGeom prst="trapezoid">
          <a:avLst>
            <a:gd name="adj" fmla="val 69322"/>
          </a:avLst>
        </a:prstGeom>
        <a:gradFill rotWithShape="0">
          <a:gsLst>
            <a:gs pos="0">
              <a:schemeClr val="accent5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Engineering Controls</a:t>
          </a:r>
        </a:p>
      </dsp:txBody>
      <dsp:txXfrm rot="-10800000">
        <a:off x="1680171" y="1589333"/>
        <a:ext cx="2148415" cy="794666"/>
      </dsp:txXfrm>
    </dsp:sp>
    <dsp:sp modelId="{DDACDE26-7C4A-4BCB-95B3-4F64952103E2}">
      <dsp:nvSpPr>
        <dsp:cNvPr id="0" name=""/>
        <dsp:cNvSpPr/>
      </dsp:nvSpPr>
      <dsp:spPr>
        <a:xfrm rot="10800000">
          <a:off x="1652627" y="2383999"/>
          <a:ext cx="2203503" cy="794666"/>
        </a:xfrm>
        <a:prstGeom prst="trapezoid">
          <a:avLst>
            <a:gd name="adj" fmla="val 69322"/>
          </a:avLst>
        </a:prstGeom>
        <a:gradFill rotWithShape="0">
          <a:gsLst>
            <a:gs pos="0">
              <a:schemeClr val="accent5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Administrative Controls</a:t>
          </a:r>
        </a:p>
      </dsp:txBody>
      <dsp:txXfrm rot="-10800000">
        <a:off x="2038240" y="2383999"/>
        <a:ext cx="1432277" cy="794666"/>
      </dsp:txXfrm>
    </dsp:sp>
    <dsp:sp modelId="{BE57A035-7D6B-4758-8229-C4BF395A04D6}">
      <dsp:nvSpPr>
        <dsp:cNvPr id="0" name=""/>
        <dsp:cNvSpPr/>
      </dsp:nvSpPr>
      <dsp:spPr>
        <a:xfrm rot="10800000">
          <a:off x="2203503" y="3178666"/>
          <a:ext cx="1101751" cy="794666"/>
        </a:xfrm>
        <a:prstGeom prst="trapezoid">
          <a:avLst>
            <a:gd name="adj" fmla="val 69322"/>
          </a:avLst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PPE</a:t>
          </a:r>
        </a:p>
      </dsp:txBody>
      <dsp:txXfrm rot="-10800000">
        <a:off x="2203503" y="3178666"/>
        <a:ext cx="1101751" cy="79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9310-D352-44CB-B46F-5BF73F4EAC21}">
      <dsp:nvSpPr>
        <dsp:cNvPr id="0" name=""/>
        <dsp:cNvSpPr/>
      </dsp:nvSpPr>
      <dsp:spPr>
        <a:xfrm>
          <a:off x="60803" y="50159"/>
          <a:ext cx="1398046" cy="160974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E8B4E-9C74-47BF-A287-0F25304D0073}">
      <dsp:nvSpPr>
        <dsp:cNvPr id="0" name=""/>
        <dsp:cNvSpPr/>
      </dsp:nvSpPr>
      <dsp:spPr>
        <a:xfrm>
          <a:off x="222158" y="282646"/>
          <a:ext cx="1193647" cy="64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Most Effective</a:t>
          </a:r>
        </a:p>
      </dsp:txBody>
      <dsp:txXfrm>
        <a:off x="222158" y="282646"/>
        <a:ext cx="1193647" cy="642367"/>
      </dsp:txXfrm>
    </dsp:sp>
    <dsp:sp modelId="{7950427C-D4A8-4713-87B8-ECA338A3C52F}">
      <dsp:nvSpPr>
        <dsp:cNvPr id="0" name=""/>
        <dsp:cNvSpPr/>
      </dsp:nvSpPr>
      <dsp:spPr>
        <a:xfrm>
          <a:off x="759826" y="1562904"/>
          <a:ext cx="1398046" cy="160974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A6917-3859-4528-BC6C-E389E5131D11}">
      <dsp:nvSpPr>
        <dsp:cNvPr id="0" name=""/>
        <dsp:cNvSpPr/>
      </dsp:nvSpPr>
      <dsp:spPr>
        <a:xfrm>
          <a:off x="905780" y="1743888"/>
          <a:ext cx="1101477" cy="160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Least Effective</a:t>
          </a:r>
        </a:p>
      </dsp:txBody>
      <dsp:txXfrm>
        <a:off x="905780" y="1743888"/>
        <a:ext cx="1101477" cy="160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AD2637-EB8B-2D02-48BF-C65907AFCD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632C8-3B45-1DEC-B677-D5374141D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2889-2250-4435-9632-AF18A3CC5FD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14A17-12FD-F603-DCF2-CD756C9ACF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27844-223A-10CF-11E6-E6BB10BF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F802-CA1D-4E6D-BCD1-31E9067A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77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668D-2C8C-461F-BBE3-9C4FBB4CF1C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05FD-E7E3-42AD-B8F4-29429CCD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19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605FD-E7E3-42AD-B8F4-29429CCD9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754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950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485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621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46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628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7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676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1711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230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9828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7215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304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676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102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923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6788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6757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1211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9555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050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9646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08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738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244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853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95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204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761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9A11-D4E7-4723-AB54-185FE0F05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C523-8058-53EA-9FDC-3EA00445F8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432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RMD Tem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4672-44C7-DB38-663D-1DCD8E745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070BB-94E2-F507-C6AA-9F1B81180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1A0C-40F7-C6C0-EA29-3644C431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9148-E2B5-4F61-83B1-816F5593BC46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C73C-B0E5-23D0-2346-78308C9D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17E0-002B-1B8E-4562-DFA12B38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C30EE-3115-0B17-0846-0142B6A59264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C56EC-F654-2AD9-F2E7-75E0FD80ED0A}"/>
              </a:ext>
            </a:extLst>
          </p:cNvPr>
          <p:cNvSpPr txBox="1"/>
          <p:nvPr userDrawn="1"/>
        </p:nvSpPr>
        <p:spPr>
          <a:xfrm>
            <a:off x="8152482" y="6064168"/>
            <a:ext cx="387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Perchloroethylene (PCE)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TSCA Section 6(a)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825F60-87BA-4C13-548F-CB4B27CA9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3A9484-CA1E-5FC0-FC14-118871346F2B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DC6EC-530F-461E-8CF5-EA4DCCAB86E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2CD5-28E6-91D0-FE85-0F065164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79F63-58E3-CCF6-754C-B25069B2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AF95-4E0B-9A41-54C6-B192666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49-64B4-487F-BF77-4C5FA3B65BB6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8F41-23A3-22AF-EE65-3C4DEBF8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BE73-A44D-72A2-EFFB-63C599EC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A455F-DE89-0783-550E-E2E810D47914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88177-84E6-F27C-7B24-2D8FFCEE7029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FE091-FD5E-82C6-A77B-97BBD41435C2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F87BF-DC6E-BB0F-29A2-929BB9CAB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86B3A-0921-07DF-720F-B55118B0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190F1-51BF-2FCA-CDDD-972B67CD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A868-DDA3-B318-561E-17E0EB7A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8BC8-5FB7-4295-92D3-BBF81D0E1D1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EE811-2D9E-C1AE-2469-A134E573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25A2-8060-F4B3-512C-3C07886B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204A-8E85-F2E0-D7BC-2C4C4BEC69DA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EBE0C-F22B-6C63-EE2A-7DA634132AE0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164EE4-92A5-60DF-3901-96E77AD19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E83C-5B3E-080D-223C-972D782D8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C176-9951-3188-35D0-B199A3F8C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58CB2-0149-617C-DBB7-2B28229B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CEF-8DB8-40C6-8692-F8A5B2454810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5BC7-0849-DA00-D115-A1CEB335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2019-056A-B2A9-BA02-E07A7C6E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E2AE-644C-2879-93A4-2512A987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C3B2-8C30-9D40-F345-5614BAB5A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615B-05C4-3D84-267F-13FE6598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596-B6F4-40B0-B024-62EE403CE43F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D26F-175E-9894-4389-65CC6B97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3196-71CB-E4C1-F23B-50E85212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6540-134C-2194-56C2-36CE36D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3A9E-CBB4-91E7-798B-5745D907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420D-28BB-DAE6-EE06-0DAFA01B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D5E0-A0BE-4687-AE3C-7A956D47179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4574-815D-C515-285C-6C422663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6987-3DFA-0A4B-6C76-099CD8F1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FAA-5245-FBA6-4318-1FF4A4D6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5EDB-2531-2B2D-1707-D32EFCFF8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8668A-7234-82DD-396B-B634A1661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E72F6-B3CD-FE4B-B476-4AB6F977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169-5656-41BA-815E-E7932F476D28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C4A13-E3E2-57C2-902B-379A3FE0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73E52-8FA4-586C-F643-FB7E610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FD4F-AA2D-048A-84A2-C53422E9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DAA82-9491-CB0B-3B85-5F125193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EDC0A-BCB7-901D-18F2-B0FD994B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9BE66-CF76-51CA-3C16-959BEAEA6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C7290-8E40-9CBC-2D43-98C6B0819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3F697-AD18-571A-67BF-5BBD84C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CEB2-57C9-4FF2-BA37-57BDF982CFF3}" type="datetime1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1A9A0-CE31-D245-347C-B4462FAF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4A830-4DE4-12CA-A2D4-E67D0400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535B-435D-A1BE-69AB-9F158335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3028E-66F9-A858-F2E8-71C1F1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3AB6-D491-4592-9E29-403F7AB700EF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A65A9-446E-E51B-0B90-8C85E8FF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34EDE-77D1-1A74-D4BF-A55E5316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9F556-E4CA-2304-9668-046A38EA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F87D-27C4-4C25-B652-49C9CD735200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52175-DB12-DA45-03F9-4D0D2136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7DB8-6FC9-24E6-3E24-447CC015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0798-2287-EE15-7BE5-6CBB5099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900E-71AF-E29D-DC4C-45327552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52881-BDAA-86CF-15B6-F03E1703C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44E13-76D1-DC32-2D41-DC3F7F2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B142-7EAA-4D4C-BA72-5AAE3BC3AA8F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85492-546F-33E8-A574-D560E2F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EBDE8-986F-CDA1-71C3-F692EC32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2A1C-4427-9596-DF65-1676CFFE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BF69-E0F7-C4B4-379B-DF428D20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A719-66EE-1D1D-EA93-14C0A23A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237-E369-4905-9089-13E987CCC754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939A-7480-35D8-4C59-208AB0AA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66BA2-FF76-064D-DF04-7926CEDE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F4341-9149-821B-5B0A-86C38CDE77B8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5CB4D-C478-AD7A-09A4-38A63AA5D961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C7DCAD-02B4-C8C8-1E5F-98E1B3403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B45F21-96C8-E08B-C2A9-82CE1FD2A8C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DC6EC-530F-461E-8CF5-EA4DCCAB86E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7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66D7-F077-3C3F-EA4E-352B4321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5E447-26EC-3227-8F64-66536B8B8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93A4B-3EFD-E34F-6FB3-B3CD7100F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DBDC8-5AB4-98E1-DD18-CFBF1F05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8BC-E0EE-483E-AC9A-905BF4D114FC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92A5-6890-C966-4AA3-B107719C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89FF5-749E-2EEC-4D51-1AFFB0E8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7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9C41-7A05-EDE6-01C2-89E6D8F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6C056-23CB-D9FC-10FF-1E8ADC7A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EEE1C-7F9C-7164-FC07-9B6A0216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D2DD-3B44-41F2-B3E9-62FCD1347DA0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2484-863A-32C0-C0A6-50F0725C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60DB2-D41E-5050-9BA0-47A1552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B7EEF-5024-34BC-7910-4C1C06E1A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9E38C-D342-8146-116C-3FFA16924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31E1-FA8D-2899-9440-D5CF52B3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3BED-28CF-4EF9-AB2B-0F720710D4DC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12F5-A34C-9028-34FA-D1A1954C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FCA2-97C7-5AD8-BC7F-C4B385FE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DBC0-52D1-314D-6BB1-0FE1921F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B700-D1F2-EDB2-5ADD-865F067B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FAA5-AA83-4D82-B47F-C700BE500E31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C3F40-24B3-AC7F-58C1-8D6EAD00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F0C27-BDD7-6E62-93D5-622E8915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4E6D-9926-1576-54FA-1A67CBA9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E2E57-1935-02F7-23FD-EBEA4ACC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BC31E-021E-08C2-66DF-F0CE5929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D862-9BBD-4E6C-9251-22CE1191E188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4AA47-751D-60FD-FBE4-FE869791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6C76-A76A-474F-F92E-8DF71363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367EDC-0E9C-3ECA-5499-3E40AD6A03A5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2C39E-D2BF-4D59-830C-D89143BE07EA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004DB-6B4F-C97F-CB07-C5E21650F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0B62AD-EF05-13A2-1A7D-F284985E7499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DC6EC-530F-461E-8CF5-EA4DCCAB86E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F40A-4D5E-DD3A-A81D-503E4755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CBE4-435E-451C-FE72-5465C043C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180B1-CB28-A2C4-6038-AFB8818DE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2956B-C033-28E3-78FE-662434FB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0E26-9FB3-4DA7-9E5F-893D1B96D181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47434-1904-7F80-A297-E7EC5593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B9BDD-7903-AD0B-02F4-C3125CB7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258895-BEB7-5429-94D2-5C04FCDC5300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A11A-E47A-71B7-CF40-BC659349A9FC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70E75-021A-5E23-CD52-7C5335705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2821F6-AAD8-87DF-9B77-7D134F46D35A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DC6EC-530F-461E-8CF5-EA4DCCAB86E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CE12-96D0-853D-610B-1B30F44D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E610E-53DE-528B-047B-0BF46F36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A604F-8C0E-BF81-9F90-809CDB290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24D19-26EA-3498-9A5E-8FA863267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FDEE9-40A2-4354-9D7C-129A11A7F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DCEA0-DE70-ED11-AB65-186E62A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2148-AAD7-4B2A-9EF9-916D1BDF2BF6}" type="datetime1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FE31B-4D9E-A87F-F632-36AF0F03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59F65-1DDC-C694-F538-3C89B0C1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6566-FFC6-C682-4F39-B2F7E9530E82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A62CE-018F-76DD-EA77-B3327F9181DF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AB29A-4340-C9E3-471C-C53530607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B908-F02C-6CFA-783F-0E177CCA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0258B-509C-C1F0-D8F0-97693CF6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9D88-373E-47A0-A03D-6FC4E247AECB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6B5CE-F32C-4E68-CBBE-96BABAE3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B22E5-0AE9-D3C6-7924-74F1F5B8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D46A5-B9DC-1EA2-0616-23264B67E64D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AD3D4-E24F-25BF-4460-0D39701D34E2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C90C7-E09C-1CDB-ECA4-F094357D3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142B9-6340-F2A3-BC83-E5B1FC6C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CA3C-12A6-4122-B3F8-EE6BC4D184D8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F0E70-5A65-6C38-FB49-F1A70373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4392E-BE9A-43CE-2FBC-A82B9D28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935E5-AEA6-0106-3F56-C5D1EC1EDFB7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0756C-E7C2-78C8-0F6D-965909486726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86256-A1D1-96D0-D375-1BF0B216C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5BD1-4014-3F82-CE14-647C890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D2DC-A669-ADA0-7B69-D2B17DEC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92E81-3184-1250-61B8-5D44C0C3C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9A52C-B1EE-85F1-59B3-41045A7841FD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E2ABD-A378-A18B-B5D1-FA9DF5C93112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D426E-010B-F813-93E6-175F573C6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450D2DB-F128-3E14-EF8B-872561F4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B949-B3A7-419C-8024-FC23C5C6251A}" type="datetime1">
              <a:rPr lang="en-US" smtClean="0"/>
              <a:t>1/13/2025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595FC25-2A2B-8614-B3D4-0336559A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79C1BA-124E-23F9-9DCF-1761C2A2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E990-7A52-6DEA-4DBD-676F08FC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EFDFA-2342-90CD-3C77-73C2A6F6F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3FA31-793C-2EFE-397C-959754BF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49F3C-C7DC-6452-FD84-1084DDEE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5C0D-3AB7-4359-86E4-7F8464DCC555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7B6A7-5DDA-0988-D6B7-E2044DAF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19D7B-C1B3-7B96-8CFE-C8141BAB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8FCC9-2F9D-9533-CFE2-532805AD255A}"/>
              </a:ext>
            </a:extLst>
          </p:cNvPr>
          <p:cNvSpPr/>
          <p:nvPr userDrawn="1"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F7C66-7183-84F0-25EF-C5DE7CA9157E}"/>
              </a:ext>
            </a:extLst>
          </p:cNvPr>
          <p:cNvSpPr txBox="1"/>
          <p:nvPr userDrawn="1"/>
        </p:nvSpPr>
        <p:spPr>
          <a:xfrm>
            <a:off x="8152482" y="6064168"/>
            <a:ext cx="387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OCSPP-OPPT-ECRMD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CFBA4-CC3C-ACB2-5811-C58762BE6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E1039-5877-7A1C-71A0-68AE928E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FF4C1-DCAF-96F0-84BB-0501058D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90FCB-7487-9E2A-B60F-C56E2E1DB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B949-B3A7-419C-8024-FC23C5C6251A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067B-1CBA-A300-92CE-12C6B4C22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A59C-BEEE-A7AF-850B-D4174A82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C6EC-530F-461E-8CF5-EA4DCCAB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069AD-49EA-E862-5ED0-4E8A1E4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904AD-4333-FD70-36F2-8A59F6D1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1C322-4931-9D15-C548-045404B5F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ABA1-7347-40B1-9DBA-0561A8BA2892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0153-A1D0-D5C5-E066-93A791C2D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F124-3445-3206-B4C6-3B19F1F8C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28A7-9901-46C0-9BA0-5F968EEB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info.gov/content/pkg/FR-2024-12-17/pdf/2024-2927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assessing-and-managing-chemicals-under-tsca/risk-management-trichloroethylene-tce" TargetMode="External"/><Relationship Id="rId13" Type="http://schemas.openxmlformats.org/officeDocument/2006/relationships/hyperlink" Target="https://www.epa.gov/system/files/documents/2025-01/pce-fact-sheet_-spa.pdf" TargetMode="External"/><Relationship Id="rId18" Type="http://schemas.openxmlformats.org/officeDocument/2006/relationships/hyperlink" Target="mailto:https://www.epa.gov/system/files/documents/2025-01/pce-eec-compliance-guide.pdf" TargetMode="External"/><Relationship Id="rId3" Type="http://schemas.openxmlformats.org/officeDocument/2006/relationships/hyperlink" Target="https://www.epa.gov/assessing-and-managing-chemicals-under-tsca/risk-management-perchloroethylene-pce" TargetMode="External"/><Relationship Id="rId7" Type="http://schemas.openxmlformats.org/officeDocument/2006/relationships/hyperlink" Target="http://www.regulations.gov/" TargetMode="External"/><Relationship Id="rId12" Type="http://schemas.openxmlformats.org/officeDocument/2006/relationships/hyperlink" Target="https://www.epa.gov/system/files/documents/2024-12/pce-fact-sheet_english.pdf" TargetMode="External"/><Relationship Id="rId17" Type="http://schemas.openxmlformats.org/officeDocument/2006/relationships/hyperlink" Target="https://www.epa.gov/system/files/documents/2025-01/pce-dry-cleaner-compliance-guide_kor.pdf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www.epa.gov/system/files/documents/2025-01/pce-dry-cleaner-compliance-guide_spa.pdf" TargetMode="External"/><Relationship Id="rId20" Type="http://schemas.openxmlformats.org/officeDocument/2006/relationships/hyperlink" Target="mailto:tsca-hotline@ep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gulations.gov/docket/EPA-HQ-OPPT-2020-0720" TargetMode="External"/><Relationship Id="rId11" Type="http://schemas.openxmlformats.org/officeDocument/2006/relationships/hyperlink" Target="https://www.epa.gov/assessing-and-managing-chemicals-under-tsca/current-chemical-risk-management-activities" TargetMode="External"/><Relationship Id="rId5" Type="http://schemas.openxmlformats.org/officeDocument/2006/relationships/hyperlink" Target="https://www.regulations.gov/docket?D=EPA-HQ-OPPT-2016-0732" TargetMode="External"/><Relationship Id="rId15" Type="http://schemas.openxmlformats.org/officeDocument/2006/relationships/hyperlink" Target="https://www.epa.gov/system/files/documents/2025-01/pce-dry-cleaner-compliance-guide.pdf" TargetMode="External"/><Relationship Id="rId10" Type="http://schemas.openxmlformats.org/officeDocument/2006/relationships/hyperlink" Target="https://www.epa.gov/assessing-and-managing-chemicals-under-tsca/chemicals-undergoing-risk-evaluation-under-tsca" TargetMode="External"/><Relationship Id="rId19" Type="http://schemas.openxmlformats.org/officeDocument/2006/relationships/hyperlink" Target="https://www.epa.gov/system/files/documents/2024-06/mecl-fact-sheet_final_6-03-24.pdf" TargetMode="External"/><Relationship Id="rId4" Type="http://schemas.openxmlformats.org/officeDocument/2006/relationships/hyperlink" Target="https://www.regulations.gov/docket/EPA-HQ-OPPT-2019-0502" TargetMode="External"/><Relationship Id="rId9" Type="http://schemas.openxmlformats.org/officeDocument/2006/relationships/hyperlink" Target="https://www.epa.gov/assessing-and-managing-chemicals-under-tsca/frank-r-lautenberg-chemical-safety-21st-century-act" TargetMode="External"/><Relationship Id="rId14" Type="http://schemas.openxmlformats.org/officeDocument/2006/relationships/hyperlink" Target="https://www.epa.gov/system/files/documents/2025-01/pce-fact-sheet_kor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CE.TSCA@ep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CE.TSCA@e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33F85-9EAE-1389-FA8E-05413DC35AFF}"/>
              </a:ext>
            </a:extLst>
          </p:cNvPr>
          <p:cNvSpPr txBox="1"/>
          <p:nvPr/>
        </p:nvSpPr>
        <p:spPr>
          <a:xfrm>
            <a:off x="10762593" y="252248"/>
            <a:ext cx="117715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/>
              <a:t>SIMILAR TO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65AA-DF89-96AF-11E8-F11D8C89225A}"/>
              </a:ext>
            </a:extLst>
          </p:cNvPr>
          <p:cNvSpPr/>
          <p:nvPr/>
        </p:nvSpPr>
        <p:spPr>
          <a:xfrm>
            <a:off x="-5302" y="5915229"/>
            <a:ext cx="12197302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F97E4-672D-BFEF-A525-4DFC81143F56}"/>
              </a:ext>
            </a:extLst>
          </p:cNvPr>
          <p:cNvSpPr txBox="1"/>
          <p:nvPr/>
        </p:nvSpPr>
        <p:spPr>
          <a:xfrm>
            <a:off x="3783473" y="6253918"/>
            <a:ext cx="46220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Environmental Protection Agency</a:t>
            </a:r>
          </a:p>
        </p:txBody>
      </p:sp>
      <p:pic>
        <p:nvPicPr>
          <p:cNvPr id="1026" name="Picture 2" descr="close-up photo of top hanged on rack">
            <a:extLst>
              <a:ext uri="{FF2B5EF4-FFF2-40B4-BE49-F238E27FC236}">
                <a16:creationId xmlns:a16="http://schemas.microsoft.com/office/drawing/2014/main" id="{769C43E2-CEF8-EF60-DB45-B188196F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9535" cy="42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F22C7F28-DE3F-F131-CECE-F161831C6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"/>
          <a:stretch/>
        </p:blipFill>
        <p:spPr>
          <a:xfrm>
            <a:off x="6093350" y="-14173"/>
            <a:ext cx="6116940" cy="4270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2426AB-D6E1-8609-F70B-5BCA9ADD0171}"/>
              </a:ext>
            </a:extLst>
          </p:cNvPr>
          <p:cNvSpPr txBox="1"/>
          <p:nvPr/>
        </p:nvSpPr>
        <p:spPr>
          <a:xfrm>
            <a:off x="-21338" y="4216187"/>
            <a:ext cx="12231627" cy="2015890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txBody>
          <a:bodyPr vert="horz" lIns="68580" tIns="34290" rIns="68580" bIns="34290" rtlCol="0" anchor="b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>
                <a:latin typeface="Calibri"/>
                <a:ea typeface="Calibri" panose="020F0502020204030204" pitchFamily="34" charset="0"/>
                <a:cs typeface="Calibri"/>
              </a:rPr>
              <a:t>Public Webinar</a:t>
            </a:r>
            <a:endParaRPr lang="en-US" sz="2800"/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/>
              <a:t>Regulation of PCE </a:t>
            </a:r>
            <a:r>
              <a:rPr lang="en-US" sz="2800" b="1">
                <a:solidFill>
                  <a:schemeClr val="tx1"/>
                </a:solidFill>
              </a:rPr>
              <a:t>under TSCA Section 6(a)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50" b="1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/>
              </a:rPr>
              <a:t>January 15, 2024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75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 2070-AK84</a:t>
            </a:r>
            <a:endParaRPr lang="en-US" sz="2775" spc="-75">
              <a:ln w="15875">
                <a:solidFill>
                  <a:srgbClr val="FFFFFF"/>
                </a:solidFill>
              </a:ln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D40AB-E78A-32E4-8EAA-AEC0BF2D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313151" y="755529"/>
            <a:ext cx="11878849" cy="3991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Received 749 total comments on various aspects of the proposed rule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Vast majority of comments, received from a mass mailer campaign, requested that EPA strengthen or maintain the proposed risk mitigations</a:t>
            </a:r>
          </a:p>
          <a:p>
            <a:pPr marL="457200" indent="-457200">
              <a:lnSpc>
                <a:spcPct val="106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commenters requested additional time for compliance, additional prohibitions with shorte</a:t>
            </a:r>
            <a:r>
              <a:rPr lang="en-US" sz="2800">
                <a:ea typeface="Calibri" panose="020F0502020204030204" pitchFamily="34" charset="0"/>
                <a:cs typeface="Times New Roman" panose="02020603050405020304" pitchFamily="18" charset="0"/>
              </a:rPr>
              <a:t>r timelines, and </a:t>
            </a: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section 6(g) exemptions</a:t>
            </a:r>
            <a:endParaRPr lang="en-US" sz="2800" strike="sngStrike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Specific information was provided from several industry sectors supporting changes from the proposed rule 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-1" y="26596"/>
            <a:ext cx="1042238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Summary of Comments</a:t>
            </a:r>
          </a:p>
        </p:txBody>
      </p:sp>
    </p:spTree>
    <p:extLst>
      <p:ext uri="{BB962C8B-B14F-4D97-AF65-F5344CB8AC3E}">
        <p14:creationId xmlns:p14="http://schemas.microsoft.com/office/powerpoint/2010/main" val="301277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62667" y="593144"/>
            <a:ext cx="11741511" cy="49668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buClr>
                <a:schemeClr val="accent1"/>
              </a:buClr>
            </a:pPr>
            <a:r>
              <a:rPr lang="en-US" sz="2400" b="1"/>
              <a:t>EPA’s mandate is to address identified unreasonable risk</a:t>
            </a:r>
            <a:endParaRPr 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TSCA additionally requires EPA to consider: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Effects and magnitude of exposure to human health and the environment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Benefits of a chemical substance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Economic consequences of the rule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Availability of alternatives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EPA’s proposed rule and final rule are based on best available science and reasonably available information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/>
              <a:t>EPA’s final rule includes information received from commenters and targeted outreach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/>
              <a:t>EPA considered all information received on the proposed rule and modified elements of the proposed regulatory action	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EPA’s goal is to promulgate regulations that are both practical and protective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-1" y="2659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Effective Regulations</a:t>
            </a:r>
          </a:p>
        </p:txBody>
      </p:sp>
    </p:spTree>
    <p:extLst>
      <p:ext uri="{BB962C8B-B14F-4D97-AF65-F5344CB8AC3E}">
        <p14:creationId xmlns:p14="http://schemas.microsoft.com/office/powerpoint/2010/main" val="14433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50484" y="1092514"/>
            <a:ext cx="11878849" cy="11197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buClr>
                <a:schemeClr val="accent1"/>
              </a:buClr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0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2452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Final Regulation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18726A2-DFD4-D5FC-7C6D-91BAC0FB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79857"/>
              </p:ext>
            </p:extLst>
          </p:nvPr>
        </p:nvGraphicFramePr>
        <p:xfrm>
          <a:off x="304799" y="636781"/>
          <a:ext cx="11036604" cy="515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887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6" y="732367"/>
            <a:ext cx="11878849" cy="46431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TSCA Chemical Substance: 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the provisions of this final rule only apply to chemical substances as defined under TSCA section 3, which excludes: 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“</a:t>
            </a:r>
            <a:r>
              <a:rPr lang="en-US" sz="2000" b="0" i="1" u="none" strike="noStrike">
                <a:solidFill>
                  <a:srgbClr val="000000"/>
                </a:solidFill>
                <a:effectLst/>
              </a:rPr>
              <a:t>any food, food additive, drug, cosmetic, or device (as such terms are defined in Section 201 of the Federal Food, Drug, and Cosmetic Act [21 U.S.C. 321]) when manufactured, processed, or distributed in commerce for use as a food, food additive, drug, cosmetic, or device</a:t>
            </a: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” and “</a:t>
            </a:r>
            <a:r>
              <a:rPr lang="en-US" sz="2000" b="0" i="1" u="none" strike="noStrike">
                <a:solidFill>
                  <a:srgbClr val="000000"/>
                </a:solidFill>
                <a:effectLst/>
              </a:rPr>
              <a:t>any pesticide (as defined in the Federal Insecticide, Fungicide, and Rodenticide Act [7 U.S.C. 136 et seq.]) when manufactured, processed, or distributed in commerce for use as a pesticide</a:t>
            </a: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.” 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effectLst/>
              </a:rPr>
              <a:t>Regulatory Threshold 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for Compliance: 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EPA’s final rule is </a:t>
            </a:r>
            <a:r>
              <a:rPr lang="en-US" sz="2400"/>
              <a:t>adopting a regulatory threshold </a:t>
            </a:r>
            <a:r>
              <a:rPr lang="en-US" sz="2400">
                <a:solidFill>
                  <a:srgbClr val="000000"/>
                </a:solidFill>
              </a:rPr>
              <a:t>of 0.1% to account for impurities and the unintended </a:t>
            </a:r>
            <a:r>
              <a:rPr lang="en-US" sz="2400"/>
              <a:t>presence of PCE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In other words, the provisions of this rulemaking only apply when PCE is present in a formulation at 0.1% or greater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Applicability </a:t>
            </a:r>
          </a:p>
        </p:txBody>
      </p:sp>
    </p:spTree>
    <p:extLst>
      <p:ext uri="{BB962C8B-B14F-4D97-AF65-F5344CB8AC3E}">
        <p14:creationId xmlns:p14="http://schemas.microsoft.com/office/powerpoint/2010/main" val="192015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62667" y="699273"/>
            <a:ext cx="11878849" cy="28163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EPA determined </a:t>
            </a:r>
            <a:r>
              <a:rPr lang="en-US" sz="2400">
                <a:solidFill>
                  <a:srgbClr val="000000"/>
                </a:solidFill>
              </a:rPr>
              <a:t>PCE </a:t>
            </a: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could not be used safely in consumer products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As with the proposed rule, the final rule will prohibit manufacturing (including import), processing, and distribution for consumer use, and provides time for retailers to phase out their consumer product inventory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In almost all cases, alternatives are available</a:t>
            </a:r>
            <a:endParaRPr lang="en-US" sz="2400">
              <a:solidFill>
                <a:srgbClr val="000000"/>
              </a:solidFill>
            </a:endParaRPr>
          </a:p>
          <a:p>
            <a:pPr marL="342900" lvl="1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EPA is prohibiting manufacture, processing, and distribution in </a:t>
            </a:r>
            <a:r>
              <a:rPr lang="en-US" sz="2400"/>
              <a:t>commerce of PCE </a:t>
            </a:r>
            <a:r>
              <a:rPr lang="en-US" sz="2400">
                <a:solidFill>
                  <a:srgbClr val="000000"/>
                </a:solidFill>
              </a:rPr>
              <a:t>for all consumer use, including: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127991" y="114498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Prohibition of Consumer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5CF63-EFF5-6FE1-9C52-2B37C054C3EE}"/>
              </a:ext>
            </a:extLst>
          </p:cNvPr>
          <p:cNvSpPr txBox="1"/>
          <p:nvPr/>
        </p:nvSpPr>
        <p:spPr>
          <a:xfrm>
            <a:off x="346065" y="3429000"/>
            <a:ext cx="5854854" cy="229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Automotive care products (brake cleaner and parts cleaner)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Aerosol cleaner (vandalism mark and stain remover)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Non-aerosol cleaner (marble and stone polish)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Lubricants and greases (cutting fluid, lubricants and penetrating oils)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Adhesives for arts and crafts (industrial adhesive, gun ammunition sealant, livestock grooming adhesive, column adhesive, caulk and sealant)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A851E-538F-65EB-FEF6-FB57D1249CE3}"/>
              </a:ext>
            </a:extLst>
          </p:cNvPr>
          <p:cNvSpPr txBox="1"/>
          <p:nvPr/>
        </p:nvSpPr>
        <p:spPr>
          <a:xfrm>
            <a:off x="6200919" y="3429000"/>
            <a:ext cx="5791200" cy="229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Cleaners and degreasers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Solvent-based paints and coatings (outdoor water shield, coatings and primers, rust primer and sealant, metallic overglaze)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Metal (e.g., stainless steel) and stone polishes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Inks and ink removal products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Welding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Metal mold cleaning, release and protectant products </a:t>
            </a:r>
          </a:p>
        </p:txBody>
      </p:sp>
    </p:spTree>
    <p:extLst>
      <p:ext uri="{BB962C8B-B14F-4D97-AF65-F5344CB8AC3E}">
        <p14:creationId xmlns:p14="http://schemas.microsoft.com/office/powerpoint/2010/main" val="241272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350490" y="741002"/>
            <a:ext cx="11878849" cy="13741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buClr>
                <a:schemeClr val="accent1"/>
              </a:buClr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ＭＳ Ｐゴシック"/>
              </a:rPr>
              <a:t>All industrial and </a:t>
            </a:r>
            <a:r>
              <a:rPr lang="en-US" sz="2000" b="1" kern="0">
                <a:latin typeface="Arial"/>
                <a:ea typeface="ＭＳ Ｐゴシック"/>
              </a:rPr>
              <a:t>commercial uses would be prohibited, except for uses covered by WCPP or prescriptive controls.</a:t>
            </a:r>
          </a:p>
          <a:p>
            <a:pPr>
              <a:lnSpc>
                <a:spcPct val="106000"/>
              </a:lnSpc>
              <a:buClr>
                <a:schemeClr val="accent1"/>
              </a:buClr>
            </a:pPr>
            <a:endParaRPr lang="en-US" sz="2000" b="1" kern="0">
              <a:latin typeface="Arial"/>
              <a:ea typeface="ＭＳ Ｐゴシック"/>
            </a:endParaRPr>
          </a:p>
          <a:p>
            <a:pPr>
              <a:lnSpc>
                <a:spcPct val="106000"/>
              </a:lnSpc>
              <a:buClr>
                <a:schemeClr val="accent1"/>
              </a:buClr>
            </a:pPr>
            <a:r>
              <a:rPr lang="en-US" sz="2000" kern="0">
                <a:solidFill>
                  <a:srgbClr val="000000"/>
                </a:solidFill>
                <a:latin typeface="Arial"/>
                <a:ea typeface="ＭＳ Ｐゴシック"/>
              </a:rPr>
              <a:t>Prohibited industrial and commercial uses of PCE include</a:t>
            </a:r>
            <a:r>
              <a:rPr lang="en-US" kern="0">
                <a:solidFill>
                  <a:srgbClr val="000000"/>
                </a:solidFill>
                <a:latin typeface="Arial"/>
                <a:ea typeface="ＭＳ Ｐゴシック"/>
              </a:rPr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116963" y="165095"/>
            <a:ext cx="11757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Prohibition of Industrial and Commercial Use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20D6D9-2FA7-77F3-1251-D2D80FFA5B2C}"/>
              </a:ext>
            </a:extLst>
          </p:cNvPr>
          <p:cNvSpPr txBox="1">
            <a:spLocks/>
          </p:cNvSpPr>
          <p:nvPr/>
        </p:nvSpPr>
        <p:spPr>
          <a:xfrm>
            <a:off x="420636" y="2122076"/>
            <a:ext cx="3592555" cy="412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specialty DOD uses (oil analysis and water pipe repair)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solvent-based paints and coatings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Dry cleaning and spot cleaning post-2006 dry cleaning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Dry cleaning and spot cleaning 4th/5th generation only dry cleaning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As solvent for aerosol spray degreaser/cleaner*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As solvent for cold cleaning*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E4CF6-DEFC-4CE4-DC10-E8613EC989EC}"/>
              </a:ext>
            </a:extLst>
          </p:cNvPr>
          <p:cNvSpPr txBox="1">
            <a:spLocks/>
          </p:cNvSpPr>
          <p:nvPr/>
        </p:nvSpPr>
        <p:spPr bwMode="auto">
          <a:xfrm>
            <a:off x="4083337" y="2100233"/>
            <a:ext cx="3990130" cy="38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other textile processing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wood furniture manufacturing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As solvent for aerosol lubricants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wipe cleaning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other spot cleaning and spot removers, including carpet cleaning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automotive care products (e.g., engine degreaser and brake cleaner)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non-aerosol cleaner</a:t>
            </a:r>
          </a:p>
          <a:p>
            <a:pPr>
              <a:spcBef>
                <a:spcPts val="0"/>
              </a:spcBef>
            </a:pPr>
            <a:r>
              <a:rPr lang="en-US" sz="1700" dirty="0">
                <a:ea typeface="Calibri" panose="020F0502020204030204" pitchFamily="34" charset="0"/>
                <a:cs typeface="Arial" panose="020B0604020202020204" pitchFamily="34" charset="0"/>
              </a:rPr>
              <a:t>In metal (e.g., stainless steel) and stone polishes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383FD2-5DC7-1D3A-2E1F-88B685BD5F43}"/>
              </a:ext>
            </a:extLst>
          </p:cNvPr>
          <p:cNvSpPr txBox="1">
            <a:spLocks/>
          </p:cNvSpPr>
          <p:nvPr/>
        </p:nvSpPr>
        <p:spPr bwMode="auto">
          <a:xfrm>
            <a:off x="8143613" y="2097201"/>
            <a:ext cx="3731241" cy="384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foundry applications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welding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For mold release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As solvent for penetrating lubricants and cutting tool coolants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For photographic film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inks and ink removal products (based on printing)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inks and ink removal products (based on photocopying)</a:t>
            </a:r>
          </a:p>
          <a:p>
            <a:pPr>
              <a:spcBef>
                <a:spcPts val="0"/>
              </a:spcBef>
            </a:pPr>
            <a:r>
              <a:rPr lang="en-US" sz="1700">
                <a:ea typeface="Calibri" panose="020F0502020204030204" pitchFamily="34" charset="0"/>
                <a:cs typeface="Arial" panose="020B0604020202020204" pitchFamily="34" charset="0"/>
              </a:rPr>
              <a:t>In mold cleaning, release, and protectant products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84BE7-3E1A-5587-FAC0-8997C43F0E3C}"/>
              </a:ext>
            </a:extLst>
          </p:cNvPr>
          <p:cNvSpPr txBox="1"/>
          <p:nvPr/>
        </p:nvSpPr>
        <p:spPr>
          <a:xfrm>
            <a:off x="593558" y="5566378"/>
            <a:ext cx="1143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 Some applications will continue. These are discussed later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6908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042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Timeframe of Prohibition of Industrial and Commercial Use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4D69B9-87C1-E11C-D9B4-1F24CE382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34624"/>
              </p:ext>
            </p:extLst>
          </p:nvPr>
        </p:nvGraphicFramePr>
        <p:xfrm>
          <a:off x="310537" y="2039029"/>
          <a:ext cx="11440894" cy="374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894">
                  <a:extLst>
                    <a:ext uri="{9D8B030D-6E8A-4147-A177-3AD203B41FA5}">
                      <a16:colId xmlns:a16="http://schemas.microsoft.com/office/drawing/2014/main" val="288163367"/>
                    </a:ext>
                  </a:extLst>
                </a:gridCol>
                <a:gridCol w="2968811">
                  <a:extLst>
                    <a:ext uri="{9D8B030D-6E8A-4147-A177-3AD203B41FA5}">
                      <a16:colId xmlns:a16="http://schemas.microsoft.com/office/drawing/2014/main" val="564765548"/>
                    </a:ext>
                  </a:extLst>
                </a:gridCol>
                <a:gridCol w="2746189">
                  <a:extLst>
                    <a:ext uri="{9D8B030D-6E8A-4147-A177-3AD203B41FA5}">
                      <a16:colId xmlns:a16="http://schemas.microsoft.com/office/drawing/2014/main" val="3311161798"/>
                    </a:ext>
                  </a:extLst>
                </a:gridCol>
              </a:tblGrid>
              <a:tr h="72033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Lifecycle Designation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>
                          <a:solidFill>
                            <a:srgbClr val="000000"/>
                          </a:solidFill>
                        </a:rPr>
                        <a:t>Final Prohibition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>
                          <a:solidFill>
                            <a:srgbClr val="000000"/>
                          </a:solidFill>
                        </a:rPr>
                        <a:t>Implementation Timeframe from Publication of Final Rule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5241"/>
                  </a:ext>
                </a:extLst>
              </a:tr>
              <a:tr h="438523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Manufacturers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11, 2026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82685"/>
                  </a:ext>
                </a:extLst>
              </a:tr>
              <a:tr h="438523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Processers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September 9, 2026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14400"/>
                  </a:ext>
                </a:extLst>
              </a:tr>
              <a:tr h="438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Distributing to retailers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December 8, 2026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19853"/>
                  </a:ext>
                </a:extLst>
              </a:tr>
              <a:tr h="438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Retailers distributing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8, 2027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00041"/>
                  </a:ext>
                </a:extLst>
              </a:tr>
              <a:tr h="423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All other distributors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8, 2027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78896"/>
                  </a:ext>
                </a:extLst>
              </a:tr>
              <a:tr h="423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</a:rPr>
                        <a:t>Industrial and commercial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7, 2027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months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004838"/>
                  </a:ext>
                </a:extLst>
              </a:tr>
              <a:tr h="423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>
                          <a:solidFill>
                            <a:schemeClr val="tx1"/>
                          </a:solidFill>
                        </a:rPr>
                        <a:t>Dry cleaning and spot cleaning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19, 2034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years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6633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91560" y="1063879"/>
            <a:ext cx="11878849" cy="858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Compliance dates for prohibition are staggered </a:t>
            </a:r>
            <a:r>
              <a:rPr lang="en-US" sz="2400" dirty="0">
                <a:solidFill>
                  <a:srgbClr val="000000"/>
                </a:solidFill>
              </a:rPr>
              <a:t>according to the supply chain and for specific uses</a:t>
            </a:r>
            <a:endParaRPr lang="en-US" sz="3000" b="0" i="0" u="none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62667" y="723571"/>
            <a:ext cx="11878849" cy="30418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EPA is prohibiting PCE use in dry cleaning and spot cleaning through a 10-year phaseout to provide dry cleaners time to transition to an alternative process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Considered earlier state regulations, dry cleaning NESHAP, and stakeholder information: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Average lifespan of PCE dry cleaning machine: 15 - 25 years 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Few new machines produced or sold in the U.S.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Alternatives are available (wet cleaning, hydrocarbons, multi-solvent dry cleaning machines)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Dry cleaners are mostly small businesses; can be located in densely populated communities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152404" y="11974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Dry Cleaning Phaseout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3E9765-F726-3D99-7F63-5252FE8BF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65115"/>
              </p:ext>
            </p:extLst>
          </p:nvPr>
        </p:nvGraphicFramePr>
        <p:xfrm>
          <a:off x="884807" y="3647101"/>
          <a:ext cx="10422385" cy="2085867"/>
        </p:xfrm>
        <a:graphic>
          <a:graphicData uri="http://schemas.openxmlformats.org/drawingml/2006/table">
            <a:tbl>
              <a:tblPr/>
              <a:tblGrid>
                <a:gridCol w="6932417">
                  <a:extLst>
                    <a:ext uri="{9D8B030D-6E8A-4147-A177-3AD203B41FA5}">
                      <a16:colId xmlns:a16="http://schemas.microsoft.com/office/drawing/2014/main" val="4146596908"/>
                    </a:ext>
                  </a:extLst>
                </a:gridCol>
                <a:gridCol w="1801905">
                  <a:extLst>
                    <a:ext uri="{9D8B030D-6E8A-4147-A177-3AD203B41FA5}">
                      <a16:colId xmlns:a16="http://schemas.microsoft.com/office/drawing/2014/main" val="1111776932"/>
                    </a:ext>
                  </a:extLst>
                </a:gridCol>
                <a:gridCol w="1688063">
                  <a:extLst>
                    <a:ext uri="{9D8B030D-6E8A-4147-A177-3AD203B41FA5}">
                      <a16:colId xmlns:a16="http://schemas.microsoft.com/office/drawing/2014/main" val="2217996225"/>
                    </a:ext>
                  </a:extLst>
                </a:gridCol>
              </a:tblGrid>
              <a:tr h="31536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Phaseout Provision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Final Prohibition Dates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Phaseout Timing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5674"/>
                  </a:ext>
                </a:extLst>
              </a:tr>
              <a:tr h="312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Prohibition on use of PCE in any newly acquired dry cleaning machine</a:t>
                      </a:r>
                      <a:endParaRPr lang="en-US" sz="1400" kern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16, 2025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months​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92747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Prohibition on use of 3rd generation PCE machines 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20, 2027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years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8707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Full implementation of prohibition, including: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Prohibition on the use of PCE in all dry cleaning and spot cleaning, including in 4th and 5th generation machines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Prohibition on the manufacturing, processing, and distribution in commerce of PCE for use in dry cleaning solvent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19, 2034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years</a:t>
                      </a:r>
                    </a:p>
                  </a:txBody>
                  <a:tcPr marL="59607" marR="59607" marT="29804" marB="2980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6" y="805863"/>
            <a:ext cx="11878849" cy="49043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Section 6(g) permits EPA to grant an exemption if EPA finds that:​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The specific condition of use is a critical or essential use for which no technically and economically feasible safer alternative is available;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Compliance with the rule would significantly disrupt the national economy, national security, or critical infrastructure; or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The specific condition of use, as compared to alternatives, provides a substantial benefit to health, the environment, or public safety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effectLst/>
              </a:rPr>
              <a:t>EPA is finalizing: ​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effectLst/>
              </a:rPr>
              <a:t>10-year exemption for emergency uses of PCE in furtherance of NASA’s mission​ until December 19, 2034</a:t>
            </a:r>
          </a:p>
          <a:p>
            <a:pPr marL="1257300" lvl="2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2400" b="0" i="0" u="none" strike="noStrike">
                <a:effectLst/>
              </a:rPr>
              <a:t>Must document efforts to comply with provisions of the WCPP, to the extent technically feasible in light of the emergency, until prohibition takes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84080" y="9242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Exemption Under TSCA Section 6(g)</a:t>
            </a:r>
          </a:p>
        </p:txBody>
      </p:sp>
    </p:spTree>
    <p:extLst>
      <p:ext uri="{BB962C8B-B14F-4D97-AF65-F5344CB8AC3E}">
        <p14:creationId xmlns:p14="http://schemas.microsoft.com/office/powerpoint/2010/main" val="83183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345116" y="677196"/>
            <a:ext cx="11205754" cy="45780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A Workplace Chemical Protection Program (WCPP) protects people from unreasonable risk posed by occupational exposures from certain conditions of use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Workers are one of the potentially exposed or susceptible subpopulations (PESS) under TSCA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/>
              <a:t>EPA’s WCPP applies to owners or operators and potentially exposed persons, which in some cases is broader definition than “employers” and “employees” 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>
                <a:effectLst/>
              </a:rPr>
              <a:t>EPA consulted with OSHA and NIOSH and coordinated on WCPP development and finalization, and aligned requirements where possible</a:t>
            </a:r>
            <a:endParaRPr lang="en-US" sz="2400"/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/>
              <a:t>Includes requirements to meet an exposure limit, prevent skin contact, and implement an exposure control plan, among other requirements</a:t>
            </a:r>
            <a:endParaRPr lang="en-US" sz="2400" b="0" i="0" u="none" strike="sngStrike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Chemical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13731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79146"/>
            <a:ext cx="9870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D7B2B-E99C-50A2-93ED-5931B5C637CD}"/>
              </a:ext>
            </a:extLst>
          </p:cNvPr>
          <p:cNvSpPr txBox="1"/>
          <p:nvPr/>
        </p:nvSpPr>
        <p:spPr>
          <a:xfrm>
            <a:off x="265096" y="846429"/>
            <a:ext cx="8779415" cy="418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Toxic Substances Control Act (TSCA)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PCE Rulemaking 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of Proposed Regulation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and Outreach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Regulation 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for Engagement 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2364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54541" y="848954"/>
            <a:ext cx="11447603" cy="3735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buClr>
                <a:schemeClr val="accent1"/>
              </a:buClr>
            </a:pPr>
            <a:r>
              <a:rPr lang="en-US">
                <a:solidFill>
                  <a:srgbClr val="000000"/>
                </a:solidFill>
              </a:rPr>
              <a:t>The following </a:t>
            </a:r>
            <a:r>
              <a:rPr lang="en-US"/>
              <a:t>uses will continue with strict controls under the </a:t>
            </a:r>
            <a:r>
              <a:rPr lang="en-US">
                <a:solidFill>
                  <a:srgbClr val="000000"/>
                </a:solidFill>
              </a:rPr>
              <a:t>WCPP in the final rule: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39871"/>
            <a:ext cx="11246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Chemical Protection Program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5A9A0-973D-FBA9-6441-CE78E0F491C2}"/>
              </a:ext>
            </a:extLst>
          </p:cNvPr>
          <p:cNvSpPr txBox="1"/>
          <p:nvPr/>
        </p:nvSpPr>
        <p:spPr>
          <a:xfrm>
            <a:off x="254541" y="1325802"/>
            <a:ext cx="5823857" cy="464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Manufacturing (Domestic) 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Manufacturing (Import)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Processing: processing as a reactant*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Processing: incorporation into a formulation, mixture, or reaction products (cleaning and degreasing products, adhesive and sealant products, paint and coating products, other chemical products and preparations)*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Processing: recycling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Processing: repackaging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Industrial and commercial use as solvent for vapor degreasing (open-top batch, closed-loop batch)*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Industrial and commercial use in maskant for chemical milling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86D54-F00B-6EB0-0D2C-A486A717DFDD}"/>
              </a:ext>
            </a:extLst>
          </p:cNvPr>
          <p:cNvSpPr txBox="1"/>
          <p:nvPr/>
        </p:nvSpPr>
        <p:spPr>
          <a:xfrm>
            <a:off x="6274096" y="1340370"/>
            <a:ext cx="5540829" cy="366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Industrial and commercial use in solvent-based adhesives and sealants*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Industrial and commercial use as a processing aid in catalyst regeneration in petrochemical manufacturing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Industrial and commercial use as a processing aid in sectors other than petrochemical manufacturing*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Industrial and commercial use for cold cleaning of tanker vessels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Disposal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96A-8105-A25A-8732-F2B1256477CA}"/>
              </a:ext>
            </a:extLst>
          </p:cNvPr>
          <p:cNvSpPr/>
          <p:nvPr/>
        </p:nvSpPr>
        <p:spPr>
          <a:xfrm>
            <a:off x="6436427" y="5017336"/>
            <a:ext cx="5592906" cy="8176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Uses marked with an asterisk (*) are trichloroethylene (TCE) uses prohibited in the </a:t>
            </a:r>
            <a:r>
              <a:rPr lang="en-US">
                <a:solidFill>
                  <a:schemeClr val="tx1"/>
                </a:solidFill>
                <a:hlinkClick r:id="rId4"/>
              </a:rPr>
              <a:t>TCE regulation</a:t>
            </a:r>
            <a:r>
              <a:rPr lang="en-US">
                <a:solidFill>
                  <a:schemeClr val="tx1"/>
                </a:solidFill>
              </a:rPr>
              <a:t>, and for which PCE may be a viable alternative. </a:t>
            </a:r>
          </a:p>
        </p:txBody>
      </p:sp>
    </p:spTree>
    <p:extLst>
      <p:ext uri="{BB962C8B-B14F-4D97-AF65-F5344CB8AC3E}">
        <p14:creationId xmlns:p14="http://schemas.microsoft.com/office/powerpoint/2010/main" val="201037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7" y="1268318"/>
            <a:ext cx="11756244" cy="3400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</a:rPr>
              <a:t>The WCPP finalizes </a:t>
            </a:r>
            <a:r>
              <a:rPr lang="en-US" sz="3200" b="0" i="0" u="none" strike="noStrike">
                <a:effectLst/>
              </a:rPr>
              <a:t>an</a:t>
            </a:r>
            <a:r>
              <a:rPr lang="en-US" sz="3200" b="0" i="0" u="none" strike="noStrike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u="none" strike="noStrike">
                <a:solidFill>
                  <a:srgbClr val="000000"/>
                </a:solidFill>
                <a:effectLst/>
              </a:rPr>
              <a:t>inhalation exposure limit (Existing Chemical Exposure Limit, or ECEL):​</a:t>
            </a:r>
          </a:p>
          <a:p>
            <a:pPr marL="914400" lvl="1" indent="-4572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8-hour time-weighted average (TWA): 0.14 ppm (OSHA PEL is 100 ppm)​</a:t>
            </a:r>
          </a:p>
          <a:p>
            <a:pPr marL="914400" lvl="1" indent="-4572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Includes monitoring, recordkeeping requirements, dermal and respiratory protection requirements</a:t>
            </a:r>
          </a:p>
          <a:p>
            <a:pPr marL="914400" lvl="1" indent="-4572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Provides flexibility for preventing exceedances of the identified EPA exposure limit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Chemical Protection Program (Cont.)</a:t>
            </a:r>
          </a:p>
        </p:txBody>
      </p:sp>
    </p:spTree>
    <p:extLst>
      <p:ext uri="{BB962C8B-B14F-4D97-AF65-F5344CB8AC3E}">
        <p14:creationId xmlns:p14="http://schemas.microsoft.com/office/powerpoint/2010/main" val="245067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47725" y="668153"/>
            <a:ext cx="6128957" cy="49695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The WCPP reduces compliance burdens by following a familiar framework: ​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Initial monitoring to determine frequency of periodic monitoring ​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Periodic monitoring every 3 months, 6 months, or 5 years, based on ECEL and ECEL action level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Requirements to reduce exposures based  on the NIOSH hierarchy of controls​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Respirator selection criteria to protect workers from any remaining risks​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115610" y="92421"/>
            <a:ext cx="11407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Chemical Protection Program (cont.)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2E714-B92E-3EFA-E374-94FB562F954C}"/>
              </a:ext>
            </a:extLst>
          </p:cNvPr>
          <p:cNvGrpSpPr/>
          <p:nvPr/>
        </p:nvGrpSpPr>
        <p:grpSpPr>
          <a:xfrm>
            <a:off x="6096000" y="1419225"/>
            <a:ext cx="6048275" cy="4220747"/>
            <a:chOff x="5829011" y="1695318"/>
            <a:chExt cx="6315264" cy="4332777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C16F5E1-041D-5B4A-923A-915214DBDE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3418688"/>
                </p:ext>
              </p:extLst>
            </p:nvPr>
          </p:nvGraphicFramePr>
          <p:xfrm>
            <a:off x="6392344" y="1695318"/>
            <a:ext cx="5751931" cy="40787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79FE6640-9B60-78CB-0DDE-42EC3B490D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5561314"/>
                </p:ext>
              </p:extLst>
            </p:nvPr>
          </p:nvGraphicFramePr>
          <p:xfrm>
            <a:off x="5829011" y="2585450"/>
            <a:ext cx="4423517" cy="34426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62A6F4-9A19-DC5C-9283-98267EB44ABE}"/>
              </a:ext>
            </a:extLst>
          </p:cNvPr>
          <p:cNvSpPr txBox="1"/>
          <p:nvPr/>
        </p:nvSpPr>
        <p:spPr>
          <a:xfrm>
            <a:off x="6651712" y="849642"/>
            <a:ext cx="547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Hierarchy of Controls</a:t>
            </a:r>
          </a:p>
        </p:txBody>
      </p:sp>
    </p:spTree>
    <p:extLst>
      <p:ext uri="{BB962C8B-B14F-4D97-AF65-F5344CB8AC3E}">
        <p14:creationId xmlns:p14="http://schemas.microsoft.com/office/powerpoint/2010/main" val="94759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6" y="1268318"/>
            <a:ext cx="11878849" cy="5296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WCPP uses will have additional time to achieve successful implementation​​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2030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Timeframe for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Workplace Chemical Protection Program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D50DA5-D71A-F12E-E0EB-85BA75FD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88522"/>
              </p:ext>
            </p:extLst>
          </p:nvPr>
        </p:nvGraphicFramePr>
        <p:xfrm>
          <a:off x="533399" y="1798015"/>
          <a:ext cx="11092543" cy="3895209"/>
        </p:xfrm>
        <a:graphic>
          <a:graphicData uri="http://schemas.openxmlformats.org/drawingml/2006/table">
            <a:tbl>
              <a:tblPr/>
              <a:tblGrid>
                <a:gridCol w="4131015">
                  <a:extLst>
                    <a:ext uri="{9D8B030D-6E8A-4147-A177-3AD203B41FA5}">
                      <a16:colId xmlns:a16="http://schemas.microsoft.com/office/drawing/2014/main" val="4020815302"/>
                    </a:ext>
                  </a:extLst>
                </a:gridCol>
                <a:gridCol w="3480764">
                  <a:extLst>
                    <a:ext uri="{9D8B030D-6E8A-4147-A177-3AD203B41FA5}">
                      <a16:colId xmlns:a16="http://schemas.microsoft.com/office/drawing/2014/main" val="3623648554"/>
                    </a:ext>
                  </a:extLst>
                </a:gridCol>
                <a:gridCol w="3480764">
                  <a:extLst>
                    <a:ext uri="{9D8B030D-6E8A-4147-A177-3AD203B41FA5}">
                      <a16:colId xmlns:a16="http://schemas.microsoft.com/office/drawing/2014/main" val="3825481301"/>
                    </a:ext>
                  </a:extLst>
                </a:gridCol>
              </a:tblGrid>
              <a:tr h="522847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WCPP Compliance Phase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Compliance Dates &amp; Implementation Timeframes from Publication of Final Rule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75664"/>
                  </a:ext>
                </a:extLst>
              </a:tr>
              <a:tr h="888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Industry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Federal Agencies and Federal Contractors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211152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Initial Monitoring​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15, 2025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12 months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21,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30.5 months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79898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ECEL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13, 2026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15 months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20,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33.5 months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50397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DDCC, PPE/Respirators​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13, 2026 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15 months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20,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33.5 months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42194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Establish Regulated Area​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 13, 2026 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15 months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20,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33.5 months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8084"/>
                  </a:ext>
                </a:extLst>
              </a:tr>
              <a:tr h="4967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Exposure Control Plan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7,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30 months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20, 2027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36.5 months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075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45314EC-7BFB-1DAC-2B88-FDF0AD86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0236" y="2554973"/>
            <a:ext cx="2117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5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Controls for Laboratory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00A0-2BA8-24F8-1E4F-1497B59FE9D0}"/>
              </a:ext>
            </a:extLst>
          </p:cNvPr>
          <p:cNvSpPr txBox="1"/>
          <p:nvPr/>
        </p:nvSpPr>
        <p:spPr>
          <a:xfrm>
            <a:off x="162667" y="677196"/>
            <a:ext cx="11061145" cy="49013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For the industrial and commercial use of PCE as a laboratory chemical, owners and operators are required to:</a:t>
            </a:r>
            <a:endParaRPr lang="en-US" sz="280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Ensure ventilated lab safety devices (e.g., fume hoods) are in use and functioning properly to minimize exposures when using PCE in laboratory settings</a:t>
            </a:r>
            <a:r>
              <a:rPr lang="en-US" sz="2400">
                <a:solidFill>
                  <a:srgbClr val="000000"/>
                </a:solidFill>
              </a:rPr>
              <a:t>​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Provide dermal PPE (e.g., impervious gloves) to prevent direct dermal contact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Prescriptive controls are required by December 15, 2025 (within 360 days of publication)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EPA considered existing good laboratory practices and OSHA’s Occupational exposure to hazardous chemicals in laboratories standard at 29 CFR 1910.1450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800" b="0" i="0" u="none" strike="noStrike">
              <a:solidFill>
                <a:srgbClr val="000000"/>
              </a:solidFill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5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Controls for Energized Electrical Cleaning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00A0-2BA8-24F8-1E4F-1497B59FE9D0}"/>
              </a:ext>
            </a:extLst>
          </p:cNvPr>
          <p:cNvSpPr txBox="1"/>
          <p:nvPr/>
        </p:nvSpPr>
        <p:spPr>
          <a:xfrm>
            <a:off x="162667" y="1098537"/>
            <a:ext cx="11866666" cy="3468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EPA considered the lack of currently available alternatives that do not pose a flammability risk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for the industrial and commercial use of PCE as an energized electrical cleaner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Workplace controls: EPA is requiring 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</a:rPr>
              <a:t>either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1) Specific prescriptive controls including dermal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protection, such impermeable gloves and protective clothing, and the use of respiratory protection in confined/enclosed spaces and within a minimum approach distance, as well as comprehensive training; 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</a:rPr>
              <a:t>or</a:t>
            </a:r>
            <a:endParaRPr lang="en-US" sz="2400" i="1" dirty="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2) Implementation of the WCPP</a:t>
            </a:r>
            <a:endParaRPr lang="en-US" sz="2400" b="0" i="0" u="none" strike="noStrike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BD2ED-BC2B-A70D-F3BB-EECD524E8010}"/>
              </a:ext>
            </a:extLst>
          </p:cNvPr>
          <p:cNvSpPr/>
          <p:nvPr/>
        </p:nvSpPr>
        <p:spPr>
          <a:xfrm>
            <a:off x="638099" y="4795471"/>
            <a:ext cx="10915801" cy="777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TCE use as an energized electrical cleaner is prohibited by December 18, 2027, in the TCE regulation. PCE can be a viable alternative. Until the TCE prohibition is in effect, workplace controls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14478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50" y="92421"/>
            <a:ext cx="1042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Workplace Controls for Energized Electrical Cleaning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00A0-2BA8-24F8-1E4F-1497B59FE9D0}"/>
              </a:ext>
            </a:extLst>
          </p:cNvPr>
          <p:cNvSpPr txBox="1"/>
          <p:nvPr/>
        </p:nvSpPr>
        <p:spPr>
          <a:xfrm>
            <a:off x="162667" y="1098537"/>
            <a:ext cx="11866666" cy="32700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Workplace controls are required by March 13, 2026 (within 15 months of publication)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Owners or operators must attest that they are in compliance with the energized electrical cleaning provisions by providing a self-certification statement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A label must be provided and attached to each PCE-containing energized electrical cleaning product</a:t>
            </a:r>
          </a:p>
        </p:txBody>
      </p:sp>
    </p:spTree>
    <p:extLst>
      <p:ext uri="{BB962C8B-B14F-4D97-AF65-F5344CB8AC3E}">
        <p14:creationId xmlns:p14="http://schemas.microsoft.com/office/powerpoint/2010/main" val="59340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6" y="904424"/>
            <a:ext cx="11218362" cy="37922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effectLst/>
              </a:rPr>
              <a:t>SDS updates are required for 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downstream notification of the prohibitions</a:t>
            </a:r>
            <a:endParaRPr lang="en-US" sz="280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For conditions of use that are not prohibited under the final regulation, the Safety Data Sheets (SDSs) must be updated by adding information on prohibitions and relevant dates​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Downstream notification spreads awareness throughout the supply chain of the restrictions on PCE under TSCA as well as provide information to commercial end users about allowable uses of PCE​</a:t>
            </a:r>
            <a:endParaRPr lang="en-US" sz="2400" b="0" i="0" u="none" strike="noStrike">
              <a:solidFill>
                <a:srgbClr val="000000"/>
              </a:solidFill>
              <a:effectLst/>
              <a:cs typeface="Calibri"/>
            </a:endParaRP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Recordkeeping requirements include maintenance of normal business records and records </a:t>
            </a:r>
            <a:r>
              <a:rPr lang="en-US" sz="2800" b="0" i="0" u="none" strike="noStrike">
                <a:effectLst/>
              </a:rPr>
              <a:t>related to prohibitions and restrictions of this rule</a:t>
            </a:r>
            <a:endParaRPr lang="en-US" sz="2800" b="0" i="0" u="none" strike="sngStrike">
              <a:effectLst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105100" y="155481"/>
            <a:ext cx="1112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Regulation: Recordkeeping and Downstream Notification </a:t>
            </a:r>
          </a:p>
        </p:txBody>
      </p:sp>
    </p:spTree>
    <p:extLst>
      <p:ext uri="{BB962C8B-B14F-4D97-AF65-F5344CB8AC3E}">
        <p14:creationId xmlns:p14="http://schemas.microsoft.com/office/powerpoint/2010/main" val="389175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2017" y="624646"/>
            <a:ext cx="11576950" cy="51654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Addresses unreasonable risks for consumers and bystanders​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Addresses unreasonable risks for workers and occupational non-users​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effectLst/>
              </a:rPr>
              <a:t>Encompasses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the majority of facilities, addressing the potential exposures to the neighboring communities 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Directly addresses conditions of use that have previously resulted in injuries and illnesses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Provides regulated community with confidence in a protected and healthier workforce​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Ensures adequate time for successful phase out, implementation of workplace controls, and scaling </a:t>
            </a:r>
            <a:r>
              <a:rPr lang="en-US" sz="2400" b="0" i="0" u="none" strike="noStrike" dirty="0">
                <a:effectLst/>
              </a:rPr>
              <a:t>up of the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safety industry to meet demand​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Ensures operational continuity of federal agencies towards critical infrastructure and national security needs​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Includes a </a:t>
            </a:r>
            <a:r>
              <a:rPr lang="en-US" sz="2400" b="0" u="none" dirty="0">
                <a:effectLst/>
              </a:rPr>
              <a:t>regulatory</a:t>
            </a:r>
            <a:r>
              <a:rPr lang="en-US" sz="2400" b="0" i="1" u="none" dirty="0">
                <a:effectLst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threshold </a:t>
            </a:r>
            <a:r>
              <a:rPr lang="en-US" sz="2400" b="0" i="0" u="none" strike="noStrike" dirty="0">
                <a:effectLst/>
              </a:rPr>
              <a:t>to aid with implementation</a:t>
            </a:r>
            <a:r>
              <a:rPr lang="en-US" sz="2400" b="0" i="0" u="none" strike="sngStrike" dirty="0">
                <a:effectLst/>
              </a:rPr>
              <a:t>​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Includes additional uses from the proposal under the WCPP and use-specific workplace controls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Benefits of Final Rule</a:t>
            </a:r>
          </a:p>
        </p:txBody>
      </p:sp>
    </p:spTree>
    <p:extLst>
      <p:ext uri="{BB962C8B-B14F-4D97-AF65-F5344CB8AC3E}">
        <p14:creationId xmlns:p14="http://schemas.microsoft.com/office/powerpoint/2010/main" val="178801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Next Steps: Overview of Compliance Dates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9E40751-EF3A-31D4-210E-1AF91158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2416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F609AE-A002-E1A6-3C89-3F01B9BF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22910"/>
              </p:ext>
            </p:extLst>
          </p:nvPr>
        </p:nvGraphicFramePr>
        <p:xfrm>
          <a:off x="6479628" y="3157093"/>
          <a:ext cx="5543231" cy="2252816"/>
        </p:xfrm>
        <a:graphic>
          <a:graphicData uri="http://schemas.openxmlformats.org/drawingml/2006/table">
            <a:tbl>
              <a:tblPr/>
              <a:tblGrid>
                <a:gridCol w="3871449">
                  <a:extLst>
                    <a:ext uri="{9D8B030D-6E8A-4147-A177-3AD203B41FA5}">
                      <a16:colId xmlns:a16="http://schemas.microsoft.com/office/drawing/2014/main" val="4146596908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111177693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Dry Cleaning Phaseout Timeframes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Prohibition Date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Prohibition on use of PCE in any newly acquired dry cleaning machine</a:t>
                      </a:r>
                      <a:endParaRPr lang="en-US" sz="1300" kern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16, 2025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927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Prohibition on use of PCE in 3rd generation machines 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20, 2027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870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Full implementation of prohibition, including: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In all dry cleaning and spot cleaning, including in 4th and 5th generation machines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Prohibition on the manufacturing, processing, and distribution in commerce of PCE for use in dry cleaning solvent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19, 2034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037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224B13-AC9D-7E87-829F-AE65C10E9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07065"/>
              </p:ext>
            </p:extLst>
          </p:nvPr>
        </p:nvGraphicFramePr>
        <p:xfrm>
          <a:off x="6479629" y="980694"/>
          <a:ext cx="5543230" cy="1922623"/>
        </p:xfrm>
        <a:graphic>
          <a:graphicData uri="http://schemas.openxmlformats.org/drawingml/2006/table">
            <a:tbl>
              <a:tblPr/>
              <a:tblGrid>
                <a:gridCol w="3852975">
                  <a:extLst>
                    <a:ext uri="{9D8B030D-6E8A-4147-A177-3AD203B41FA5}">
                      <a16:colId xmlns:a16="http://schemas.microsoft.com/office/drawing/2014/main" val="1673835344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444711921"/>
                    </a:ext>
                  </a:extLst>
                </a:gridCol>
              </a:tblGrid>
              <a:tr h="2767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Timeframes for Prohibitions 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Prohibition Date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8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Manufacturers​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11, 2026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313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Processors​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September 9, 2026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494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Distributing to retailers​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December 8, 2026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831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Retailers distributing​ 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8, 2027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812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other distributors​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8, 2027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78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 and commercial use​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7, 2027</a:t>
                      </a:r>
                    </a:p>
                  </a:txBody>
                  <a:tcPr marL="59607" marR="59607" marT="29804" marB="2980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537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F5746C-0A4D-00FD-D472-69056719C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21417"/>
              </p:ext>
            </p:extLst>
          </p:nvPr>
        </p:nvGraphicFramePr>
        <p:xfrm>
          <a:off x="285476" y="980694"/>
          <a:ext cx="6010549" cy="4422132"/>
        </p:xfrm>
        <a:graphic>
          <a:graphicData uri="http://schemas.openxmlformats.org/drawingml/2006/table">
            <a:tbl>
              <a:tblPr/>
              <a:tblGrid>
                <a:gridCol w="2552974">
                  <a:extLst>
                    <a:ext uri="{9D8B030D-6E8A-4147-A177-3AD203B41FA5}">
                      <a16:colId xmlns:a16="http://schemas.microsoft.com/office/drawing/2014/main" val="3933368149"/>
                    </a:ext>
                  </a:extLst>
                </a:gridCol>
                <a:gridCol w="1933507">
                  <a:extLst>
                    <a:ext uri="{9D8B030D-6E8A-4147-A177-3AD203B41FA5}">
                      <a16:colId xmlns:a16="http://schemas.microsoft.com/office/drawing/2014/main" val="3771010315"/>
                    </a:ext>
                  </a:extLst>
                </a:gridCol>
                <a:gridCol w="1524068">
                  <a:extLst>
                    <a:ext uri="{9D8B030D-6E8A-4147-A177-3AD203B41FA5}">
                      <a16:colId xmlns:a16="http://schemas.microsoft.com/office/drawing/2014/main" val="832671855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3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Timeframes for Restrictions</a:t>
                      </a:r>
                    </a:p>
                  </a:txBody>
                  <a:tcPr marL="90028" marR="90028" marT="45014" marB="4501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Industry</a:t>
                      </a:r>
                      <a:endParaRPr lang="en-US" sz="1300" b="1" i="0" u="none" strike="sng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28" marR="90028" marT="45014" marB="4501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Federal Agencies (and Federal Contractors)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0028" marR="90028" marT="45014" marB="45014" anchor="ctr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3278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WCPP - Initial Monitoring ​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December 15,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21, 2027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0947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WCPP - ECEL, DDCC, PPE/Respirator, Regulated Area​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 13, 2026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September 20, 2027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5036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WCPP - Exposure Control Plan​</a:t>
                      </a:r>
                      <a:endParaRPr lang="en-US" sz="1300"/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June 7, 2027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December 20, 2027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7578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/>
                        <a:t>Prescriptive controls - laboratory use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December 15,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December 15,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1792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/>
                        <a:t>Prescriptive controls - energized electrical cleaning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March 13, 2026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March 13, 2026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5344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/>
                        <a:t>Downstream notification - manufacturers update SDS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February 18,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February 18,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6576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Downstream notification - processors and distributors update SDS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June 16,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June 16,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3157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/>
                        <a:t>Recordkeeping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February 18,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February 18, 2025</a:t>
                      </a:r>
                    </a:p>
                  </a:txBody>
                  <a:tcPr marL="90028" marR="90028" marT="45014" marB="45014">
                    <a:lnL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1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49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536028" y="797802"/>
            <a:ext cx="10668000" cy="45764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In June 2016, Congress amended the Toxic Substances Control Act (TSCA)</a:t>
            </a:r>
          </a:p>
          <a:p>
            <a:pPr marL="914400" lvl="1" indent="-457200">
              <a:lnSpc>
                <a:spcPct val="106000"/>
              </a:lnSpc>
              <a:buFont typeface="Calibri" panose="020F0502020204030204" pitchFamily="34" charset="0"/>
              <a:buChar char="–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Amended TSCA requires EPA to assess and address risks from chemicals currently in commerce</a:t>
            </a:r>
          </a:p>
          <a:p>
            <a:pPr marL="914400" lvl="1" indent="-457200">
              <a:lnSpc>
                <a:spcPct val="106000"/>
              </a:lnSpc>
              <a:buFont typeface="Calibri" panose="020F0502020204030204" pitchFamily="34" charset="0"/>
              <a:buChar char="–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Amended TSCA imposes statutory timeframes for regulation </a:t>
            </a:r>
          </a:p>
          <a:p>
            <a:pPr marL="914400" lvl="1" indent="-457200">
              <a:lnSpc>
                <a:spcPct val="106000"/>
              </a:lnSpc>
              <a:buFont typeface="Calibri" panose="020F0502020204030204" pitchFamily="34" charset="0"/>
              <a:buChar char="–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Provides protection for the public and predictable process for the regulated community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PCE was identified as one of the first chemicals for risk evaluation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Per TSCA section 6(b)(4)(A) risk evaluation and determination of “unreasonable risk of injury to health or the environment unde</a:t>
            </a:r>
            <a:r>
              <a:rPr lang="en-US" sz="2600">
                <a:solidFill>
                  <a:srgbClr val="000000"/>
                </a:solidFill>
              </a:rPr>
              <a:t>r the conditions of use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,” EPA must by rule apply requirements such that the “chemical substance or mixture no longer presents such risk.”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7914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Overview of the Toxics Substances Control Act (TSCA)</a:t>
            </a:r>
          </a:p>
        </p:txBody>
      </p:sp>
    </p:spTree>
    <p:extLst>
      <p:ext uri="{BB962C8B-B14F-4D97-AF65-F5344CB8AC3E}">
        <p14:creationId xmlns:p14="http://schemas.microsoft.com/office/powerpoint/2010/main" val="2630726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42250" y="752480"/>
            <a:ext cx="11707499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Risk management for PCE: </a:t>
            </a:r>
            <a:r>
              <a:rPr lang="en-US" sz="1600" b="0" i="0" u="sng" strike="noStrike" dirty="0">
                <a:solidFill>
                  <a:srgbClr val="009999"/>
                </a:solidFill>
                <a:effectLst/>
                <a:hlinkClick r:id="rId3"/>
              </a:rPr>
              <a:t>https://www.epa.gov/assessing-and-managing-chemicals-under-tsca/risk-management-perchloroethylene-pce</a:t>
            </a:r>
            <a:endParaRPr lang="en-US" sz="1600" b="0" i="0" u="sng" strike="noStrike" dirty="0">
              <a:solidFill>
                <a:srgbClr val="009999"/>
              </a:solidFill>
              <a:effectLst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PCE risk evaluation, supplemental risk evaluation materials, and proposed rulemaking are in dockets </a:t>
            </a:r>
            <a:r>
              <a:rPr lang="en-US" sz="1600" b="0" i="0" strike="noStrike" dirty="0">
                <a:effectLst/>
                <a:hlinkClick r:id="rId4"/>
              </a:rPr>
              <a:t>EPA-HQ-OPPT-2019-0502</a:t>
            </a:r>
            <a:r>
              <a:rPr lang="en-US" sz="1600" b="0" i="0" strike="noStrike" dirty="0">
                <a:effectLst/>
              </a:rPr>
              <a:t>, </a:t>
            </a:r>
            <a:r>
              <a:rPr lang="en-US" sz="1600" b="0" i="0" strike="noStrike" dirty="0">
                <a:effectLst/>
                <a:hlinkClick r:id="rId5"/>
              </a:rPr>
              <a:t>EPA-HQ-OPPT-2016-0732</a:t>
            </a:r>
            <a:r>
              <a:rPr lang="en-US" sz="1600" b="0" i="0" strike="noStrike" dirty="0">
                <a:effectLst/>
              </a:rPr>
              <a:t>, and </a:t>
            </a:r>
            <a:r>
              <a:rPr lang="en-US" sz="1600" b="0" i="0" strike="noStrike" dirty="0">
                <a:effectLst/>
                <a:hlinkClick r:id="rId6"/>
              </a:rPr>
              <a:t>EPA-HQ-OPPT-2020-0720</a:t>
            </a:r>
            <a:r>
              <a:rPr lang="en-US" sz="1600" b="0" i="0" u="none" strike="noStrike" dirty="0">
                <a:solidFill>
                  <a:srgbClr val="3C8C93"/>
                </a:solidFill>
                <a:effectLst/>
              </a:rPr>
              <a:t>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respectively, and may be accessed through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hlinkClick r:id="rId7"/>
              </a:rPr>
              <a:t>www.regulations.gov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Risk </a:t>
            </a:r>
            <a:r>
              <a:rPr lang="en-US" sz="1600" dirty="0">
                <a:solidFill>
                  <a:srgbClr val="000000"/>
                </a:solidFill>
              </a:rPr>
              <a:t>management for TCE: 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https://www.epa.gov/assessing-and-managing-chemicals-under-tsca/risk-management-trichloroethylene-tce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General TSCA: </a:t>
            </a:r>
            <a:r>
              <a:rPr lang="en-US" sz="1600" b="0" i="0" u="sng" strike="noStrike" dirty="0">
                <a:solidFill>
                  <a:srgbClr val="009999"/>
                </a:solidFill>
                <a:effectLst/>
                <a:hlinkClick r:id="rId9"/>
              </a:rPr>
              <a:t>https://www.epa.gov/assessing-and-managing-chemicals-under-tsca/frank-r-lautenberg-chemical-safety-21st-century-act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Chemicals Undergoing Risk Evaluation under TSCA: </a:t>
            </a:r>
            <a:r>
              <a:rPr lang="en-US" sz="1600" b="0" i="0" u="sng" strike="noStrike" dirty="0">
                <a:solidFill>
                  <a:srgbClr val="009999"/>
                </a:solidFill>
                <a:effectLst/>
                <a:hlinkClick r:id="rId10"/>
              </a:rPr>
              <a:t>https://www.epa.gov/assessing-and-managing-chemicals-under-tsca/chemicals-undergoing-risk-evaluation-under-tsca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Current Chemical Risk Management Activities: </a:t>
            </a:r>
            <a:r>
              <a:rPr lang="en-US" sz="1600" b="0" i="0" u="sng" strike="noStrike" dirty="0">
                <a:solidFill>
                  <a:srgbClr val="009999"/>
                </a:solidFill>
                <a:effectLst/>
                <a:hlinkClick r:id="rId11"/>
              </a:rPr>
              <a:t>https://www.epa.gov/assessing-and-managing-chemicals-under-tsca/current-chemical-risk-management-activities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PCE Fact Sheet: </a:t>
            </a:r>
            <a:r>
              <a:rPr lang="en-US" sz="1600" b="0" i="0" u="none" strike="noStrike" dirty="0">
                <a:solidFill>
                  <a:srgbClr val="0563C1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https://www.epa.gov/system/files/documents/2024-12/pce-fact-sheet_english.pdf</a:t>
            </a:r>
            <a:endParaRPr lang="en-US" sz="1600" b="0" i="0" u="none" strike="noStrike" dirty="0">
              <a:solidFill>
                <a:srgbClr val="0563C1"/>
              </a:solidFill>
              <a:effectLst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Spanish: </a:t>
            </a:r>
            <a:r>
              <a:rPr lang="en-US" sz="1600" dirty="0">
                <a:ea typeface="+mn-lt"/>
                <a:cs typeface="+mn-lt"/>
                <a:hlinkClick r:id="rId13"/>
              </a:rPr>
              <a:t>https://www.epa.gov/system/files/documents/2025-01/pce-fact-sheet_-spa.pdf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Korean: </a:t>
            </a:r>
            <a:r>
              <a:rPr lang="en-US" sz="1600" dirty="0">
                <a:ea typeface="+mn-lt"/>
                <a:cs typeface="+mn-lt"/>
                <a:hlinkClick r:id="rId14"/>
              </a:rPr>
              <a:t>https://www.epa.gov/system/files/documents/2025-01/pce-fact-sheet_kor.pdf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PCE 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Dry Cleaning Compliance Guide: </a:t>
            </a:r>
            <a:r>
              <a:rPr lang="en-US" sz="1600" dirty="0">
                <a:solidFill>
                  <a:srgbClr val="0563C1"/>
                </a:solidFill>
                <a:ea typeface="+mn-lt"/>
                <a:cs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https://www.epa.gov/system/files/documents/2025-01/pce-dry-cleaner-compliance-guide.pdf</a:t>
            </a:r>
            <a:endParaRPr lang="en-US" sz="1600" dirty="0">
              <a:solidFill>
                <a:srgbClr val="0563C1"/>
              </a:solidFill>
              <a:ea typeface="+mn-lt"/>
              <a:cs typeface="+mn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Spanish: </a:t>
            </a:r>
            <a:r>
              <a:rPr lang="en-US" sz="1600" dirty="0">
                <a:ea typeface="+mn-lt"/>
                <a:cs typeface="+mn-lt"/>
                <a:hlinkClick r:id="rId16"/>
              </a:rPr>
              <a:t>https://www.epa.gov/system/files/documents/2025-01/pce-dry-cleaner-compliance-guide_spa.pdf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Korean: </a:t>
            </a:r>
            <a:r>
              <a:rPr lang="en-US" sz="1600" dirty="0">
                <a:ea typeface="+mn-lt"/>
                <a:cs typeface="+mn-lt"/>
                <a:hlinkClick r:id="rId17"/>
              </a:rPr>
              <a:t>https://www.epa.gov/system/files/documents/2025-01/pce-dry-cleaner-compliance-guide_kor.pdf</a:t>
            </a:r>
            <a:endParaRPr lang="en-US" sz="1600" dirty="0">
              <a:ea typeface="+mn-lt"/>
              <a:cs typeface="+mn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PCE Energized Electrical Cleaning Guide: </a:t>
            </a:r>
            <a:r>
              <a:rPr lang="en-US" sz="1600" b="0" i="0" dirty="0">
                <a:solidFill>
                  <a:srgbClr val="000000"/>
                </a:solidFill>
                <a:effectLst/>
                <a:ea typeface="+mn-lt"/>
                <a:cs typeface="+mn-lt"/>
                <a:hlinkClick r:id="rId18"/>
              </a:rPr>
              <a:t>https://www.epa.gov/system/files/documents/2025-01/pce-eec-compliance-guide.pdf</a:t>
            </a:r>
            <a:endParaRPr lang="en-US" sz="1600" b="0" i="0" dirty="0">
              <a:effectLst/>
              <a:ea typeface="+mn-lt"/>
              <a:cs typeface="+mn-lt"/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TSCA hotline: </a:t>
            </a:r>
            <a:r>
              <a:rPr lang="en-US" sz="1600" b="0" i="0" dirty="0">
                <a:effectLst/>
                <a:latin typeface="Google Sans"/>
              </a:rPr>
              <a:t>1-800-471-7127 and </a:t>
            </a:r>
            <a:r>
              <a:rPr lang="en-US" sz="1600" b="0" i="0" dirty="0">
                <a:effectLst/>
                <a:latin typeface="Google Sans"/>
                <a:hlinkClick r:id="rId20"/>
              </a:rPr>
              <a:t>tsca-hotline@epa.gov</a:t>
            </a:r>
            <a:endParaRPr lang="en-US" sz="1600" b="0" i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82159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82908" y="1268318"/>
            <a:ext cx="11878849" cy="37242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For general questions, email EPA at:</a:t>
            </a:r>
          </a:p>
          <a:p>
            <a:pPr marL="914400" lvl="1" indent="-4572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3200" u="sng" dirty="0">
                <a:solidFill>
                  <a:srgbClr val="0563C1"/>
                </a:solidFill>
                <a:hlinkClick r:id="rId3"/>
              </a:rPr>
              <a:t>PCE.TSCA@epa.gov</a:t>
            </a:r>
            <a:r>
              <a:rPr lang="en-US" sz="3200" dirty="0">
                <a:solidFill>
                  <a:srgbClr val="0563C1"/>
                </a:solidFill>
              </a:rPr>
              <a:t> </a:t>
            </a:r>
            <a:r>
              <a:rPr lang="en-US" sz="3200" b="0" i="0" strike="noStrike" dirty="0">
                <a:effectLst/>
              </a:rPr>
              <a:t>or</a:t>
            </a:r>
          </a:p>
          <a:p>
            <a:pPr marL="914400" lvl="1" indent="-4572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3200" b="0" i="0" u="sng" strike="noStrike" dirty="0">
                <a:solidFill>
                  <a:srgbClr val="0563C1"/>
                </a:solidFill>
                <a:effectLst/>
                <a:hlinkClick r:id="rId4"/>
              </a:rPr>
              <a:t>TCE.TSCA@epa.gov</a:t>
            </a:r>
            <a:r>
              <a:rPr lang="en-US" sz="3200" b="0" i="0" strike="noStrike" dirty="0">
                <a:effectLst/>
              </a:rPr>
              <a:t>.</a:t>
            </a:r>
            <a:endParaRPr lang="en-US" sz="3200" b="0" i="0" u="sng" strike="noStrike" dirty="0">
              <a:solidFill>
                <a:srgbClr val="0563C1"/>
              </a:solidFill>
              <a:effectLst/>
            </a:endParaRP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u="sng" dirty="0">
              <a:solidFill>
                <a:srgbClr val="009999"/>
              </a:solidFill>
            </a:endParaRP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b="0" i="0" u="sng" strike="noStrike" dirty="0">
              <a:solidFill>
                <a:srgbClr val="009999"/>
              </a:solidFill>
              <a:effectLst/>
            </a:endParaRP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200" u="sng" dirty="0">
              <a:solidFill>
                <a:srgbClr val="009999"/>
              </a:solidFill>
            </a:endParaRPr>
          </a:p>
          <a:p>
            <a:pPr algn="ctr">
              <a:lnSpc>
                <a:spcPct val="106000"/>
              </a:lnSpc>
              <a:buClr>
                <a:schemeClr val="accent1"/>
              </a:buClr>
            </a:pPr>
            <a:r>
              <a:rPr lang="en-US" sz="3200" b="0" i="0" strike="noStrike" dirty="0">
                <a:effectLst/>
              </a:rPr>
              <a:t>Thank you!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0" y="39871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52033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EAC4B4-A75E-425B-218E-20AA3A459C3C}"/>
              </a:ext>
            </a:extLst>
          </p:cNvPr>
          <p:cNvSpPr txBox="1">
            <a:spLocks/>
          </p:cNvSpPr>
          <p:nvPr/>
        </p:nvSpPr>
        <p:spPr>
          <a:xfrm>
            <a:off x="2152650" y="717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Process to Assessing and Managing Existing Chemicals under TSCA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9A1776-A38F-03D9-10AA-139EA8CEA3EB}"/>
              </a:ext>
            </a:extLst>
          </p:cNvPr>
          <p:cNvGrpSpPr/>
          <p:nvPr/>
        </p:nvGrpSpPr>
        <p:grpSpPr>
          <a:xfrm>
            <a:off x="812787" y="1041009"/>
            <a:ext cx="10326329" cy="4548135"/>
            <a:chOff x="1586118" y="1090042"/>
            <a:chExt cx="10326329" cy="45481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DFD4B4-F7C2-1244-BCE7-0935FC3A9EC9}"/>
                </a:ext>
              </a:extLst>
            </p:cNvPr>
            <p:cNvSpPr/>
            <p:nvPr/>
          </p:nvSpPr>
          <p:spPr>
            <a:xfrm>
              <a:off x="10288889" y="1090042"/>
              <a:ext cx="1623558" cy="109207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Take action to</a:t>
              </a:r>
            </a:p>
            <a:p>
              <a:pPr algn="ctr"/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Address the Unreasonable Risk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E28AB3-603F-C170-05C1-801497A6CD23}"/>
                </a:ext>
              </a:extLst>
            </p:cNvPr>
            <p:cNvSpPr/>
            <p:nvPr/>
          </p:nvSpPr>
          <p:spPr>
            <a:xfrm>
              <a:off x="6510838" y="3229544"/>
              <a:ext cx="1775825" cy="1038532"/>
            </a:xfrm>
            <a:prstGeom prst="rect">
              <a:avLst/>
            </a:prstGeom>
            <a:noFill/>
            <a:ln w="28575">
              <a:solidFill>
                <a:srgbClr val="B95C1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EPA determination of </a:t>
              </a:r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 Unreasonable Risk</a:t>
              </a:r>
            </a:p>
          </p:txBody>
        </p:sp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C45351F6-4C3F-3C5B-6365-0956C9148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540" y="1646921"/>
              <a:ext cx="8312976" cy="3429000"/>
            </a:xfr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D89B35-08E8-7755-5099-71092A75B8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46487" y="5209106"/>
              <a:ext cx="10036174" cy="488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CE81C2-A8BD-00AC-2610-4FA202AB8B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46487" y="5132906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7071C3-17D3-C804-C650-71A6BB2148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5239" y="5144938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51F74B-0A13-B18F-D5F6-AB6B20E30E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12767" y="515697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FBDA5B-E8B7-D575-F057-E3229AD6945F}"/>
                </a:ext>
              </a:extLst>
            </p:cNvPr>
            <p:cNvSpPr txBox="1"/>
            <p:nvPr/>
          </p:nvSpPr>
          <p:spPr>
            <a:xfrm>
              <a:off x="2162954" y="5258172"/>
              <a:ext cx="2328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 – 12 months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E9EB2D-9FC0-89DB-0BC6-A8F26E4B41D3}"/>
                </a:ext>
              </a:extLst>
            </p:cNvPr>
            <p:cNvSpPr txBox="1"/>
            <p:nvPr/>
          </p:nvSpPr>
          <p:spPr>
            <a:xfrm>
              <a:off x="6097377" y="5268845"/>
              <a:ext cx="1543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– 3.5 years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D5CDC3-05EA-7DAC-DC42-CF93E6E269C6}"/>
                </a:ext>
              </a:extLst>
            </p:cNvPr>
            <p:cNvSpPr txBox="1"/>
            <p:nvPr/>
          </p:nvSpPr>
          <p:spPr>
            <a:xfrm>
              <a:off x="9302126" y="5263828"/>
              <a:ext cx="2610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years</a:t>
              </a:r>
            </a:p>
          </p:txBody>
        </p:sp>
        <p:sp>
          <p:nvSpPr>
            <p:cNvPr id="18" name="Callout: Right Arrow 17">
              <a:extLst>
                <a:ext uri="{FF2B5EF4-FFF2-40B4-BE49-F238E27FC236}">
                  <a16:creationId xmlns:a16="http://schemas.microsoft.com/office/drawing/2014/main" id="{06272488-B4D4-C7AC-8157-2186A3E8D4FE}"/>
                </a:ext>
              </a:extLst>
            </p:cNvPr>
            <p:cNvSpPr/>
            <p:nvPr/>
          </p:nvSpPr>
          <p:spPr>
            <a:xfrm>
              <a:off x="2868413" y="2337065"/>
              <a:ext cx="2275087" cy="1125093"/>
            </a:xfrm>
            <a:prstGeom prst="rightArrowCallout">
              <a:avLst>
                <a:gd name="adj1" fmla="val 34724"/>
                <a:gd name="adj2" fmla="val 26215"/>
                <a:gd name="adj3" fmla="val 25000"/>
                <a:gd name="adj4" fmla="val 75892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Chemical designated </a:t>
              </a:r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High-Priority</a:t>
              </a: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Risk Evaluation</a:t>
              </a:r>
            </a:p>
          </p:txBody>
        </p:sp>
        <p:sp>
          <p:nvSpPr>
            <p:cNvPr id="19" name="Callout: Right Arrow 18">
              <a:extLst>
                <a:ext uri="{FF2B5EF4-FFF2-40B4-BE49-F238E27FC236}">
                  <a16:creationId xmlns:a16="http://schemas.microsoft.com/office/drawing/2014/main" id="{C36D7FD9-B1CE-11A8-5C1D-2A6003EA99EE}"/>
                </a:ext>
              </a:extLst>
            </p:cNvPr>
            <p:cNvSpPr/>
            <p:nvPr/>
          </p:nvSpPr>
          <p:spPr>
            <a:xfrm>
              <a:off x="6510838" y="1791442"/>
              <a:ext cx="2275087" cy="1038532"/>
            </a:xfrm>
            <a:prstGeom prst="rightArrowCallout">
              <a:avLst>
                <a:gd name="adj1" fmla="val 34724"/>
                <a:gd name="adj2" fmla="val 26215"/>
                <a:gd name="adj3" fmla="val 25000"/>
                <a:gd name="adj4" fmla="val 77791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EPA determination of </a:t>
              </a:r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Unreasonable Risk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E8A69A-9D72-0B4D-9114-B19B6FF2CEE9}"/>
                </a:ext>
              </a:extLst>
            </p:cNvPr>
            <p:cNvSpPr/>
            <p:nvPr/>
          </p:nvSpPr>
          <p:spPr>
            <a:xfrm>
              <a:off x="2837739" y="3821829"/>
              <a:ext cx="1775825" cy="1044236"/>
            </a:xfrm>
            <a:prstGeom prst="rect">
              <a:avLst/>
            </a:prstGeom>
            <a:noFill/>
            <a:ln w="28575">
              <a:solidFill>
                <a:srgbClr val="B95C1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Chemical designated </a:t>
              </a:r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Low-Priority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B691CEB-D3C6-27C5-2706-19EF6523D41F}"/>
                </a:ext>
              </a:extLst>
            </p:cNvPr>
            <p:cNvSpPr/>
            <p:nvPr/>
          </p:nvSpPr>
          <p:spPr>
            <a:xfrm>
              <a:off x="1586118" y="3195349"/>
              <a:ext cx="1549891" cy="87472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Prioritization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A045B9-F39D-84BC-5494-DB688F6E9C62}"/>
                </a:ext>
              </a:extLst>
            </p:cNvPr>
            <p:cNvSpPr/>
            <p:nvPr/>
          </p:nvSpPr>
          <p:spPr>
            <a:xfrm>
              <a:off x="5217938" y="2572757"/>
              <a:ext cx="1549891" cy="87472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 Evaluation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71C13B-573A-6DFB-A7D7-13E9D1843032}"/>
                </a:ext>
              </a:extLst>
            </p:cNvPr>
            <p:cNvSpPr/>
            <p:nvPr/>
          </p:nvSpPr>
          <p:spPr>
            <a:xfrm>
              <a:off x="8857818" y="1933972"/>
              <a:ext cx="1549891" cy="87472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 Management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FCF632-1378-F825-96E8-B852A8EBA14F}"/>
                </a:ext>
              </a:extLst>
            </p:cNvPr>
            <p:cNvCxnSpPr/>
            <p:nvPr/>
          </p:nvCxnSpPr>
          <p:spPr bwMode="auto">
            <a:xfrm>
              <a:off x="11700881" y="518905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04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62667" y="1103814"/>
            <a:ext cx="11878849" cy="47778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Requires addressing unreasonable risk with consideration of alternatives, selecting among options, statement of effects, and economic analysis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Input from stakeholders is essential to the process, and robust coordination with interagency partners is necessary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TSCA provides authority to regulate entities including: 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Manufacturers (including importers) and processors (e.g., formulators)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Distributors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Commercial users (workplaces and workers) 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Entities disposing of chemicals for commercial purposes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Cannot directly regulate consumer users 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Under TSCA, EPA has authority to regulate at the manufacturing, processing and distribution levels in the supply chain to eliminate or restrict the availability of chemicals and chemical-containing products for consumer use</a:t>
            </a:r>
          </a:p>
          <a:p>
            <a:pPr marL="800100" lvl="1" indent="-34290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These authorities allow EPA to regulate at key points in the supply chain to effectively address unreasonable risks to consumers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79146"/>
            <a:ext cx="1042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TSCA Section 6 – Risk Management Consideration and Regulatory Scope</a:t>
            </a:r>
          </a:p>
        </p:txBody>
      </p:sp>
    </p:spTree>
    <p:extLst>
      <p:ext uri="{BB962C8B-B14F-4D97-AF65-F5344CB8AC3E}">
        <p14:creationId xmlns:p14="http://schemas.microsoft.com/office/powerpoint/2010/main" val="320598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92731" y="842354"/>
            <a:ext cx="11290899" cy="51015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Prohibit, limit or otherwise restrict manufacture, processing or distribution in commerce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Prohibit, limit or otherwise restrict manufacture (includes import), processing or distribution in commerce for particular use or for use above a set concentration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Require minimum warnings and instructions with respect to use, distribution, and/or disposal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Require recordkeeping, monitoring or testing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Prohibit or regulate manner or method of commercial use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Prohibit or regulate manner or method of disposal by certain persons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</a:rPr>
              <a:t>Direct manufacturers/processors to give notice of the unreasonable risk determination to distributors, users, and the public and replace or repurchase</a:t>
            </a:r>
          </a:p>
          <a:p>
            <a:pPr marL="342900" indent="-342900">
              <a:lnSpc>
                <a:spcPct val="10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b="0" i="0" u="none" strike="noStrike">
              <a:solidFill>
                <a:srgbClr val="000000"/>
              </a:solidFill>
              <a:effectLst/>
            </a:endParaRPr>
          </a:p>
          <a:p>
            <a:pPr>
              <a:lnSpc>
                <a:spcPct val="106000"/>
              </a:lnSpc>
              <a:buClr>
                <a:schemeClr val="accent1"/>
              </a:buClr>
            </a:pP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The section 6(a) menu of regulatory options can be applied alone or in combination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7914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TSCA Section 6(a) Regulatory Options</a:t>
            </a:r>
            <a:endParaRPr lang="en-US" sz="3200" b="1" strike="sngStrike"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7" y="620174"/>
            <a:ext cx="10780946" cy="47682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PCE is a volatile chemical used in a wide range of industrial, commercial, and consumer applications 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PCE is a </a:t>
            </a:r>
            <a:r>
              <a:rPr lang="en-US" sz="3200"/>
              <a:t>neurotoxicant and carcinogen</a:t>
            </a:r>
            <a:r>
              <a:rPr lang="en-US" sz="3200">
                <a:solidFill>
                  <a:srgbClr val="000000"/>
                </a:solidFill>
              </a:rPr>
              <a:t>, </a:t>
            </a:r>
            <a:r>
              <a:rPr lang="en-US" sz="3200"/>
              <a:t>and chronic exposure is associated with liver and kidney effects, </a:t>
            </a:r>
            <a:r>
              <a:rPr lang="en-US" sz="3200">
                <a:solidFill>
                  <a:srgbClr val="000000"/>
                </a:solidFill>
              </a:rPr>
              <a:t>immune system toxicity, developmental/reproductive toxicity, and cancer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EPA found that 60 of 61 conditions of use of PCE contribute to the unreasonable risk of injury to health of workers, consumers, and bystanders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26596"/>
            <a:ext cx="1099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Overview of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PCE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 the Toxics Substances Control Act (TSCA)</a:t>
            </a:r>
          </a:p>
        </p:txBody>
      </p:sp>
    </p:spTree>
    <p:extLst>
      <p:ext uri="{BB962C8B-B14F-4D97-AF65-F5344CB8AC3E}">
        <p14:creationId xmlns:p14="http://schemas.microsoft.com/office/powerpoint/2010/main" val="177287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265426" y="695736"/>
            <a:ext cx="9612221" cy="32700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/>
              <a:t>December 2016: EPA designates PCE among the first ten chemicals to undergo risk evaluations under amended TSCA</a:t>
            </a: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/>
              <a:t>December 2020</a:t>
            </a:r>
            <a:r>
              <a:rPr lang="en-US" sz="2800" b="0" i="0" u="none" strike="noStrike">
                <a:effectLst/>
              </a:rPr>
              <a:t>: </a:t>
            </a:r>
            <a:r>
              <a:rPr lang="en-US" sz="2800"/>
              <a:t>Risk Evaluation released after peer review of draft risk evaluation 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effectLst/>
              </a:rPr>
              <a:t>December 2022: </a:t>
            </a:r>
            <a:r>
              <a:rPr lang="en-US" sz="2800"/>
              <a:t>Final Revised Risk Determination published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effectLst/>
              </a:rPr>
              <a:t>June 2023: EPA </a:t>
            </a:r>
            <a:r>
              <a:rPr lang="en-US" sz="2800"/>
              <a:t>Proposal for the Regulation of PCE under Section 6(a) signed and published</a:t>
            </a:r>
            <a:endParaRPr lang="en-US" sz="3200" b="0" i="0" u="none" strike="noStrike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52549" y="6863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Previous TSCA Actions on PCE</a:t>
            </a:r>
            <a:endParaRPr lang="en-US" sz="3200" b="1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CC249-FBD2-FABF-3EFC-AA9F5C95E8E2}"/>
              </a:ext>
            </a:extLst>
          </p:cNvPr>
          <p:cNvSpPr txBox="1"/>
          <p:nvPr/>
        </p:nvSpPr>
        <p:spPr>
          <a:xfrm>
            <a:off x="162667" y="676631"/>
            <a:ext cx="10906386" cy="5031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On June 16, 2023, EPA proposed to: 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 b="0" i="0" u="none" strike="noStrike">
                <a:solidFill>
                  <a:srgbClr val="000000"/>
                </a:solidFill>
                <a:effectLst/>
              </a:rPr>
              <a:t>Prohibit manufacture, processing, and distribution for all consumer uses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0000"/>
                </a:solidFill>
              </a:rPr>
              <a:t>Prohibit most industrial and commercial uses</a:t>
            </a:r>
          </a:p>
          <a:p>
            <a:pPr marL="1257300" lvl="2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Provide a 10-year phaseout for dry cleaning</a:t>
            </a:r>
          </a:p>
          <a:p>
            <a:pPr marL="742950" lvl="1" indent="-285750">
              <a:lnSpc>
                <a:spcPct val="106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Allow some industrial and commercial uses to continue under a Workplace Chemical Protection Program (WCPP)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/>
              <a:t>Require workplace controls for laboratory use​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/>
              <a:t>Grant time-limited exemption under TSCA section 6(g)​ for emergency uses in furtherance of NASA’s mission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/>
              <a:t>Provide a de minimis regulatory threshold level of 0.1% </a:t>
            </a:r>
          </a:p>
          <a:p>
            <a:pPr marL="7429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0000"/>
                </a:solidFill>
              </a:rPr>
              <a:t>The alternative regulatory actions included several additional uses under WCPP and longer compliance timeframes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The proposed rule was open for public comment from June 16 to August 15, 2023 (60 days)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AF05A-BF90-FE9B-6D21-9A79397B9A87}"/>
              </a:ext>
            </a:extLst>
          </p:cNvPr>
          <p:cNvSpPr txBox="1"/>
          <p:nvPr/>
        </p:nvSpPr>
        <p:spPr>
          <a:xfrm>
            <a:off x="-1" y="26596"/>
            <a:ext cx="1042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Summary of Proposed Rule for PCE Under TSCA 6(a)</a:t>
            </a:r>
          </a:p>
        </p:txBody>
      </p:sp>
    </p:spTree>
    <p:extLst>
      <p:ext uri="{BB962C8B-B14F-4D97-AF65-F5344CB8AC3E}">
        <p14:creationId xmlns:p14="http://schemas.microsoft.com/office/powerpoint/2010/main" val="417251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9A6F0A71EC145B27C3633E3B88828" ma:contentTypeVersion="17" ma:contentTypeDescription="Create a new document." ma:contentTypeScope="" ma:versionID="f045797b7a7f5e9309a827ead08c19b4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6dbe1a4-e0d9-473a-be34-101e9a36bbaf" xmlns:ns6="95eccd52-2586-4d6b-8074-dd22bb4b028b" targetNamespace="http://schemas.microsoft.com/office/2006/metadata/properties" ma:root="true" ma:fieldsID="e1fae96c780f316fd4b37ca104babac5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6dbe1a4-e0d9-473a-be34-101e9a36bbaf"/>
    <xsd:import namespace="95eccd52-2586-4d6b-8074-dd22bb4b028b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33dcb48-9e1a-44ab-9c78-a21885c01529}" ma:internalName="TaxCatchAllLabel" ma:readOnly="true" ma:showField="CatchAllDataLabel" ma:web="95eccd52-2586-4d6b-8074-dd22bb4b0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33dcb48-9e1a-44ab-9c78-a21885c01529}" ma:internalName="TaxCatchAll" ma:showField="CatchAllData" ma:web="95eccd52-2586-4d6b-8074-dd22bb4b0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be1a4-e0d9-473a-be34-101e9a36b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Thumbnail" ma:readOnly="false" ma:default="2024;#image|ffffffff-ffff-ffff-ffff-fffffffff431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ccd52-2586-4d6b-8074-dd22bb4b028b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2023-07-10T22:54:28+00:00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>
      <Value>2024</Value>
    </TaxCatchAll>
    <lcf76f155ced4ddcb4097134ff3c332f xmlns="76dbe1a4-e0d9-473a-be34-101e9a36bbaf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image</TermName>
          <TermId xmlns="http://schemas.microsoft.com/office/infopath/2007/PartnerControls">ffffffff-ffff-ffff-ffff-fffffffff431</TermId>
        </TermInfo>
      </Terms>
    </lcf76f155ced4ddcb4097134ff3c332f>
    <SharedWithUsers xmlns="95eccd52-2586-4d6b-8074-dd22bb4b028b">
      <UserInfo>
        <DisplayName>Wolf, Joel</DisplayName>
        <AccountId>638</AccountId>
        <AccountType/>
      </UserInfo>
      <UserInfo>
        <DisplayName>Masten, Bethany</DisplayName>
        <AccountId>1026</AccountId>
        <AccountType/>
      </UserInfo>
      <UserInfo>
        <DisplayName>Hull, Clara</DisplayName>
        <AccountId>11390</AccountId>
        <AccountType/>
      </UserInfo>
      <UserInfo>
        <DisplayName>Kramek, Niva</DisplayName>
        <AccountId>1776</AccountId>
        <AccountType/>
      </UserInfo>
      <UserInfo>
        <DisplayName>Rufka, Anthony</DisplayName>
        <AccountId>24370</AccountId>
        <AccountType/>
      </UserInfo>
      <UserInfo>
        <DisplayName>Feustel, Ingrid</DisplayName>
        <AccountId>6590</AccountId>
        <AccountType/>
      </UserInfo>
      <UserInfo>
        <DisplayName>Whitby, Daniel</DisplayName>
        <AccountId>17947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38EDA-0C21-4D2E-967E-AB7BD63E6FF5}"/>
</file>

<file path=customXml/itemProps2.xml><?xml version="1.0" encoding="utf-8"?>
<ds:datastoreItem xmlns:ds="http://schemas.openxmlformats.org/officeDocument/2006/customXml" ds:itemID="{2EAF162A-8DA1-4175-9C5F-18F107C9950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7790ECF-5655-4FFA-9F01-42B9B6B2838A}">
  <ds:schemaRefs>
    <ds:schemaRef ds:uri="http://schemas.microsoft.com/office/2006/metadata/properties"/>
    <ds:schemaRef ds:uri="http://schemas.microsoft.com/sharepoint.v3"/>
    <ds:schemaRef ds:uri="http://schemas.microsoft.com/office/infopath/2007/PartnerControls"/>
    <ds:schemaRef ds:uri="adb7bbce-bf67-4482-af10-8250435b1c44"/>
    <ds:schemaRef ds:uri="http://purl.org/dc/terms/"/>
    <ds:schemaRef ds:uri="http://schemas.openxmlformats.org/package/2006/metadata/core-properties"/>
    <ds:schemaRef ds:uri="http://www.w3.org/XML/1998/namespace"/>
    <ds:schemaRef ds:uri="a1daef6d-a932-4590-8bf9-13f3d573ebea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00d508f3-ced4-4eef-9de0-15f52db79921"/>
    <ds:schemaRef ds:uri="http://schemas.microsoft.com/sharepoint/v3/fields"/>
    <ds:schemaRef ds:uri="4ffa91fb-a0ff-4ac5-b2db-65c790d184a4"/>
  </ds:schemaRefs>
</ds:datastoreItem>
</file>

<file path=customXml/itemProps4.xml><?xml version="1.0" encoding="utf-8"?>
<ds:datastoreItem xmlns:ds="http://schemas.openxmlformats.org/officeDocument/2006/customXml" ds:itemID="{3D55F890-D6C4-4393-A25B-E9DA67EEA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3845</Words>
  <Application>Microsoft Office PowerPoint</Application>
  <PresentationFormat>Widescreen</PresentationFormat>
  <Paragraphs>441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Google Sans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 EPA</dc:creator>
  <cp:lastModifiedBy>Deck, Peter</cp:lastModifiedBy>
  <cp:revision>1</cp:revision>
  <dcterms:created xsi:type="dcterms:W3CDTF">2023-07-10T15:11:52Z</dcterms:created>
  <dcterms:modified xsi:type="dcterms:W3CDTF">2025-01-13T13:04:06Z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0x0101005359A6F0A71EC145B27C3633E3B88828</vt:lpwstr>
  </property>
  <property fmtid="{D5CDD505-2E9C-101B-9397-08002B2CF9AE}" pid="3" name="e3f09c3df709400db2417a7161762d62">
    <vt:lpwstr/>
  </property>
  <property fmtid="{D5CDD505-2E9C-101B-9397-08002B2CF9AE}" pid="4" name="Document Type">
    <vt:lpwstr/>
  </property>
  <property fmtid="{D5CDD505-2E9C-101B-9397-08002B2CF9AE}" pid="5" name="EPA_x0020_Subject">
    <vt:lpwstr/>
  </property>
  <property fmtid="{D5CDD505-2E9C-101B-9397-08002B2CF9AE}" pid="6" name="TaxKeyword">
    <vt:lpwstr/>
  </property>
  <property fmtid="{D5CDD505-2E9C-101B-9397-08002B2CF9AE}" pid="7" name="MediaServiceImageTags">
    <vt:lpwstr>2024;#image|ffffffff-ffff-ffff-ffff-fffffffff431</vt:lpwstr>
  </property>
  <property fmtid="{D5CDD505-2E9C-101B-9397-08002B2CF9AE}" pid="8" name="EPA Subject">
    <vt:lpwstr/>
  </property>
  <property fmtid="{D5CDD505-2E9C-101B-9397-08002B2CF9AE}" pid="9" name="Document_x0020_Type">
    <vt:lpwstr/>
  </property>
</Properties>
</file>