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1" r:id="rId5"/>
    <p:sldMasterId id="2147483674" r:id="rId6"/>
  </p:sldMasterIdLst>
  <p:notesMasterIdLst>
    <p:notesMasterId r:id="rId24"/>
  </p:notesMasterIdLst>
  <p:sldIdLst>
    <p:sldId id="263" r:id="rId7"/>
    <p:sldId id="273" r:id="rId8"/>
    <p:sldId id="264" r:id="rId9"/>
    <p:sldId id="265" r:id="rId10"/>
    <p:sldId id="268" r:id="rId11"/>
    <p:sldId id="275" r:id="rId12"/>
    <p:sldId id="285" r:id="rId13"/>
    <p:sldId id="286" r:id="rId14"/>
    <p:sldId id="277" r:id="rId15"/>
    <p:sldId id="267" r:id="rId16"/>
    <p:sldId id="276" r:id="rId17"/>
    <p:sldId id="269" r:id="rId18"/>
    <p:sldId id="284" r:id="rId19"/>
    <p:sldId id="272" r:id="rId20"/>
    <p:sldId id="283" r:id="rId21"/>
    <p:sldId id="270" r:id="rId22"/>
    <p:sldId id="27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312941-05E9-F344-31CA-0E3CA23CF6AD}" name="Rementer, Nicole (she/her/hers)" initials="NMR" userId="Rementer, Nicole (she/her/hers)" providerId="None"/>
  <p188:author id="{88049E46-37C8-7FB0-85D1-1838E68B34E4}" name="Clarke, Victoria" initials="CV" userId="S::clarke.victoria@epa.gov::353dc5a1-73c2-4059-8f6c-c1dec0397c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CC"/>
    <a:srgbClr val="0066FF"/>
    <a:srgbClr val="0000FF"/>
    <a:srgbClr val="669900"/>
    <a:srgbClr val="009900"/>
    <a:srgbClr val="003E00"/>
    <a:srgbClr val="003300"/>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C787A3-7167-4835-BBC7-82B4CAC7A160}" v="1" dt="2025-07-16T13:23:13.2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menter, Nicole" userId="64de6a21-badb-4569-a91d-9e5b80a97e96" providerId="ADAL" clId="{AD9E5EDB-3752-4228-B8A2-A353209BE395}"/>
    <pc:docChg chg="undo redo custSel addSld delSld modSld sldOrd">
      <pc:chgData name="Rementer, Nicole" userId="64de6a21-badb-4569-a91d-9e5b80a97e96" providerId="ADAL" clId="{AD9E5EDB-3752-4228-B8A2-A353209BE395}" dt="2025-06-04T19:48:56.497" v="2334" actId="15"/>
      <pc:docMkLst>
        <pc:docMk/>
      </pc:docMkLst>
      <pc:sldChg chg="modSp mod">
        <pc:chgData name="Rementer, Nicole" userId="64de6a21-badb-4569-a91d-9e5b80a97e96" providerId="ADAL" clId="{AD9E5EDB-3752-4228-B8A2-A353209BE395}" dt="2025-06-03T18:47:05.175" v="6" actId="20577"/>
        <pc:sldMkLst>
          <pc:docMk/>
          <pc:sldMk cId="320780247" sldId="263"/>
        </pc:sldMkLst>
        <pc:spChg chg="mod">
          <ac:chgData name="Rementer, Nicole" userId="64de6a21-badb-4569-a91d-9e5b80a97e96" providerId="ADAL" clId="{AD9E5EDB-3752-4228-B8A2-A353209BE395}" dt="2025-06-03T18:47:05.175" v="6" actId="20577"/>
          <ac:spMkLst>
            <pc:docMk/>
            <pc:sldMk cId="320780247" sldId="263"/>
            <ac:spMk id="3" creationId="{0A8A29D1-73EB-E910-34E8-82EF2B853D39}"/>
          </ac:spMkLst>
        </pc:spChg>
      </pc:sldChg>
      <pc:sldChg chg="modSp mod">
        <pc:chgData name="Rementer, Nicole" userId="64de6a21-badb-4569-a91d-9e5b80a97e96" providerId="ADAL" clId="{AD9E5EDB-3752-4228-B8A2-A353209BE395}" dt="2025-06-03T22:02:52.802" v="2318" actId="113"/>
        <pc:sldMkLst>
          <pc:docMk/>
          <pc:sldMk cId="3758281797" sldId="264"/>
        </pc:sldMkLst>
        <pc:spChg chg="mod">
          <ac:chgData name="Rementer, Nicole" userId="64de6a21-badb-4569-a91d-9e5b80a97e96" providerId="ADAL" clId="{AD9E5EDB-3752-4228-B8A2-A353209BE395}" dt="2025-06-03T22:02:52.802" v="2318" actId="113"/>
          <ac:spMkLst>
            <pc:docMk/>
            <pc:sldMk cId="3758281797" sldId="264"/>
            <ac:spMk id="2" creationId="{4FF54F23-BA35-DA5A-766C-3A3D19AAE1CE}"/>
          </ac:spMkLst>
        </pc:spChg>
      </pc:sldChg>
      <pc:sldChg chg="modSp mod">
        <pc:chgData name="Rementer, Nicole" userId="64de6a21-badb-4569-a91d-9e5b80a97e96" providerId="ADAL" clId="{AD9E5EDB-3752-4228-B8A2-A353209BE395}" dt="2025-06-04T19:48:08.446" v="2329" actId="408"/>
        <pc:sldMkLst>
          <pc:docMk/>
          <pc:sldMk cId="730236865" sldId="265"/>
        </pc:sldMkLst>
        <pc:spChg chg="mod">
          <ac:chgData name="Rementer, Nicole" userId="64de6a21-badb-4569-a91d-9e5b80a97e96" providerId="ADAL" clId="{AD9E5EDB-3752-4228-B8A2-A353209BE395}" dt="2025-06-04T19:48:08.446" v="2329" actId="408"/>
          <ac:spMkLst>
            <pc:docMk/>
            <pc:sldMk cId="730236865" sldId="265"/>
            <ac:spMk id="5" creationId="{048F7E40-3A4C-1F97-9D45-F941C3F3AAB9}"/>
          </ac:spMkLst>
        </pc:spChg>
      </pc:sldChg>
      <pc:sldChg chg="modSp mod">
        <pc:chgData name="Rementer, Nicole" userId="64de6a21-badb-4569-a91d-9e5b80a97e96" providerId="ADAL" clId="{AD9E5EDB-3752-4228-B8A2-A353209BE395}" dt="2025-06-03T22:01:34.707" v="2293" actId="113"/>
        <pc:sldMkLst>
          <pc:docMk/>
          <pc:sldMk cId="707089464" sldId="267"/>
        </pc:sldMkLst>
        <pc:spChg chg="mod">
          <ac:chgData name="Rementer, Nicole" userId="64de6a21-badb-4569-a91d-9e5b80a97e96" providerId="ADAL" clId="{AD9E5EDB-3752-4228-B8A2-A353209BE395}" dt="2025-06-03T22:01:34.707" v="2293" actId="113"/>
          <ac:spMkLst>
            <pc:docMk/>
            <pc:sldMk cId="707089464" sldId="267"/>
            <ac:spMk id="2" creationId="{222A7123-060B-F260-E2B5-CB5C37150505}"/>
          </ac:spMkLst>
        </pc:spChg>
        <pc:spChg chg="mod">
          <ac:chgData name="Rementer, Nicole" userId="64de6a21-badb-4569-a91d-9e5b80a97e96" providerId="ADAL" clId="{AD9E5EDB-3752-4228-B8A2-A353209BE395}" dt="2025-06-03T21:59:28.032" v="2277" actId="113"/>
          <ac:spMkLst>
            <pc:docMk/>
            <pc:sldMk cId="707089464" sldId="267"/>
            <ac:spMk id="3" creationId="{543D227D-113A-55D2-5213-E1024D546FBF}"/>
          </ac:spMkLst>
        </pc:spChg>
      </pc:sldChg>
      <pc:sldChg chg="modSp mod">
        <pc:chgData name="Rementer, Nicole" userId="64de6a21-badb-4569-a91d-9e5b80a97e96" providerId="ADAL" clId="{AD9E5EDB-3752-4228-B8A2-A353209BE395}" dt="2025-06-03T22:02:47.978" v="2317" actId="113"/>
        <pc:sldMkLst>
          <pc:docMk/>
          <pc:sldMk cId="2815002697" sldId="268"/>
        </pc:sldMkLst>
        <pc:spChg chg="mod">
          <ac:chgData name="Rementer, Nicole" userId="64de6a21-badb-4569-a91d-9e5b80a97e96" providerId="ADAL" clId="{AD9E5EDB-3752-4228-B8A2-A353209BE395}" dt="2025-06-03T22:02:47.978" v="2317" actId="113"/>
          <ac:spMkLst>
            <pc:docMk/>
            <pc:sldMk cId="2815002697" sldId="268"/>
            <ac:spMk id="2" creationId="{2459A106-2BEE-C292-6BC6-D61F95332BDC}"/>
          </ac:spMkLst>
        </pc:spChg>
      </pc:sldChg>
      <pc:sldChg chg="modSp mod">
        <pc:chgData name="Rementer, Nicole" userId="64de6a21-badb-4569-a91d-9e5b80a97e96" providerId="ADAL" clId="{AD9E5EDB-3752-4228-B8A2-A353209BE395}" dt="2025-06-03T22:00:43.376" v="2289" actId="12"/>
        <pc:sldMkLst>
          <pc:docMk/>
          <pc:sldMk cId="1151825692" sldId="269"/>
        </pc:sldMkLst>
        <pc:spChg chg="mod">
          <ac:chgData name="Rementer, Nicole" userId="64de6a21-badb-4569-a91d-9e5b80a97e96" providerId="ADAL" clId="{AD9E5EDB-3752-4228-B8A2-A353209BE395}" dt="2025-06-03T22:00:24.500" v="2285" actId="255"/>
          <ac:spMkLst>
            <pc:docMk/>
            <pc:sldMk cId="1151825692" sldId="269"/>
            <ac:spMk id="2" creationId="{8F04480C-E02A-C94D-4B37-033604763CA5}"/>
          </ac:spMkLst>
        </pc:spChg>
        <pc:spChg chg="mod">
          <ac:chgData name="Rementer, Nicole" userId="64de6a21-badb-4569-a91d-9e5b80a97e96" providerId="ADAL" clId="{AD9E5EDB-3752-4228-B8A2-A353209BE395}" dt="2025-06-03T22:00:43.376" v="2289" actId="12"/>
          <ac:spMkLst>
            <pc:docMk/>
            <pc:sldMk cId="1151825692" sldId="269"/>
            <ac:spMk id="3" creationId="{F08EC0C2-4DE2-DEAB-237A-08B4B83610E9}"/>
          </ac:spMkLst>
        </pc:spChg>
        <pc:picChg chg="mod">
          <ac:chgData name="Rementer, Nicole" userId="64de6a21-badb-4569-a91d-9e5b80a97e96" providerId="ADAL" clId="{AD9E5EDB-3752-4228-B8A2-A353209BE395}" dt="2025-06-03T22:00:40.937" v="2288" actId="1076"/>
          <ac:picMkLst>
            <pc:docMk/>
            <pc:sldMk cId="1151825692" sldId="269"/>
            <ac:picMk id="7" creationId="{9959489E-1115-DD76-14AE-34F716C76A5E}"/>
          </ac:picMkLst>
        </pc:picChg>
      </pc:sldChg>
      <pc:sldChg chg="modSp mod">
        <pc:chgData name="Rementer, Nicole" userId="64de6a21-badb-4569-a91d-9e5b80a97e96" providerId="ADAL" clId="{AD9E5EDB-3752-4228-B8A2-A353209BE395}" dt="2025-06-03T22:01:20.892" v="2291" actId="113"/>
        <pc:sldMkLst>
          <pc:docMk/>
          <pc:sldMk cId="2521012166" sldId="270"/>
        </pc:sldMkLst>
        <pc:spChg chg="mod">
          <ac:chgData name="Rementer, Nicole" userId="64de6a21-badb-4569-a91d-9e5b80a97e96" providerId="ADAL" clId="{AD9E5EDB-3752-4228-B8A2-A353209BE395}" dt="2025-06-03T22:01:20.892" v="2291" actId="113"/>
          <ac:spMkLst>
            <pc:docMk/>
            <pc:sldMk cId="2521012166" sldId="270"/>
            <ac:spMk id="2" creationId="{7D39B58D-A6A4-FFBC-218D-867B42A28A7C}"/>
          </ac:spMkLst>
        </pc:spChg>
      </pc:sldChg>
      <pc:sldChg chg="mod modShow">
        <pc:chgData name="Rementer, Nicole" userId="64de6a21-badb-4569-a91d-9e5b80a97e96" providerId="ADAL" clId="{AD9E5EDB-3752-4228-B8A2-A353209BE395}" dt="2025-06-03T22:03:00.970" v="2319" actId="729"/>
        <pc:sldMkLst>
          <pc:docMk/>
          <pc:sldMk cId="1104366415" sldId="273"/>
        </pc:sldMkLst>
      </pc:sldChg>
      <pc:sldChg chg="modSp mod">
        <pc:chgData name="Rementer, Nicole" userId="64de6a21-badb-4569-a91d-9e5b80a97e96" providerId="ADAL" clId="{AD9E5EDB-3752-4228-B8A2-A353209BE395}" dt="2025-06-03T22:03:30.414" v="2321" actId="1076"/>
        <pc:sldMkLst>
          <pc:docMk/>
          <pc:sldMk cId="2351329521" sldId="275"/>
        </pc:sldMkLst>
        <pc:spChg chg="mod">
          <ac:chgData name="Rementer, Nicole" userId="64de6a21-badb-4569-a91d-9e5b80a97e96" providerId="ADAL" clId="{AD9E5EDB-3752-4228-B8A2-A353209BE395}" dt="2025-06-03T22:02:42.494" v="2316" actId="255"/>
          <ac:spMkLst>
            <pc:docMk/>
            <pc:sldMk cId="2351329521" sldId="275"/>
            <ac:spMk id="2" creationId="{2459A106-2BEE-C292-6BC6-D61F95332BDC}"/>
          </ac:spMkLst>
        </pc:spChg>
        <pc:spChg chg="mod">
          <ac:chgData name="Rementer, Nicole" userId="64de6a21-badb-4569-a91d-9e5b80a97e96" providerId="ADAL" clId="{AD9E5EDB-3752-4228-B8A2-A353209BE395}" dt="2025-06-03T22:03:17.875" v="2320" actId="255"/>
          <ac:spMkLst>
            <pc:docMk/>
            <pc:sldMk cId="2351329521" sldId="275"/>
            <ac:spMk id="3" creationId="{964FD99C-D5F5-346A-CF7B-4A8AB12FD8AB}"/>
          </ac:spMkLst>
        </pc:spChg>
        <pc:graphicFrameChg chg="mod">
          <ac:chgData name="Rementer, Nicole" userId="64de6a21-badb-4569-a91d-9e5b80a97e96" providerId="ADAL" clId="{AD9E5EDB-3752-4228-B8A2-A353209BE395}" dt="2025-06-03T22:03:30.414" v="2321" actId="1076"/>
          <ac:graphicFrameMkLst>
            <pc:docMk/>
            <pc:sldMk cId="2351329521" sldId="275"/>
            <ac:graphicFrameMk id="6" creationId="{647E26CF-C633-BE22-D0A5-0480258F5348}"/>
          </ac:graphicFrameMkLst>
        </pc:graphicFrameChg>
      </pc:sldChg>
      <pc:sldChg chg="modSp mod">
        <pc:chgData name="Rementer, Nicole" userId="64de6a21-badb-4569-a91d-9e5b80a97e96" providerId="ADAL" clId="{AD9E5EDB-3752-4228-B8A2-A353209BE395}" dt="2025-06-03T21:59:47.508" v="2279" actId="1076"/>
        <pc:sldMkLst>
          <pc:docMk/>
          <pc:sldMk cId="4158375021" sldId="276"/>
        </pc:sldMkLst>
        <pc:spChg chg="mod">
          <ac:chgData name="Rementer, Nicole" userId="64de6a21-badb-4569-a91d-9e5b80a97e96" providerId="ADAL" clId="{AD9E5EDB-3752-4228-B8A2-A353209BE395}" dt="2025-06-03T21:59:47.508" v="2279" actId="1076"/>
          <ac:spMkLst>
            <pc:docMk/>
            <pc:sldMk cId="4158375021" sldId="276"/>
            <ac:spMk id="2" creationId="{8F04480C-E02A-C94D-4B37-033604763CA5}"/>
          </ac:spMkLst>
        </pc:spChg>
      </pc:sldChg>
      <pc:sldChg chg="modSp mod">
        <pc:chgData name="Rementer, Nicole" userId="64de6a21-badb-4569-a91d-9e5b80a97e96" providerId="ADAL" clId="{AD9E5EDB-3752-4228-B8A2-A353209BE395}" dt="2025-06-03T22:01:37.395" v="2294" actId="113"/>
        <pc:sldMkLst>
          <pc:docMk/>
          <pc:sldMk cId="3594238314" sldId="277"/>
        </pc:sldMkLst>
        <pc:spChg chg="mod">
          <ac:chgData name="Rementer, Nicole" userId="64de6a21-badb-4569-a91d-9e5b80a97e96" providerId="ADAL" clId="{AD9E5EDB-3752-4228-B8A2-A353209BE395}" dt="2025-06-03T22:01:37.395" v="2294" actId="113"/>
          <ac:spMkLst>
            <pc:docMk/>
            <pc:sldMk cId="3594238314" sldId="277"/>
            <ac:spMk id="2" creationId="{DE4158D3-E25C-2AEF-4BE5-3F0B0C716A53}"/>
          </ac:spMkLst>
        </pc:spChg>
        <pc:spChg chg="mod">
          <ac:chgData name="Rementer, Nicole" userId="64de6a21-badb-4569-a91d-9e5b80a97e96" providerId="ADAL" clId="{AD9E5EDB-3752-4228-B8A2-A353209BE395}" dt="2025-06-03T21:56:53.468" v="2263" actId="20577"/>
          <ac:spMkLst>
            <pc:docMk/>
            <pc:sldMk cId="3594238314" sldId="277"/>
            <ac:spMk id="3" creationId="{AA968015-7B5C-6F31-C535-C82902F8B7C4}"/>
          </ac:spMkLst>
        </pc:spChg>
      </pc:sldChg>
      <pc:sldChg chg="modSp mod">
        <pc:chgData name="Rementer, Nicole" userId="64de6a21-badb-4569-a91d-9e5b80a97e96" providerId="ADAL" clId="{AD9E5EDB-3752-4228-B8A2-A353209BE395}" dt="2025-06-03T22:01:24.268" v="2292" actId="113"/>
        <pc:sldMkLst>
          <pc:docMk/>
          <pc:sldMk cId="540471569" sldId="278"/>
        </pc:sldMkLst>
        <pc:spChg chg="mod">
          <ac:chgData name="Rementer, Nicole" userId="64de6a21-badb-4569-a91d-9e5b80a97e96" providerId="ADAL" clId="{AD9E5EDB-3752-4228-B8A2-A353209BE395}" dt="2025-06-03T22:01:24.268" v="2292" actId="113"/>
          <ac:spMkLst>
            <pc:docMk/>
            <pc:sldMk cId="540471569" sldId="278"/>
            <ac:spMk id="2" creationId="{922E9DEC-C4D7-BEC5-E3AF-2445F6E10A3E}"/>
          </ac:spMkLst>
        </pc:spChg>
      </pc:sldChg>
      <pc:sldChg chg="del">
        <pc:chgData name="Rementer, Nicole" userId="64de6a21-badb-4569-a91d-9e5b80a97e96" providerId="ADAL" clId="{AD9E5EDB-3752-4228-B8A2-A353209BE395}" dt="2025-06-03T18:55:23.619" v="149" actId="2696"/>
        <pc:sldMkLst>
          <pc:docMk/>
          <pc:sldMk cId="2119539128" sldId="279"/>
        </pc:sldMkLst>
      </pc:sldChg>
      <pc:sldChg chg="del">
        <pc:chgData name="Rementer, Nicole" userId="64de6a21-badb-4569-a91d-9e5b80a97e96" providerId="ADAL" clId="{AD9E5EDB-3752-4228-B8A2-A353209BE395}" dt="2025-06-03T18:55:23.619" v="149" actId="2696"/>
        <pc:sldMkLst>
          <pc:docMk/>
          <pc:sldMk cId="2227266473" sldId="280"/>
        </pc:sldMkLst>
      </pc:sldChg>
      <pc:sldChg chg="del">
        <pc:chgData name="Rementer, Nicole" userId="64de6a21-badb-4569-a91d-9e5b80a97e96" providerId="ADAL" clId="{AD9E5EDB-3752-4228-B8A2-A353209BE395}" dt="2025-06-03T18:55:23.619" v="149" actId="2696"/>
        <pc:sldMkLst>
          <pc:docMk/>
          <pc:sldMk cId="1174444297" sldId="281"/>
        </pc:sldMkLst>
      </pc:sldChg>
      <pc:sldChg chg="del">
        <pc:chgData name="Rementer, Nicole" userId="64de6a21-badb-4569-a91d-9e5b80a97e96" providerId="ADAL" clId="{AD9E5EDB-3752-4228-B8A2-A353209BE395}" dt="2025-06-03T18:55:40.855" v="150" actId="2696"/>
        <pc:sldMkLst>
          <pc:docMk/>
          <pc:sldMk cId="2885088433" sldId="282"/>
        </pc:sldMkLst>
      </pc:sldChg>
      <pc:sldChg chg="delSp modSp mod ord">
        <pc:chgData name="Rementer, Nicole" userId="64de6a21-badb-4569-a91d-9e5b80a97e96" providerId="ADAL" clId="{AD9E5EDB-3752-4228-B8A2-A353209BE395}" dt="2025-06-03T22:04:46.576" v="2328" actId="255"/>
        <pc:sldMkLst>
          <pc:docMk/>
          <pc:sldMk cId="229666357" sldId="284"/>
        </pc:sldMkLst>
        <pc:spChg chg="mod">
          <ac:chgData name="Rementer, Nicole" userId="64de6a21-badb-4569-a91d-9e5b80a97e96" providerId="ADAL" clId="{AD9E5EDB-3752-4228-B8A2-A353209BE395}" dt="2025-06-03T22:01:07.812" v="2290" actId="1076"/>
          <ac:spMkLst>
            <pc:docMk/>
            <pc:sldMk cId="229666357" sldId="284"/>
            <ac:spMk id="5" creationId="{EE00DE0A-93AF-DA9A-115A-BF138353596F}"/>
          </ac:spMkLst>
        </pc:spChg>
        <pc:graphicFrameChg chg="mod modGraphic">
          <ac:chgData name="Rementer, Nicole" userId="64de6a21-badb-4569-a91d-9e5b80a97e96" providerId="ADAL" clId="{AD9E5EDB-3752-4228-B8A2-A353209BE395}" dt="2025-06-03T22:04:46.576" v="2328" actId="255"/>
          <ac:graphicFrameMkLst>
            <pc:docMk/>
            <pc:sldMk cId="229666357" sldId="284"/>
            <ac:graphicFrameMk id="7" creationId="{EDC34BAF-F75C-8AB1-4DE3-42EFEE6CE648}"/>
          </ac:graphicFrameMkLst>
        </pc:graphicFrameChg>
      </pc:sldChg>
      <pc:sldChg chg="addSp modSp new mod ord">
        <pc:chgData name="Rementer, Nicole" userId="64de6a21-badb-4569-a91d-9e5b80a97e96" providerId="ADAL" clId="{AD9E5EDB-3752-4228-B8A2-A353209BE395}" dt="2025-06-04T19:48:56.497" v="2334" actId="15"/>
        <pc:sldMkLst>
          <pc:docMk/>
          <pc:sldMk cId="3080285214" sldId="285"/>
        </pc:sldMkLst>
        <pc:spChg chg="mod">
          <ac:chgData name="Rementer, Nicole" userId="64de6a21-badb-4569-a91d-9e5b80a97e96" providerId="ADAL" clId="{AD9E5EDB-3752-4228-B8A2-A353209BE395}" dt="2025-06-03T22:01:56.970" v="2297" actId="1076"/>
          <ac:spMkLst>
            <pc:docMk/>
            <pc:sldMk cId="3080285214" sldId="285"/>
            <ac:spMk id="2" creationId="{40536107-CCF5-A426-6A3F-509A66AE6BDC}"/>
          </ac:spMkLst>
        </pc:spChg>
        <pc:spChg chg="mod">
          <ac:chgData name="Rementer, Nicole" userId="64de6a21-badb-4569-a91d-9e5b80a97e96" providerId="ADAL" clId="{AD9E5EDB-3752-4228-B8A2-A353209BE395}" dt="2025-06-04T19:48:56.497" v="2334" actId="15"/>
          <ac:spMkLst>
            <pc:docMk/>
            <pc:sldMk cId="3080285214" sldId="285"/>
            <ac:spMk id="3" creationId="{29385561-F1C6-95FC-3D93-F0F17E1D3FA9}"/>
          </ac:spMkLst>
        </pc:spChg>
      </pc:sldChg>
      <pc:sldChg chg="addSp delSp modSp add mod">
        <pc:chgData name="Rementer, Nicole" userId="64de6a21-badb-4569-a91d-9e5b80a97e96" providerId="ADAL" clId="{AD9E5EDB-3752-4228-B8A2-A353209BE395}" dt="2025-06-03T22:02:22.301" v="2314" actId="27636"/>
        <pc:sldMkLst>
          <pc:docMk/>
          <pc:sldMk cId="3509059905" sldId="286"/>
        </pc:sldMkLst>
        <pc:spChg chg="mod">
          <ac:chgData name="Rementer, Nicole" userId="64de6a21-badb-4569-a91d-9e5b80a97e96" providerId="ADAL" clId="{AD9E5EDB-3752-4228-B8A2-A353209BE395}" dt="2025-06-03T22:02:22.301" v="2314" actId="27636"/>
          <ac:spMkLst>
            <pc:docMk/>
            <pc:sldMk cId="3509059905" sldId="286"/>
            <ac:spMk id="2" creationId="{40536107-CCF5-A426-6A3F-509A66AE6BDC}"/>
          </ac:spMkLst>
        </pc:spChg>
        <pc:spChg chg="add mod">
          <ac:chgData name="Rementer, Nicole" userId="64de6a21-badb-4569-a91d-9e5b80a97e96" providerId="ADAL" clId="{AD9E5EDB-3752-4228-B8A2-A353209BE395}" dt="2025-06-03T21:58:52.157" v="2275" actId="1076"/>
          <ac:spMkLst>
            <pc:docMk/>
            <pc:sldMk cId="3509059905" sldId="286"/>
            <ac:spMk id="8" creationId="{29017FD7-03AE-6E1D-AB5D-320D16527AB4}"/>
          </ac:spMkLst>
        </pc:spChg>
        <pc:graphicFrameChg chg="add mod ord modGraphic">
          <ac:chgData name="Rementer, Nicole" userId="64de6a21-badb-4569-a91d-9e5b80a97e96" providerId="ADAL" clId="{AD9E5EDB-3752-4228-B8A2-A353209BE395}" dt="2025-06-03T21:58:46.987" v="2274" actId="408"/>
          <ac:graphicFrameMkLst>
            <pc:docMk/>
            <pc:sldMk cId="3509059905" sldId="286"/>
            <ac:graphicFrameMk id="7" creationId="{D30A7991-D4DF-2F0E-3BA5-A90A97B9738D}"/>
          </ac:graphicFrameMkLst>
        </pc:graphicFrameChg>
      </pc:sldChg>
    </pc:docChg>
  </pc:docChgLst>
  <pc:docChgLst>
    <pc:chgData name="Rementer, Nicole" userId="64de6a21-badb-4569-a91d-9e5b80a97e96" providerId="ADAL" clId="{B027B772-7610-4298-A918-DC270FE75C7C}"/>
    <pc:docChg chg="undo custSel addSld delSld modSld sldOrd">
      <pc:chgData name="Rementer, Nicole" userId="64de6a21-badb-4569-a91d-9e5b80a97e96" providerId="ADAL" clId="{B027B772-7610-4298-A918-DC270FE75C7C}" dt="2025-05-14T16:45:05.575" v="2434" actId="478"/>
      <pc:docMkLst>
        <pc:docMk/>
      </pc:docMkLst>
      <pc:sldChg chg="modSp">
        <pc:chgData name="Rementer, Nicole" userId="64de6a21-badb-4569-a91d-9e5b80a97e96" providerId="ADAL" clId="{B027B772-7610-4298-A918-DC270FE75C7C}" dt="2025-05-12T15:22:43.341" v="818" actId="20577"/>
        <pc:sldMkLst>
          <pc:docMk/>
          <pc:sldMk cId="3758281797" sldId="264"/>
        </pc:sldMkLst>
        <pc:graphicFrameChg chg="mod">
          <ac:chgData name="Rementer, Nicole" userId="64de6a21-badb-4569-a91d-9e5b80a97e96" providerId="ADAL" clId="{B027B772-7610-4298-A918-DC270FE75C7C}" dt="2025-05-12T15:22:43.341" v="818" actId="20577"/>
          <ac:graphicFrameMkLst>
            <pc:docMk/>
            <pc:sldMk cId="3758281797" sldId="264"/>
            <ac:graphicFrameMk id="4" creationId="{3FE26D53-B3A3-6569-0708-54027E0C01E2}"/>
          </ac:graphicFrameMkLst>
        </pc:graphicFrameChg>
      </pc:sldChg>
      <pc:sldChg chg="modSp mod">
        <pc:chgData name="Rementer, Nicole" userId="64de6a21-badb-4569-a91d-9e5b80a97e96" providerId="ADAL" clId="{B027B772-7610-4298-A918-DC270FE75C7C}" dt="2025-05-12T15:18:00.493" v="812" actId="20577"/>
        <pc:sldMkLst>
          <pc:docMk/>
          <pc:sldMk cId="730236865" sldId="265"/>
        </pc:sldMkLst>
        <pc:spChg chg="mod">
          <ac:chgData name="Rementer, Nicole" userId="64de6a21-badb-4569-a91d-9e5b80a97e96" providerId="ADAL" clId="{B027B772-7610-4298-A918-DC270FE75C7C}" dt="2025-05-12T15:18:00.493" v="812" actId="20577"/>
          <ac:spMkLst>
            <pc:docMk/>
            <pc:sldMk cId="730236865" sldId="265"/>
            <ac:spMk id="2" creationId="{B99BF956-5C9E-E8B8-D71C-667FC50D658B}"/>
          </ac:spMkLst>
        </pc:spChg>
      </pc:sldChg>
      <pc:sldChg chg="addSp delSp modSp mod">
        <pc:chgData name="Rementer, Nicole" userId="64de6a21-badb-4569-a91d-9e5b80a97e96" providerId="ADAL" clId="{B027B772-7610-4298-A918-DC270FE75C7C}" dt="2025-05-12T15:19:51.714" v="817" actId="1076"/>
        <pc:sldMkLst>
          <pc:docMk/>
          <pc:sldMk cId="707089464" sldId="267"/>
        </pc:sldMkLst>
        <pc:spChg chg="add mod">
          <ac:chgData name="Rementer, Nicole" userId="64de6a21-badb-4569-a91d-9e5b80a97e96" providerId="ADAL" clId="{B027B772-7610-4298-A918-DC270FE75C7C}" dt="2025-05-12T15:19:51.714" v="817" actId="1076"/>
          <ac:spMkLst>
            <pc:docMk/>
            <pc:sldMk cId="707089464" sldId="267"/>
            <ac:spMk id="6" creationId="{90EE443F-E8C2-1027-0F12-1ACE91857B25}"/>
          </ac:spMkLst>
        </pc:spChg>
      </pc:sldChg>
      <pc:sldChg chg="modSp mod">
        <pc:chgData name="Rementer, Nicole" userId="64de6a21-badb-4569-a91d-9e5b80a97e96" providerId="ADAL" clId="{B027B772-7610-4298-A918-DC270FE75C7C}" dt="2025-05-01T16:35:30.231" v="0" actId="14100"/>
        <pc:sldMkLst>
          <pc:docMk/>
          <pc:sldMk cId="2815002697" sldId="268"/>
        </pc:sldMkLst>
        <pc:spChg chg="mod">
          <ac:chgData name="Rementer, Nicole" userId="64de6a21-badb-4569-a91d-9e5b80a97e96" providerId="ADAL" clId="{B027B772-7610-4298-A918-DC270FE75C7C}" dt="2025-05-01T16:35:30.231" v="0" actId="14100"/>
          <ac:spMkLst>
            <pc:docMk/>
            <pc:sldMk cId="2815002697" sldId="268"/>
            <ac:spMk id="3" creationId="{964FD99C-D5F5-346A-CF7B-4A8AB12FD8AB}"/>
          </ac:spMkLst>
        </pc:spChg>
      </pc:sldChg>
      <pc:sldChg chg="modSp mod">
        <pc:chgData name="Rementer, Nicole" userId="64de6a21-badb-4569-a91d-9e5b80a97e96" providerId="ADAL" clId="{B027B772-7610-4298-A918-DC270FE75C7C}" dt="2025-05-12T15:38:28.769" v="1479" actId="14100"/>
        <pc:sldMkLst>
          <pc:docMk/>
          <pc:sldMk cId="2170694907" sldId="272"/>
        </pc:sldMkLst>
        <pc:spChg chg="mod">
          <ac:chgData name="Rementer, Nicole" userId="64de6a21-badb-4569-a91d-9e5b80a97e96" providerId="ADAL" clId="{B027B772-7610-4298-A918-DC270FE75C7C}" dt="2025-05-12T15:38:16.283" v="1478" actId="113"/>
          <ac:spMkLst>
            <pc:docMk/>
            <pc:sldMk cId="2170694907" sldId="272"/>
            <ac:spMk id="2" creationId="{9EEC771A-088D-6134-AE71-98AC34168B83}"/>
          </ac:spMkLst>
        </pc:spChg>
        <pc:spChg chg="mod">
          <ac:chgData name="Rementer, Nicole" userId="64de6a21-badb-4569-a91d-9e5b80a97e96" providerId="ADAL" clId="{B027B772-7610-4298-A918-DC270FE75C7C}" dt="2025-05-12T15:38:28.769" v="1479" actId="14100"/>
          <ac:spMkLst>
            <pc:docMk/>
            <pc:sldMk cId="2170694907" sldId="272"/>
            <ac:spMk id="3" creationId="{FB02D8DF-7020-D702-A965-D9D5D1C35619}"/>
          </ac:spMkLst>
        </pc:spChg>
      </pc:sldChg>
      <pc:sldChg chg="mod modShow">
        <pc:chgData name="Rementer, Nicole" userId="64de6a21-badb-4569-a91d-9e5b80a97e96" providerId="ADAL" clId="{B027B772-7610-4298-A918-DC270FE75C7C}" dt="2025-05-09T19:45:42.642" v="759" actId="729"/>
        <pc:sldMkLst>
          <pc:docMk/>
          <pc:sldMk cId="1104366415" sldId="273"/>
        </pc:sldMkLst>
      </pc:sldChg>
      <pc:sldChg chg="modSp mod">
        <pc:chgData name="Rementer, Nicole" userId="64de6a21-badb-4569-a91d-9e5b80a97e96" providerId="ADAL" clId="{B027B772-7610-4298-A918-DC270FE75C7C}" dt="2025-05-09T19:46:50.558" v="786" actId="20577"/>
        <pc:sldMkLst>
          <pc:docMk/>
          <pc:sldMk cId="3594238314" sldId="277"/>
        </pc:sldMkLst>
        <pc:spChg chg="mod">
          <ac:chgData name="Rementer, Nicole" userId="64de6a21-badb-4569-a91d-9e5b80a97e96" providerId="ADAL" clId="{B027B772-7610-4298-A918-DC270FE75C7C}" dt="2025-05-09T19:46:50.558" v="786" actId="20577"/>
          <ac:spMkLst>
            <pc:docMk/>
            <pc:sldMk cId="3594238314" sldId="277"/>
            <ac:spMk id="3" creationId="{AA968015-7B5C-6F31-C535-C82902F8B7C4}"/>
          </ac:spMkLst>
        </pc:spChg>
      </pc:sldChg>
      <pc:sldChg chg="addSp delSp modSp new mod ord">
        <pc:chgData name="Rementer, Nicole" userId="64de6a21-badb-4569-a91d-9e5b80a97e96" providerId="ADAL" clId="{B027B772-7610-4298-A918-DC270FE75C7C}" dt="2025-05-12T15:17:06.133" v="800" actId="5793"/>
        <pc:sldMkLst>
          <pc:docMk/>
          <pc:sldMk cId="2119539128" sldId="279"/>
        </pc:sldMkLst>
      </pc:sldChg>
      <pc:sldChg chg="modSp new mod ord">
        <pc:chgData name="Rementer, Nicole" userId="64de6a21-badb-4569-a91d-9e5b80a97e96" providerId="ADAL" clId="{B027B772-7610-4298-A918-DC270FE75C7C}" dt="2025-05-09T19:43:19.435" v="709" actId="20577"/>
        <pc:sldMkLst>
          <pc:docMk/>
          <pc:sldMk cId="2227266473" sldId="280"/>
        </pc:sldMkLst>
      </pc:sldChg>
      <pc:sldChg chg="modSp add mod">
        <pc:chgData name="Rementer, Nicole" userId="64de6a21-badb-4569-a91d-9e5b80a97e96" providerId="ADAL" clId="{B027B772-7610-4298-A918-DC270FE75C7C}" dt="2025-05-09T19:44:10.140" v="717" actId="20577"/>
        <pc:sldMkLst>
          <pc:docMk/>
          <pc:sldMk cId="1174444297" sldId="281"/>
        </pc:sldMkLst>
      </pc:sldChg>
      <pc:sldChg chg="new del">
        <pc:chgData name="Rementer, Nicole" userId="64de6a21-badb-4569-a91d-9e5b80a97e96" providerId="ADAL" clId="{B027B772-7610-4298-A918-DC270FE75C7C}" dt="2025-05-09T19:31:53.385" v="454" actId="2696"/>
        <pc:sldMkLst>
          <pc:docMk/>
          <pc:sldMk cId="1087742183" sldId="282"/>
        </pc:sldMkLst>
      </pc:sldChg>
      <pc:sldChg chg="modSp add mod ord">
        <pc:chgData name="Rementer, Nicole" userId="64de6a21-badb-4569-a91d-9e5b80a97e96" providerId="ADAL" clId="{B027B772-7610-4298-A918-DC270FE75C7C}" dt="2025-05-12T15:29:05.399" v="1021" actId="115"/>
        <pc:sldMkLst>
          <pc:docMk/>
          <pc:sldMk cId="2885088433" sldId="282"/>
        </pc:sldMkLst>
      </pc:sldChg>
      <pc:sldChg chg="modSp add mod">
        <pc:chgData name="Rementer, Nicole" userId="64de6a21-badb-4569-a91d-9e5b80a97e96" providerId="ADAL" clId="{B027B772-7610-4298-A918-DC270FE75C7C}" dt="2025-05-12T15:43:17.100" v="1617" actId="20577"/>
        <pc:sldMkLst>
          <pc:docMk/>
          <pc:sldMk cId="1801969918" sldId="283"/>
        </pc:sldMkLst>
        <pc:spChg chg="mod">
          <ac:chgData name="Rementer, Nicole" userId="64de6a21-badb-4569-a91d-9e5b80a97e96" providerId="ADAL" clId="{B027B772-7610-4298-A918-DC270FE75C7C}" dt="2025-05-12T15:30:03.162" v="1030" actId="113"/>
          <ac:spMkLst>
            <pc:docMk/>
            <pc:sldMk cId="1801969918" sldId="283"/>
            <ac:spMk id="2" creationId="{9EEC771A-088D-6134-AE71-98AC34168B83}"/>
          </ac:spMkLst>
        </pc:spChg>
        <pc:spChg chg="mod">
          <ac:chgData name="Rementer, Nicole" userId="64de6a21-badb-4569-a91d-9e5b80a97e96" providerId="ADAL" clId="{B027B772-7610-4298-A918-DC270FE75C7C}" dt="2025-05-12T15:43:17.100" v="1617" actId="20577"/>
          <ac:spMkLst>
            <pc:docMk/>
            <pc:sldMk cId="1801969918" sldId="283"/>
            <ac:spMk id="3" creationId="{FB02D8DF-7020-D702-A965-D9D5D1C35619}"/>
          </ac:spMkLst>
        </pc:spChg>
      </pc:sldChg>
      <pc:sldChg chg="new del">
        <pc:chgData name="Rementer, Nicole" userId="64de6a21-badb-4569-a91d-9e5b80a97e96" providerId="ADAL" clId="{B027B772-7610-4298-A918-DC270FE75C7C}" dt="2025-05-12T15:24:33.790" v="822" actId="47"/>
        <pc:sldMkLst>
          <pc:docMk/>
          <pc:sldMk cId="3423443929" sldId="283"/>
        </pc:sldMkLst>
      </pc:sldChg>
      <pc:sldChg chg="addSp delSp modSp new mod modClrScheme chgLayout">
        <pc:chgData name="Rementer, Nicole" userId="64de6a21-badb-4569-a91d-9e5b80a97e96" providerId="ADAL" clId="{B027B772-7610-4298-A918-DC270FE75C7C}" dt="2025-05-14T16:45:05.575" v="2434" actId="478"/>
        <pc:sldMkLst>
          <pc:docMk/>
          <pc:sldMk cId="229666357" sldId="284"/>
        </pc:sldMkLst>
        <pc:spChg chg="mod ord">
          <ac:chgData name="Rementer, Nicole" userId="64de6a21-badb-4569-a91d-9e5b80a97e96" providerId="ADAL" clId="{B027B772-7610-4298-A918-DC270FE75C7C}" dt="2025-05-14T15:51:13.544" v="1619" actId="700"/>
          <ac:spMkLst>
            <pc:docMk/>
            <pc:sldMk cId="229666357" sldId="284"/>
            <ac:spMk id="4" creationId="{BF6A049B-9A88-E04B-F34B-1583F5478F54}"/>
          </ac:spMkLst>
        </pc:spChg>
        <pc:spChg chg="add mod ord">
          <ac:chgData name="Rementer, Nicole" userId="64de6a21-badb-4569-a91d-9e5b80a97e96" providerId="ADAL" clId="{B027B772-7610-4298-A918-DC270FE75C7C}" dt="2025-05-14T16:01:14.357" v="1918" actId="20577"/>
          <ac:spMkLst>
            <pc:docMk/>
            <pc:sldMk cId="229666357" sldId="284"/>
            <ac:spMk id="5" creationId="{EE00DE0A-93AF-DA9A-115A-BF138353596F}"/>
          </ac:spMkLst>
        </pc:spChg>
        <pc:graphicFrameChg chg="add del mod ord modGraphic">
          <ac:chgData name="Rementer, Nicole" userId="64de6a21-badb-4569-a91d-9e5b80a97e96" providerId="ADAL" clId="{B027B772-7610-4298-A918-DC270FE75C7C}" dt="2025-05-14T16:41:35.176" v="2415"/>
          <ac:graphicFrameMkLst>
            <pc:docMk/>
            <pc:sldMk cId="229666357" sldId="284"/>
            <ac:graphicFrameMk id="7" creationId="{EDC34BAF-F75C-8AB1-4DE3-42EFEE6CE648}"/>
          </ac:graphicFrameMkLst>
        </pc:graphicFrameChg>
      </pc:sldChg>
    </pc:docChg>
  </pc:docChgLst>
  <pc:docChgLst>
    <pc:chgData name="Theriault, Carla" userId="S::theriault.carla@epa.gov::e8cafd70-76f0-4e89-8460-ae93ccef1481" providerId="AD" clId="Web-{1DD8BF97-9364-FFAE-BBF4-DAF5CE33E267}"/>
    <pc:docChg chg="modSld">
      <pc:chgData name="Theriault, Carla" userId="S::theriault.carla@epa.gov::e8cafd70-76f0-4e89-8460-ae93ccef1481" providerId="AD" clId="Web-{1DD8BF97-9364-FFAE-BBF4-DAF5CE33E267}" dt="2025-06-04T13:25:10.730" v="23" actId="20577"/>
      <pc:docMkLst>
        <pc:docMk/>
      </pc:docMkLst>
      <pc:sldChg chg="modSp">
        <pc:chgData name="Theriault, Carla" userId="S::theriault.carla@epa.gov::e8cafd70-76f0-4e89-8460-ae93ccef1481" providerId="AD" clId="Web-{1DD8BF97-9364-FFAE-BBF4-DAF5CE33E267}" dt="2025-06-04T13:25:10.730" v="23" actId="20577"/>
        <pc:sldMkLst>
          <pc:docMk/>
          <pc:sldMk cId="3080285214" sldId="285"/>
        </pc:sldMkLst>
        <pc:spChg chg="mod">
          <ac:chgData name="Theriault, Carla" userId="S::theriault.carla@epa.gov::e8cafd70-76f0-4e89-8460-ae93ccef1481" providerId="AD" clId="Web-{1DD8BF97-9364-FFAE-BBF4-DAF5CE33E267}" dt="2025-06-04T13:25:10.730" v="23" actId="20577"/>
          <ac:spMkLst>
            <pc:docMk/>
            <pc:sldMk cId="3080285214" sldId="285"/>
            <ac:spMk id="3" creationId="{29385561-F1C6-95FC-3D93-F0F17E1D3FA9}"/>
          </ac:spMkLst>
        </pc:spChg>
      </pc:sldChg>
    </pc:docChg>
  </pc:docChgLst>
  <pc:docChgLst>
    <pc:chgData name="Fugh, Justina" userId="e9a372fe-7f51-48e7-9e3e-972b728b9f24" providerId="ADAL" clId="{D3D357F1-78D9-4011-AADD-3CA8DE2D579D}"/>
    <pc:docChg chg="custSel modSld">
      <pc:chgData name="Fugh, Justina" userId="e9a372fe-7f51-48e7-9e3e-972b728b9f24" providerId="ADAL" clId="{D3D357F1-78D9-4011-AADD-3CA8DE2D579D}" dt="2025-06-03T22:27:35.584" v="652" actId="6549"/>
      <pc:docMkLst>
        <pc:docMk/>
      </pc:docMkLst>
      <pc:sldChg chg="delSp modSp mod">
        <pc:chgData name="Fugh, Justina" userId="e9a372fe-7f51-48e7-9e3e-972b728b9f24" providerId="ADAL" clId="{D3D357F1-78D9-4011-AADD-3CA8DE2D579D}" dt="2025-06-03T22:20:52.883" v="349" actId="20577"/>
        <pc:sldMkLst>
          <pc:docMk/>
          <pc:sldMk cId="730236865" sldId="265"/>
        </pc:sldMkLst>
        <pc:spChg chg="mod">
          <ac:chgData name="Fugh, Justina" userId="e9a372fe-7f51-48e7-9e3e-972b728b9f24" providerId="ADAL" clId="{D3D357F1-78D9-4011-AADD-3CA8DE2D579D}" dt="2025-06-03T22:17:32.157" v="215" actId="6549"/>
          <ac:spMkLst>
            <pc:docMk/>
            <pc:sldMk cId="730236865" sldId="265"/>
            <ac:spMk id="2" creationId="{B99BF956-5C9E-E8B8-D71C-667FC50D658B}"/>
          </ac:spMkLst>
        </pc:spChg>
        <pc:spChg chg="mod">
          <ac:chgData name="Fugh, Justina" userId="e9a372fe-7f51-48e7-9e3e-972b728b9f24" providerId="ADAL" clId="{D3D357F1-78D9-4011-AADD-3CA8DE2D579D}" dt="2025-06-03T22:20:52.883" v="349" actId="20577"/>
          <ac:spMkLst>
            <pc:docMk/>
            <pc:sldMk cId="730236865" sldId="265"/>
            <ac:spMk id="5" creationId="{048F7E40-3A4C-1F97-9D45-F941C3F3AAB9}"/>
          </ac:spMkLst>
        </pc:spChg>
      </pc:sldChg>
      <pc:sldChg chg="delSp modSp mod">
        <pc:chgData name="Fugh, Justina" userId="e9a372fe-7f51-48e7-9e3e-972b728b9f24" providerId="ADAL" clId="{D3D357F1-78D9-4011-AADD-3CA8DE2D579D}" dt="2025-06-03T22:27:17.184" v="651" actId="20577"/>
        <pc:sldMkLst>
          <pc:docMk/>
          <pc:sldMk cId="2815002697" sldId="268"/>
        </pc:sldMkLst>
        <pc:spChg chg="mod">
          <ac:chgData name="Fugh, Justina" userId="e9a372fe-7f51-48e7-9e3e-972b728b9f24" providerId="ADAL" clId="{D3D357F1-78D9-4011-AADD-3CA8DE2D579D}" dt="2025-06-03T22:27:17.184" v="651" actId="20577"/>
          <ac:spMkLst>
            <pc:docMk/>
            <pc:sldMk cId="2815002697" sldId="268"/>
            <ac:spMk id="3" creationId="{964FD99C-D5F5-346A-CF7B-4A8AB12FD8AB}"/>
          </ac:spMkLst>
        </pc:spChg>
      </pc:sldChg>
      <pc:sldChg chg="modSp mod">
        <pc:chgData name="Fugh, Justina" userId="e9a372fe-7f51-48e7-9e3e-972b728b9f24" providerId="ADAL" clId="{D3D357F1-78D9-4011-AADD-3CA8DE2D579D}" dt="2025-06-03T22:17:17.226" v="213" actId="122"/>
        <pc:sldMkLst>
          <pc:docMk/>
          <pc:sldMk cId="1104366415" sldId="273"/>
        </pc:sldMkLst>
        <pc:spChg chg="mod">
          <ac:chgData name="Fugh, Justina" userId="e9a372fe-7f51-48e7-9e3e-972b728b9f24" providerId="ADAL" clId="{D3D357F1-78D9-4011-AADD-3CA8DE2D579D}" dt="2025-06-03T22:17:17.226" v="213" actId="122"/>
          <ac:spMkLst>
            <pc:docMk/>
            <pc:sldMk cId="1104366415" sldId="273"/>
            <ac:spMk id="3" creationId="{EEBD1C29-45C1-9765-CFA2-9026CB971E40}"/>
          </ac:spMkLst>
        </pc:spChg>
      </pc:sldChg>
      <pc:sldChg chg="delSp modSp mod">
        <pc:chgData name="Fugh, Justina" userId="e9a372fe-7f51-48e7-9e3e-972b728b9f24" providerId="ADAL" clId="{D3D357F1-78D9-4011-AADD-3CA8DE2D579D}" dt="2025-06-03T22:23:46.444" v="531" actId="6549"/>
        <pc:sldMkLst>
          <pc:docMk/>
          <pc:sldMk cId="2351329521" sldId="275"/>
        </pc:sldMkLst>
        <pc:spChg chg="mod">
          <ac:chgData name="Fugh, Justina" userId="e9a372fe-7f51-48e7-9e3e-972b728b9f24" providerId="ADAL" clId="{D3D357F1-78D9-4011-AADD-3CA8DE2D579D}" dt="2025-06-03T22:23:46.444" v="531" actId="6549"/>
          <ac:spMkLst>
            <pc:docMk/>
            <pc:sldMk cId="2351329521" sldId="275"/>
            <ac:spMk id="3" creationId="{964FD99C-D5F5-346A-CF7B-4A8AB12FD8AB}"/>
          </ac:spMkLst>
        </pc:spChg>
      </pc:sldChg>
      <pc:sldChg chg="delSp mod">
        <pc:chgData name="Fugh, Justina" userId="e9a372fe-7f51-48e7-9e3e-972b728b9f24" providerId="ADAL" clId="{D3D357F1-78D9-4011-AADD-3CA8DE2D579D}" dt="2025-06-03T22:18:17.520" v="240" actId="478"/>
        <pc:sldMkLst>
          <pc:docMk/>
          <pc:sldMk cId="3594238314" sldId="277"/>
        </pc:sldMkLst>
      </pc:sldChg>
      <pc:sldChg chg="delSp modSp mod">
        <pc:chgData name="Fugh, Justina" userId="e9a372fe-7f51-48e7-9e3e-972b728b9f24" providerId="ADAL" clId="{D3D357F1-78D9-4011-AADD-3CA8DE2D579D}" dt="2025-06-03T22:27:35.584" v="652" actId="6549"/>
        <pc:sldMkLst>
          <pc:docMk/>
          <pc:sldMk cId="3080285214" sldId="285"/>
        </pc:sldMkLst>
        <pc:spChg chg="mod">
          <ac:chgData name="Fugh, Justina" userId="e9a372fe-7f51-48e7-9e3e-972b728b9f24" providerId="ADAL" clId="{D3D357F1-78D9-4011-AADD-3CA8DE2D579D}" dt="2025-06-03T22:24:17.580" v="534" actId="120"/>
          <ac:spMkLst>
            <pc:docMk/>
            <pc:sldMk cId="3080285214" sldId="285"/>
            <ac:spMk id="2" creationId="{40536107-CCF5-A426-6A3F-509A66AE6BDC}"/>
          </ac:spMkLst>
        </pc:spChg>
        <pc:spChg chg="mod">
          <ac:chgData name="Fugh, Justina" userId="e9a372fe-7f51-48e7-9e3e-972b728b9f24" providerId="ADAL" clId="{D3D357F1-78D9-4011-AADD-3CA8DE2D579D}" dt="2025-06-03T22:27:35.584" v="652" actId="6549"/>
          <ac:spMkLst>
            <pc:docMk/>
            <pc:sldMk cId="3080285214" sldId="285"/>
            <ac:spMk id="3" creationId="{29385561-F1C6-95FC-3D93-F0F17E1D3FA9}"/>
          </ac:spMkLst>
        </pc:spChg>
      </pc:sldChg>
      <pc:sldChg chg="delSp modSp mod">
        <pc:chgData name="Fugh, Justina" userId="e9a372fe-7f51-48e7-9e3e-972b728b9f24" providerId="ADAL" clId="{D3D357F1-78D9-4011-AADD-3CA8DE2D579D}" dt="2025-06-03T22:18:14.654" v="239" actId="478"/>
        <pc:sldMkLst>
          <pc:docMk/>
          <pc:sldMk cId="3509059905" sldId="286"/>
        </pc:sldMkLst>
      </pc:sldChg>
    </pc:docChg>
  </pc:docChgLst>
  <pc:docChgLst>
    <pc:chgData name="Rementer, Nicole" userId="64de6a21-badb-4569-a91d-9e5b80a97e96" providerId="ADAL" clId="{4FC787A3-7167-4835-BBC7-82B4CAC7A160}"/>
    <pc:docChg chg="undo custSel delSld modSld">
      <pc:chgData name="Rementer, Nicole" userId="64de6a21-badb-4569-a91d-9e5b80a97e96" providerId="ADAL" clId="{4FC787A3-7167-4835-BBC7-82B4CAC7A160}" dt="2025-07-16T13:21:42.326" v="17" actId="12"/>
      <pc:docMkLst>
        <pc:docMk/>
      </pc:docMkLst>
      <pc:sldChg chg="modSp mod">
        <pc:chgData name="Rementer, Nicole" userId="64de6a21-badb-4569-a91d-9e5b80a97e96" providerId="ADAL" clId="{4FC787A3-7167-4835-BBC7-82B4CAC7A160}" dt="2025-07-16T13:20:04.806" v="9" actId="207"/>
        <pc:sldMkLst>
          <pc:docMk/>
          <pc:sldMk cId="730236865" sldId="265"/>
        </pc:sldMkLst>
        <pc:spChg chg="mod">
          <ac:chgData name="Rementer, Nicole" userId="64de6a21-badb-4569-a91d-9e5b80a97e96" providerId="ADAL" clId="{4FC787A3-7167-4835-BBC7-82B4CAC7A160}" dt="2025-07-16T13:20:04.806" v="9" actId="207"/>
          <ac:spMkLst>
            <pc:docMk/>
            <pc:sldMk cId="730236865" sldId="265"/>
            <ac:spMk id="5" creationId="{048F7E40-3A4C-1F97-9D45-F941C3F3AAB9}"/>
          </ac:spMkLst>
        </pc:spChg>
      </pc:sldChg>
      <pc:sldChg chg="modSp mod">
        <pc:chgData name="Rementer, Nicole" userId="64de6a21-badb-4569-a91d-9e5b80a97e96" providerId="ADAL" clId="{4FC787A3-7167-4835-BBC7-82B4CAC7A160}" dt="2025-07-16T13:20:29.997" v="11" actId="207"/>
        <pc:sldMkLst>
          <pc:docMk/>
          <pc:sldMk cId="2815002697" sldId="268"/>
        </pc:sldMkLst>
        <pc:spChg chg="mod">
          <ac:chgData name="Rementer, Nicole" userId="64de6a21-badb-4569-a91d-9e5b80a97e96" providerId="ADAL" clId="{4FC787A3-7167-4835-BBC7-82B4CAC7A160}" dt="2025-07-16T13:20:29.997" v="11" actId="207"/>
          <ac:spMkLst>
            <pc:docMk/>
            <pc:sldMk cId="2815002697" sldId="268"/>
            <ac:spMk id="3" creationId="{964FD99C-D5F5-346A-CF7B-4A8AB12FD8AB}"/>
          </ac:spMkLst>
        </pc:spChg>
      </pc:sldChg>
      <pc:sldChg chg="modSp mod">
        <pc:chgData name="Rementer, Nicole" userId="64de6a21-badb-4569-a91d-9e5b80a97e96" providerId="ADAL" clId="{4FC787A3-7167-4835-BBC7-82B4CAC7A160}" dt="2025-07-16T13:19:31.710" v="6" actId="207"/>
        <pc:sldMkLst>
          <pc:docMk/>
          <pc:sldMk cId="2521012166" sldId="270"/>
        </pc:sldMkLst>
        <pc:spChg chg="mod">
          <ac:chgData name="Rementer, Nicole" userId="64de6a21-badb-4569-a91d-9e5b80a97e96" providerId="ADAL" clId="{4FC787A3-7167-4835-BBC7-82B4CAC7A160}" dt="2025-07-16T13:19:31.710" v="6" actId="207"/>
          <ac:spMkLst>
            <pc:docMk/>
            <pc:sldMk cId="2521012166" sldId="270"/>
            <ac:spMk id="3" creationId="{ACA3F8D0-B1FF-6C45-0A32-EE70C4ECB9B1}"/>
          </ac:spMkLst>
        </pc:spChg>
      </pc:sldChg>
      <pc:sldChg chg="del">
        <pc:chgData name="Rementer, Nicole" userId="64de6a21-badb-4569-a91d-9e5b80a97e96" providerId="ADAL" clId="{4FC787A3-7167-4835-BBC7-82B4CAC7A160}" dt="2025-07-16T13:16:46.933" v="0" actId="2696"/>
        <pc:sldMkLst>
          <pc:docMk/>
          <pc:sldMk cId="3883568788" sldId="271"/>
        </pc:sldMkLst>
      </pc:sldChg>
      <pc:sldChg chg="modSp mod">
        <pc:chgData name="Rementer, Nicole" userId="64de6a21-badb-4569-a91d-9e5b80a97e96" providerId="ADAL" clId="{4FC787A3-7167-4835-BBC7-82B4CAC7A160}" dt="2025-07-16T13:18:16.105" v="3" actId="207"/>
        <pc:sldMkLst>
          <pc:docMk/>
          <pc:sldMk cId="4158375021" sldId="276"/>
        </pc:sldMkLst>
        <pc:spChg chg="mod">
          <ac:chgData name="Rementer, Nicole" userId="64de6a21-badb-4569-a91d-9e5b80a97e96" providerId="ADAL" clId="{4FC787A3-7167-4835-BBC7-82B4CAC7A160}" dt="2025-07-16T13:18:16.105" v="3" actId="207"/>
          <ac:spMkLst>
            <pc:docMk/>
            <pc:sldMk cId="4158375021" sldId="276"/>
            <ac:spMk id="3" creationId="{F08EC0C2-4DE2-DEAB-237A-08B4B83610E9}"/>
          </ac:spMkLst>
        </pc:spChg>
      </pc:sldChg>
      <pc:sldChg chg="modSp mod">
        <pc:chgData name="Rementer, Nicole" userId="64de6a21-badb-4569-a91d-9e5b80a97e96" providerId="ADAL" clId="{4FC787A3-7167-4835-BBC7-82B4CAC7A160}" dt="2025-07-16T13:18:01.383" v="2" actId="207"/>
        <pc:sldMkLst>
          <pc:docMk/>
          <pc:sldMk cId="3594238314" sldId="277"/>
        </pc:sldMkLst>
        <pc:spChg chg="mod">
          <ac:chgData name="Rementer, Nicole" userId="64de6a21-badb-4569-a91d-9e5b80a97e96" providerId="ADAL" clId="{4FC787A3-7167-4835-BBC7-82B4CAC7A160}" dt="2025-07-16T13:18:01.383" v="2" actId="207"/>
          <ac:spMkLst>
            <pc:docMk/>
            <pc:sldMk cId="3594238314" sldId="277"/>
            <ac:spMk id="3" creationId="{AA968015-7B5C-6F31-C535-C82902F8B7C4}"/>
          </ac:spMkLst>
        </pc:spChg>
      </pc:sldChg>
      <pc:sldChg chg="modSp mod">
        <pc:chgData name="Rementer, Nicole" userId="64de6a21-badb-4569-a91d-9e5b80a97e96" providerId="ADAL" clId="{4FC787A3-7167-4835-BBC7-82B4CAC7A160}" dt="2025-07-16T13:21:42.326" v="17" actId="12"/>
        <pc:sldMkLst>
          <pc:docMk/>
          <pc:sldMk cId="540471569" sldId="278"/>
        </pc:sldMkLst>
        <pc:spChg chg="mod">
          <ac:chgData name="Rementer, Nicole" userId="64de6a21-badb-4569-a91d-9e5b80a97e96" providerId="ADAL" clId="{4FC787A3-7167-4835-BBC7-82B4CAC7A160}" dt="2025-07-16T13:21:42.326" v="17" actId="12"/>
          <ac:spMkLst>
            <pc:docMk/>
            <pc:sldMk cId="540471569" sldId="278"/>
            <ac:spMk id="3" creationId="{33C5BCF8-51E8-0BE6-4F32-309A2A9A84F2}"/>
          </ac:spMkLst>
        </pc:spChg>
      </pc:sldChg>
      <pc:sldChg chg="modSp mod">
        <pc:chgData name="Rementer, Nicole" userId="64de6a21-badb-4569-a91d-9e5b80a97e96" providerId="ADAL" clId="{4FC787A3-7167-4835-BBC7-82B4CAC7A160}" dt="2025-07-16T13:21:16.113" v="14" actId="207"/>
        <pc:sldMkLst>
          <pc:docMk/>
          <pc:sldMk cId="1801969918" sldId="283"/>
        </pc:sldMkLst>
        <pc:spChg chg="mod">
          <ac:chgData name="Rementer, Nicole" userId="64de6a21-badb-4569-a91d-9e5b80a97e96" providerId="ADAL" clId="{4FC787A3-7167-4835-BBC7-82B4CAC7A160}" dt="2025-07-16T13:21:16.113" v="14" actId="207"/>
          <ac:spMkLst>
            <pc:docMk/>
            <pc:sldMk cId="1801969918" sldId="283"/>
            <ac:spMk id="3" creationId="{FB02D8DF-7020-D702-A965-D9D5D1C35619}"/>
          </ac:spMkLst>
        </pc:spChg>
      </pc:sldChg>
      <pc:sldChg chg="modSp mod">
        <pc:chgData name="Rementer, Nicole" userId="64de6a21-badb-4569-a91d-9e5b80a97e96" providerId="ADAL" clId="{4FC787A3-7167-4835-BBC7-82B4CAC7A160}" dt="2025-07-16T13:20:40.345" v="12" actId="207"/>
        <pc:sldMkLst>
          <pc:docMk/>
          <pc:sldMk cId="3080285214" sldId="285"/>
        </pc:sldMkLst>
        <pc:spChg chg="mod">
          <ac:chgData name="Rementer, Nicole" userId="64de6a21-badb-4569-a91d-9e5b80a97e96" providerId="ADAL" clId="{4FC787A3-7167-4835-BBC7-82B4CAC7A160}" dt="2025-07-16T13:20:40.345" v="12" actId="207"/>
          <ac:spMkLst>
            <pc:docMk/>
            <pc:sldMk cId="3080285214" sldId="285"/>
            <ac:spMk id="3" creationId="{29385561-F1C6-95FC-3D93-F0F17E1D3FA9}"/>
          </ac:spMkLst>
        </pc:spChg>
      </pc:sldChg>
    </pc:docChg>
  </pc:docChgLst>
  <pc:docChgLst>
    <pc:chgData name="Mosley, Ferne" userId="S::mosley.ferne@epa.gov::e29d7e96-82da-4d09-89ec-3795cddf96d5" providerId="AD" clId="Web-{E64DC1E5-9053-D649-57DF-D59363362FF0}"/>
    <pc:docChg chg="modSld">
      <pc:chgData name="Mosley, Ferne" userId="S::mosley.ferne@epa.gov::e29d7e96-82da-4d09-89ec-3795cddf96d5" providerId="AD" clId="Web-{E64DC1E5-9053-D649-57DF-D59363362FF0}" dt="2025-06-03T22:19:34.931" v="368" actId="20577"/>
      <pc:docMkLst>
        <pc:docMk/>
      </pc:docMkLst>
      <pc:sldChg chg="modSp">
        <pc:chgData name="Mosley, Ferne" userId="S::mosley.ferne@epa.gov::e29d7e96-82da-4d09-89ec-3795cddf96d5" providerId="AD" clId="Web-{E64DC1E5-9053-D649-57DF-D59363362FF0}" dt="2025-06-03T22:13:16.946" v="86" actId="20577"/>
        <pc:sldMkLst>
          <pc:docMk/>
          <pc:sldMk cId="730236865" sldId="265"/>
        </pc:sldMkLst>
        <pc:spChg chg="mod">
          <ac:chgData name="Mosley, Ferne" userId="S::mosley.ferne@epa.gov::e29d7e96-82da-4d09-89ec-3795cddf96d5" providerId="AD" clId="Web-{E64DC1E5-9053-D649-57DF-D59363362FF0}" dt="2025-06-03T22:13:16.946" v="86" actId="20577"/>
          <ac:spMkLst>
            <pc:docMk/>
            <pc:sldMk cId="730236865" sldId="265"/>
            <ac:spMk id="5" creationId="{048F7E40-3A4C-1F97-9D45-F941C3F3AAB9}"/>
          </ac:spMkLst>
        </pc:spChg>
      </pc:sldChg>
      <pc:sldChg chg="modSp">
        <pc:chgData name="Mosley, Ferne" userId="S::mosley.ferne@epa.gov::e29d7e96-82da-4d09-89ec-3795cddf96d5" providerId="AD" clId="Web-{E64DC1E5-9053-D649-57DF-D59363362FF0}" dt="2025-06-03T22:13:45.493" v="102" actId="20577"/>
        <pc:sldMkLst>
          <pc:docMk/>
          <pc:sldMk cId="2815002697" sldId="268"/>
        </pc:sldMkLst>
        <pc:spChg chg="mod">
          <ac:chgData name="Mosley, Ferne" userId="S::mosley.ferne@epa.gov::e29d7e96-82da-4d09-89ec-3795cddf96d5" providerId="AD" clId="Web-{E64DC1E5-9053-D649-57DF-D59363362FF0}" dt="2025-06-03T22:13:45.493" v="102" actId="20577"/>
          <ac:spMkLst>
            <pc:docMk/>
            <pc:sldMk cId="2815002697" sldId="268"/>
            <ac:spMk id="3" creationId="{964FD99C-D5F5-346A-CF7B-4A8AB12FD8AB}"/>
          </ac:spMkLst>
        </pc:spChg>
      </pc:sldChg>
      <pc:sldChg chg="modSp">
        <pc:chgData name="Mosley, Ferne" userId="S::mosley.ferne@epa.gov::e29d7e96-82da-4d09-89ec-3795cddf96d5" providerId="AD" clId="Web-{E64DC1E5-9053-D649-57DF-D59363362FF0}" dt="2025-06-03T22:10:40.867" v="6" actId="20577"/>
        <pc:sldMkLst>
          <pc:docMk/>
          <pc:sldMk cId="1104366415" sldId="273"/>
        </pc:sldMkLst>
        <pc:spChg chg="mod">
          <ac:chgData name="Mosley, Ferne" userId="S::mosley.ferne@epa.gov::e29d7e96-82da-4d09-89ec-3795cddf96d5" providerId="AD" clId="Web-{E64DC1E5-9053-D649-57DF-D59363362FF0}" dt="2025-06-03T22:10:40.867" v="6" actId="20577"/>
          <ac:spMkLst>
            <pc:docMk/>
            <pc:sldMk cId="1104366415" sldId="273"/>
            <ac:spMk id="3" creationId="{EEBD1C29-45C1-9765-CFA2-9026CB971E40}"/>
          </ac:spMkLst>
        </pc:spChg>
      </pc:sldChg>
      <pc:sldChg chg="modSp">
        <pc:chgData name="Mosley, Ferne" userId="S::mosley.ferne@epa.gov::e29d7e96-82da-4d09-89ec-3795cddf96d5" providerId="AD" clId="Web-{E64DC1E5-9053-D649-57DF-D59363362FF0}" dt="2025-06-03T22:19:34.931" v="368" actId="20577"/>
        <pc:sldMkLst>
          <pc:docMk/>
          <pc:sldMk cId="3080285214" sldId="285"/>
        </pc:sldMkLst>
        <pc:spChg chg="mod">
          <ac:chgData name="Mosley, Ferne" userId="S::mosley.ferne@epa.gov::e29d7e96-82da-4d09-89ec-3795cddf96d5" providerId="AD" clId="Web-{E64DC1E5-9053-D649-57DF-D59363362FF0}" dt="2025-06-03T22:19:34.931" v="368" actId="20577"/>
          <ac:spMkLst>
            <pc:docMk/>
            <pc:sldMk cId="3080285214" sldId="285"/>
            <ac:spMk id="3" creationId="{29385561-F1C6-95FC-3D93-F0F17E1D3FA9}"/>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image" Target="../media/image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 Id="rId5" Type="http://schemas.openxmlformats.org/officeDocument/2006/relationships/image" Target="../media/image6.jpeg"/><Relationship Id="rId4"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1DC4A7-5AD2-41C4-91FA-6F6C04A61D2F}" type="doc">
      <dgm:prSet loTypeId="urn:microsoft.com/office/officeart/2005/8/layout/hList7" loCatId="process" qsTypeId="urn:microsoft.com/office/officeart/2005/8/quickstyle/simple1" qsCatId="simple" csTypeId="urn:microsoft.com/office/officeart/2005/8/colors/accent1_2" csCatId="accent1" phldr="1"/>
      <dgm:spPr/>
    </dgm:pt>
    <dgm:pt modelId="{10DCE7AE-C019-49BD-8383-52BABCB35D1B}">
      <dgm:prSet phldrT="[Text]"/>
      <dgm:spPr/>
      <dgm:t>
        <a:bodyPr/>
        <a:lstStyle/>
        <a:p>
          <a:r>
            <a:rPr lang="en-US"/>
            <a:t>Representational Conflict of Interest Laws (Criminal)</a:t>
          </a:r>
        </a:p>
      </dgm:t>
    </dgm:pt>
    <dgm:pt modelId="{58A2A340-F6BC-43A1-A6D0-9590AAAD2E1C}" type="parTrans" cxnId="{043AAB52-AA4D-4E12-A44B-C7F14260A966}">
      <dgm:prSet/>
      <dgm:spPr/>
      <dgm:t>
        <a:bodyPr/>
        <a:lstStyle/>
        <a:p>
          <a:endParaRPr lang="en-US"/>
        </a:p>
      </dgm:t>
    </dgm:pt>
    <dgm:pt modelId="{E2E08D06-5A7F-49AA-A6AA-0936201532D9}" type="sibTrans" cxnId="{043AAB52-AA4D-4E12-A44B-C7F14260A966}">
      <dgm:prSet/>
      <dgm:spPr/>
      <dgm:t>
        <a:bodyPr/>
        <a:lstStyle/>
        <a:p>
          <a:endParaRPr lang="en-US"/>
        </a:p>
      </dgm:t>
    </dgm:pt>
    <dgm:pt modelId="{999852E4-B11C-4FB0-AB03-133241AC1B23}">
      <dgm:prSet phldrT="[Text]"/>
      <dgm:spPr/>
      <dgm:t>
        <a:bodyPr/>
        <a:lstStyle/>
        <a:p>
          <a:r>
            <a:rPr lang="en-US"/>
            <a:t>Misuse of Position</a:t>
          </a:r>
        </a:p>
      </dgm:t>
    </dgm:pt>
    <dgm:pt modelId="{A9A36E96-284A-45F8-86D5-0165E3CFB6FB}" type="parTrans" cxnId="{1E88F474-DD0E-41ED-8746-4C089DF90365}">
      <dgm:prSet/>
      <dgm:spPr/>
      <dgm:t>
        <a:bodyPr/>
        <a:lstStyle/>
        <a:p>
          <a:endParaRPr lang="en-US"/>
        </a:p>
      </dgm:t>
    </dgm:pt>
    <dgm:pt modelId="{0E93E2D1-3E1A-44A9-B693-273C3C3CAE43}" type="sibTrans" cxnId="{1E88F474-DD0E-41ED-8746-4C089DF90365}">
      <dgm:prSet/>
      <dgm:spPr/>
      <dgm:t>
        <a:bodyPr/>
        <a:lstStyle/>
        <a:p>
          <a:endParaRPr lang="en-US"/>
        </a:p>
      </dgm:t>
    </dgm:pt>
    <dgm:pt modelId="{507A0AE5-C5A1-41F0-B791-79A72D8D603E}">
      <dgm:prSet phldrT="[Text]"/>
      <dgm:spPr/>
      <dgm:t>
        <a:bodyPr/>
        <a:lstStyle/>
        <a:p>
          <a:r>
            <a:rPr lang="en-US"/>
            <a:t>Partisan Political Activity (Hatch Act)</a:t>
          </a:r>
        </a:p>
      </dgm:t>
    </dgm:pt>
    <dgm:pt modelId="{6BF4F31A-773D-4B49-AFCF-2655A43ACC50}" type="sibTrans" cxnId="{CBDE6E07-A1A1-4288-9385-BDA12B156EFC}">
      <dgm:prSet/>
      <dgm:spPr/>
      <dgm:t>
        <a:bodyPr/>
        <a:lstStyle/>
        <a:p>
          <a:endParaRPr lang="en-US"/>
        </a:p>
      </dgm:t>
    </dgm:pt>
    <dgm:pt modelId="{E689A995-5DCD-4485-A98A-0BA061703511}" type="parTrans" cxnId="{CBDE6E07-A1A1-4288-9385-BDA12B156EFC}">
      <dgm:prSet/>
      <dgm:spPr/>
      <dgm:t>
        <a:bodyPr/>
        <a:lstStyle/>
        <a:p>
          <a:endParaRPr lang="en-US"/>
        </a:p>
      </dgm:t>
    </dgm:pt>
    <dgm:pt modelId="{40645B99-A9AB-41D6-8763-1035506B43F6}">
      <dgm:prSet phldrT="[Text]"/>
      <dgm:spPr/>
      <dgm:t>
        <a:bodyPr/>
        <a:lstStyle/>
        <a:p>
          <a:r>
            <a:rPr lang="en-US"/>
            <a:t>Post-Government Employment Obligations</a:t>
          </a:r>
        </a:p>
      </dgm:t>
    </dgm:pt>
    <dgm:pt modelId="{989590EE-A7F9-4C8E-A5F7-C59ABF602C27}" type="parTrans" cxnId="{BAFA5146-AEB3-4D9F-9887-F3BD980585B4}">
      <dgm:prSet/>
      <dgm:spPr/>
      <dgm:t>
        <a:bodyPr/>
        <a:lstStyle/>
        <a:p>
          <a:endParaRPr lang="en-US"/>
        </a:p>
      </dgm:t>
    </dgm:pt>
    <dgm:pt modelId="{96D9ED5B-227A-479C-A1D5-1DA7C6B21814}" type="sibTrans" cxnId="{BAFA5146-AEB3-4D9F-9887-F3BD980585B4}">
      <dgm:prSet/>
      <dgm:spPr/>
      <dgm:t>
        <a:bodyPr/>
        <a:lstStyle/>
        <a:p>
          <a:endParaRPr lang="en-US"/>
        </a:p>
      </dgm:t>
    </dgm:pt>
    <dgm:pt modelId="{DCF20FB5-7A6C-4B54-86D8-4F3479F907BB}">
      <dgm:prSet phldrT="[Text]"/>
      <dgm:spPr/>
      <dgm:t>
        <a:bodyPr/>
        <a:lstStyle/>
        <a:p>
          <a:r>
            <a:rPr lang="en-US"/>
            <a:t>Outside Activities &amp; Employment</a:t>
          </a:r>
        </a:p>
      </dgm:t>
    </dgm:pt>
    <dgm:pt modelId="{D21BB20B-74F7-42DC-9672-DC11E52B9BE7}" type="parTrans" cxnId="{03DA69FC-3CB0-4828-A93B-3A4944C43415}">
      <dgm:prSet/>
      <dgm:spPr/>
      <dgm:t>
        <a:bodyPr/>
        <a:lstStyle/>
        <a:p>
          <a:endParaRPr lang="en-US"/>
        </a:p>
      </dgm:t>
    </dgm:pt>
    <dgm:pt modelId="{7ACF735A-93C9-4700-931D-E816A87A6CAC}" type="sibTrans" cxnId="{03DA69FC-3CB0-4828-A93B-3A4944C43415}">
      <dgm:prSet/>
      <dgm:spPr/>
      <dgm:t>
        <a:bodyPr/>
        <a:lstStyle/>
        <a:p>
          <a:endParaRPr lang="en-US"/>
        </a:p>
      </dgm:t>
    </dgm:pt>
    <dgm:pt modelId="{E926F23F-A560-41E4-A963-97927CBFA37F}" type="pres">
      <dgm:prSet presAssocID="{431DC4A7-5AD2-41C4-91FA-6F6C04A61D2F}" presName="Name0" presStyleCnt="0">
        <dgm:presLayoutVars>
          <dgm:dir/>
          <dgm:resizeHandles val="exact"/>
        </dgm:presLayoutVars>
      </dgm:prSet>
      <dgm:spPr/>
    </dgm:pt>
    <dgm:pt modelId="{D9B2AEEF-2EED-41EA-8758-928744A139FA}" type="pres">
      <dgm:prSet presAssocID="{431DC4A7-5AD2-41C4-91FA-6F6C04A61D2F}" presName="fgShape" presStyleLbl="fgShp" presStyleIdx="0" presStyleCnt="1"/>
      <dgm:spPr/>
    </dgm:pt>
    <dgm:pt modelId="{83D69C1C-8C6F-496B-AFE4-6B267B16D66F}" type="pres">
      <dgm:prSet presAssocID="{431DC4A7-5AD2-41C4-91FA-6F6C04A61D2F}" presName="linComp" presStyleCnt="0"/>
      <dgm:spPr/>
    </dgm:pt>
    <dgm:pt modelId="{D1E908EA-97AD-4054-A096-372ECC62BE20}" type="pres">
      <dgm:prSet presAssocID="{10DCE7AE-C019-49BD-8383-52BABCB35D1B}" presName="compNode" presStyleCnt="0"/>
      <dgm:spPr/>
    </dgm:pt>
    <dgm:pt modelId="{B9B278DF-2A84-4469-8DE3-07B6921E36C8}" type="pres">
      <dgm:prSet presAssocID="{10DCE7AE-C019-49BD-8383-52BABCB35D1B}" presName="bkgdShape" presStyleLbl="node1" presStyleIdx="0" presStyleCnt="5"/>
      <dgm:spPr/>
    </dgm:pt>
    <dgm:pt modelId="{6A7E5E7B-14E4-4015-A729-EE18878B183E}" type="pres">
      <dgm:prSet presAssocID="{10DCE7AE-C019-49BD-8383-52BABCB35D1B}" presName="nodeTx" presStyleLbl="node1" presStyleIdx="0" presStyleCnt="5">
        <dgm:presLayoutVars>
          <dgm:bulletEnabled val="1"/>
        </dgm:presLayoutVars>
      </dgm:prSet>
      <dgm:spPr/>
    </dgm:pt>
    <dgm:pt modelId="{2DD90D61-66E7-4235-A647-39671F0714ED}" type="pres">
      <dgm:prSet presAssocID="{10DCE7AE-C019-49BD-8383-52BABCB35D1B}" presName="invisiNode" presStyleLbl="node1" presStyleIdx="0" presStyleCnt="5"/>
      <dgm:spPr/>
    </dgm:pt>
    <dgm:pt modelId="{9C9A8495-A4C9-4CFC-8F64-97BADE1AE899}" type="pres">
      <dgm:prSet presAssocID="{10DCE7AE-C019-49BD-8383-52BABCB35D1B}"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extLst>
        <a:ext uri="{E40237B7-FDA0-4F09-8148-C483321AD2D9}">
          <dgm14:cNvPr xmlns:dgm14="http://schemas.microsoft.com/office/drawing/2010/diagram" id="0" name="" descr="Police car red lights in night time"/>
        </a:ext>
      </dgm:extLst>
    </dgm:pt>
    <dgm:pt modelId="{A596BBB1-221F-42D7-9243-554733FCD9EC}" type="pres">
      <dgm:prSet presAssocID="{E2E08D06-5A7F-49AA-A6AA-0936201532D9}" presName="sibTrans" presStyleLbl="sibTrans2D1" presStyleIdx="0" presStyleCnt="0"/>
      <dgm:spPr/>
    </dgm:pt>
    <dgm:pt modelId="{FA0BDF4A-7478-4EA6-93FE-07E05A91A736}" type="pres">
      <dgm:prSet presAssocID="{DCF20FB5-7A6C-4B54-86D8-4F3479F907BB}" presName="compNode" presStyleCnt="0"/>
      <dgm:spPr/>
    </dgm:pt>
    <dgm:pt modelId="{C3930388-6760-423C-B754-70129D3919DF}" type="pres">
      <dgm:prSet presAssocID="{DCF20FB5-7A6C-4B54-86D8-4F3479F907BB}" presName="bkgdShape" presStyleLbl="node1" presStyleIdx="1" presStyleCnt="5"/>
      <dgm:spPr/>
    </dgm:pt>
    <dgm:pt modelId="{F550124B-5DC6-42CA-99CB-F90FEFADFADE}" type="pres">
      <dgm:prSet presAssocID="{DCF20FB5-7A6C-4B54-86D8-4F3479F907BB}" presName="nodeTx" presStyleLbl="node1" presStyleIdx="1" presStyleCnt="5">
        <dgm:presLayoutVars>
          <dgm:bulletEnabled val="1"/>
        </dgm:presLayoutVars>
      </dgm:prSet>
      <dgm:spPr/>
    </dgm:pt>
    <dgm:pt modelId="{B6BC7120-F205-4ABC-9948-6AAEF852874C}" type="pres">
      <dgm:prSet presAssocID="{DCF20FB5-7A6C-4B54-86D8-4F3479F907BB}" presName="invisiNode" presStyleLbl="node1" presStyleIdx="1" presStyleCnt="5"/>
      <dgm:spPr/>
    </dgm:pt>
    <dgm:pt modelId="{E1C2980D-BBCE-41AC-BDEA-673EC224C22C}" type="pres">
      <dgm:prSet presAssocID="{DCF20FB5-7A6C-4B54-86D8-4F3479F907BB}" presName="imagNode" presStyleLbl="fgImgPlace1" presStyleIdx="1" presStyleCnt="5"/>
      <dgm:spPr>
        <a:blipFill dpi="0" rotWithShape="1">
          <a:blip xmlns:r="http://schemas.openxmlformats.org/officeDocument/2006/relationships" r:embed="rId2"/>
          <a:srcRect/>
          <a:stretch>
            <a:fillRect l="-23000" r="-35000" b="-3000"/>
          </a:stretch>
        </a:blipFill>
      </dgm:spPr>
      <dgm:extLst>
        <a:ext uri="{E40237B7-FDA0-4F09-8148-C483321AD2D9}">
          <dgm14:cNvPr xmlns:dgm14="http://schemas.microsoft.com/office/drawing/2010/diagram" id="0" name="" descr="Worker taking payment"/>
        </a:ext>
      </dgm:extLst>
    </dgm:pt>
    <dgm:pt modelId="{4186BA52-E6A6-4B30-96FB-1FCD86DEF505}" type="pres">
      <dgm:prSet presAssocID="{7ACF735A-93C9-4700-931D-E816A87A6CAC}" presName="sibTrans" presStyleLbl="sibTrans2D1" presStyleIdx="0" presStyleCnt="0"/>
      <dgm:spPr/>
    </dgm:pt>
    <dgm:pt modelId="{CD64D6A9-CBB0-4856-A8C0-81F7AEEF1F16}" type="pres">
      <dgm:prSet presAssocID="{999852E4-B11C-4FB0-AB03-133241AC1B23}" presName="compNode" presStyleCnt="0"/>
      <dgm:spPr/>
    </dgm:pt>
    <dgm:pt modelId="{35B80F1F-F881-4675-B0EF-7B3B390EEBE9}" type="pres">
      <dgm:prSet presAssocID="{999852E4-B11C-4FB0-AB03-133241AC1B23}" presName="bkgdShape" presStyleLbl="node1" presStyleIdx="2" presStyleCnt="5"/>
      <dgm:spPr/>
    </dgm:pt>
    <dgm:pt modelId="{53593D33-54C4-43F4-AEC3-E45418E48EF5}" type="pres">
      <dgm:prSet presAssocID="{999852E4-B11C-4FB0-AB03-133241AC1B23}" presName="nodeTx" presStyleLbl="node1" presStyleIdx="2" presStyleCnt="5">
        <dgm:presLayoutVars>
          <dgm:bulletEnabled val="1"/>
        </dgm:presLayoutVars>
      </dgm:prSet>
      <dgm:spPr/>
    </dgm:pt>
    <dgm:pt modelId="{22B05443-4539-4F1A-A6EE-36E0D4EDB936}" type="pres">
      <dgm:prSet presAssocID="{999852E4-B11C-4FB0-AB03-133241AC1B23}" presName="invisiNode" presStyleLbl="node1" presStyleIdx="2" presStyleCnt="5"/>
      <dgm:spPr/>
    </dgm:pt>
    <dgm:pt modelId="{0E55FC65-6C1C-43DB-8C1C-F3A3CF53E668}" type="pres">
      <dgm:prSet presAssocID="{999852E4-B11C-4FB0-AB03-133241AC1B23}" presName="imagNode" presStyleLbl="fgImgPlace1" presStyleIdx="2" presStyleCnt="5"/>
      <dgm:spPr>
        <a:blipFill>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Money under the table"/>
        </a:ext>
      </dgm:extLst>
    </dgm:pt>
    <dgm:pt modelId="{0BBA58C1-BA79-4B5B-873D-60A0378BC82E}" type="pres">
      <dgm:prSet presAssocID="{0E93E2D1-3E1A-44A9-B693-273C3C3CAE43}" presName="sibTrans" presStyleLbl="sibTrans2D1" presStyleIdx="0" presStyleCnt="0"/>
      <dgm:spPr/>
    </dgm:pt>
    <dgm:pt modelId="{149990C6-8ECC-460D-8EA5-CF59AB90A2EE}" type="pres">
      <dgm:prSet presAssocID="{507A0AE5-C5A1-41F0-B791-79A72D8D603E}" presName="compNode" presStyleCnt="0"/>
      <dgm:spPr/>
    </dgm:pt>
    <dgm:pt modelId="{F12DA5AD-A0FE-487E-BC24-D9CB3B2B67A5}" type="pres">
      <dgm:prSet presAssocID="{507A0AE5-C5A1-41F0-B791-79A72D8D603E}" presName="bkgdShape" presStyleLbl="node1" presStyleIdx="3" presStyleCnt="5"/>
      <dgm:spPr/>
    </dgm:pt>
    <dgm:pt modelId="{80FAEA4D-BF6C-4F2C-ACD4-997774C2C22E}" type="pres">
      <dgm:prSet presAssocID="{507A0AE5-C5A1-41F0-B791-79A72D8D603E}" presName="nodeTx" presStyleLbl="node1" presStyleIdx="3" presStyleCnt="5">
        <dgm:presLayoutVars>
          <dgm:bulletEnabled val="1"/>
        </dgm:presLayoutVars>
      </dgm:prSet>
      <dgm:spPr/>
    </dgm:pt>
    <dgm:pt modelId="{85ADC9A7-E9F4-4F85-9B55-76EBD36CFC51}" type="pres">
      <dgm:prSet presAssocID="{507A0AE5-C5A1-41F0-B791-79A72D8D603E}" presName="invisiNode" presStyleLbl="node1" presStyleIdx="3" presStyleCnt="5"/>
      <dgm:spPr/>
    </dgm:pt>
    <dgm:pt modelId="{6938B64C-3184-4767-8680-4C019B5D6C1F}" type="pres">
      <dgm:prSet presAssocID="{507A0AE5-C5A1-41F0-B791-79A72D8D603E}" presName="imagNode" presStyleLbl="fgImgPlace1" presStyleIdx="3" presStyleCnt="5"/>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0000" r="-40000"/>
          </a:stretch>
        </a:blipFill>
      </dgm:spPr>
      <dgm:extLst>
        <a:ext uri="{E40237B7-FDA0-4F09-8148-C483321AD2D9}">
          <dgm14:cNvPr xmlns:dgm14="http://schemas.microsoft.com/office/drawing/2010/diagram" id="0" name="" descr="Blank yard sign"/>
        </a:ext>
      </dgm:extLst>
    </dgm:pt>
    <dgm:pt modelId="{1F2FDB4A-FA30-450A-9202-7ECCA0FA2C81}" type="pres">
      <dgm:prSet presAssocID="{6BF4F31A-773D-4B49-AFCF-2655A43ACC50}" presName="sibTrans" presStyleLbl="sibTrans2D1" presStyleIdx="0" presStyleCnt="0"/>
      <dgm:spPr/>
    </dgm:pt>
    <dgm:pt modelId="{BA3300D2-8D92-4FFA-99F0-B72104E89B64}" type="pres">
      <dgm:prSet presAssocID="{40645B99-A9AB-41D6-8763-1035506B43F6}" presName="compNode" presStyleCnt="0"/>
      <dgm:spPr/>
    </dgm:pt>
    <dgm:pt modelId="{FD6E4C21-2E46-48CA-96CF-F44ADDE7A33C}" type="pres">
      <dgm:prSet presAssocID="{40645B99-A9AB-41D6-8763-1035506B43F6}" presName="bkgdShape" presStyleLbl="node1" presStyleIdx="4" presStyleCnt="5"/>
      <dgm:spPr/>
    </dgm:pt>
    <dgm:pt modelId="{F569A74F-8433-467A-B3C2-53A0D7C680B7}" type="pres">
      <dgm:prSet presAssocID="{40645B99-A9AB-41D6-8763-1035506B43F6}" presName="nodeTx" presStyleLbl="node1" presStyleIdx="4" presStyleCnt="5">
        <dgm:presLayoutVars>
          <dgm:bulletEnabled val="1"/>
        </dgm:presLayoutVars>
      </dgm:prSet>
      <dgm:spPr/>
    </dgm:pt>
    <dgm:pt modelId="{F04FB8CF-5493-46E2-A719-739F24B85E6B}" type="pres">
      <dgm:prSet presAssocID="{40645B99-A9AB-41D6-8763-1035506B43F6}" presName="invisiNode" presStyleLbl="node1" presStyleIdx="4" presStyleCnt="5"/>
      <dgm:spPr/>
    </dgm:pt>
    <dgm:pt modelId="{AC079E07-D78D-4226-B282-D874AECABAB6}" type="pres">
      <dgm:prSet presAssocID="{40645B99-A9AB-41D6-8763-1035506B43F6}" presName="imagNode" presStyleLbl="fgImgPlace1" presStyleIdx="4" presStyleCnt="5"/>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29000" r="-29000"/>
          </a:stretch>
        </a:blipFill>
      </dgm:spPr>
      <dgm:extLst>
        <a:ext uri="{E40237B7-FDA0-4F09-8148-C483321AD2D9}">
          <dgm14:cNvPr xmlns:dgm14="http://schemas.microsoft.com/office/drawing/2010/diagram" id="0" name="" descr="Plane flying in front of an empty airport lounge"/>
        </a:ext>
      </dgm:extLst>
    </dgm:pt>
  </dgm:ptLst>
  <dgm:cxnLst>
    <dgm:cxn modelId="{CBDE6E07-A1A1-4288-9385-BDA12B156EFC}" srcId="{431DC4A7-5AD2-41C4-91FA-6F6C04A61D2F}" destId="{507A0AE5-C5A1-41F0-B791-79A72D8D603E}" srcOrd="3" destOrd="0" parTransId="{E689A995-5DCD-4485-A98A-0BA061703511}" sibTransId="{6BF4F31A-773D-4B49-AFCF-2655A43ACC50}"/>
    <dgm:cxn modelId="{6E24A608-0F75-4561-A4B9-C32F28D68574}" type="presOf" srcId="{0E93E2D1-3E1A-44A9-B693-273C3C3CAE43}" destId="{0BBA58C1-BA79-4B5B-873D-60A0378BC82E}" srcOrd="0" destOrd="0" presId="urn:microsoft.com/office/officeart/2005/8/layout/hList7"/>
    <dgm:cxn modelId="{8847F128-2F40-4D31-B5EC-FC701CD52CF6}" type="presOf" srcId="{10DCE7AE-C019-49BD-8383-52BABCB35D1B}" destId="{B9B278DF-2A84-4469-8DE3-07B6921E36C8}" srcOrd="0" destOrd="0" presId="urn:microsoft.com/office/officeart/2005/8/layout/hList7"/>
    <dgm:cxn modelId="{08767E2D-D315-4ED7-840E-F716674B50C9}" type="presOf" srcId="{507A0AE5-C5A1-41F0-B791-79A72D8D603E}" destId="{F12DA5AD-A0FE-487E-BC24-D9CB3B2B67A5}" srcOrd="0" destOrd="0" presId="urn:microsoft.com/office/officeart/2005/8/layout/hList7"/>
    <dgm:cxn modelId="{038A9831-F993-45AF-A540-9B4FD13B0016}" type="presOf" srcId="{999852E4-B11C-4FB0-AB03-133241AC1B23}" destId="{35B80F1F-F881-4675-B0EF-7B3B390EEBE9}" srcOrd="0" destOrd="0" presId="urn:microsoft.com/office/officeart/2005/8/layout/hList7"/>
    <dgm:cxn modelId="{12C1FA38-476F-4FE6-9920-DDCF3293875B}" type="presOf" srcId="{431DC4A7-5AD2-41C4-91FA-6F6C04A61D2F}" destId="{E926F23F-A560-41E4-A963-97927CBFA37F}" srcOrd="0" destOrd="0" presId="urn:microsoft.com/office/officeart/2005/8/layout/hList7"/>
    <dgm:cxn modelId="{BAFA5146-AEB3-4D9F-9887-F3BD980585B4}" srcId="{431DC4A7-5AD2-41C4-91FA-6F6C04A61D2F}" destId="{40645B99-A9AB-41D6-8763-1035506B43F6}" srcOrd="4" destOrd="0" parTransId="{989590EE-A7F9-4C8E-A5F7-C59ABF602C27}" sibTransId="{96D9ED5B-227A-479C-A1D5-1DA7C6B21814}"/>
    <dgm:cxn modelId="{EBD8EE6C-BF47-43E1-BDE9-ED45495BA6A3}" type="presOf" srcId="{7ACF735A-93C9-4700-931D-E816A87A6CAC}" destId="{4186BA52-E6A6-4B30-96FB-1FCD86DEF505}" srcOrd="0" destOrd="0" presId="urn:microsoft.com/office/officeart/2005/8/layout/hList7"/>
    <dgm:cxn modelId="{29B32071-AF84-4AA8-9EB2-9A10B5EFD3FA}" type="presOf" srcId="{DCF20FB5-7A6C-4B54-86D8-4F3479F907BB}" destId="{F550124B-5DC6-42CA-99CB-F90FEFADFADE}" srcOrd="1" destOrd="0" presId="urn:microsoft.com/office/officeart/2005/8/layout/hList7"/>
    <dgm:cxn modelId="{043AAB52-AA4D-4E12-A44B-C7F14260A966}" srcId="{431DC4A7-5AD2-41C4-91FA-6F6C04A61D2F}" destId="{10DCE7AE-C019-49BD-8383-52BABCB35D1B}" srcOrd="0" destOrd="0" parTransId="{58A2A340-F6BC-43A1-A6D0-9590AAAD2E1C}" sibTransId="{E2E08D06-5A7F-49AA-A6AA-0936201532D9}"/>
    <dgm:cxn modelId="{1E88F474-DD0E-41ED-8746-4C089DF90365}" srcId="{431DC4A7-5AD2-41C4-91FA-6F6C04A61D2F}" destId="{999852E4-B11C-4FB0-AB03-133241AC1B23}" srcOrd="2" destOrd="0" parTransId="{A9A36E96-284A-45F8-86D5-0165E3CFB6FB}" sibTransId="{0E93E2D1-3E1A-44A9-B693-273C3C3CAE43}"/>
    <dgm:cxn modelId="{8B53B582-633D-495C-911A-AD9789D892F3}" type="presOf" srcId="{DCF20FB5-7A6C-4B54-86D8-4F3479F907BB}" destId="{C3930388-6760-423C-B754-70129D3919DF}" srcOrd="0" destOrd="0" presId="urn:microsoft.com/office/officeart/2005/8/layout/hList7"/>
    <dgm:cxn modelId="{C70B0E90-7825-40A0-BEBF-5BB6B8A15725}" type="presOf" srcId="{40645B99-A9AB-41D6-8763-1035506B43F6}" destId="{F569A74F-8433-467A-B3C2-53A0D7C680B7}" srcOrd="1" destOrd="0" presId="urn:microsoft.com/office/officeart/2005/8/layout/hList7"/>
    <dgm:cxn modelId="{21288396-B026-4C37-8C12-25B87F8EAA69}" type="presOf" srcId="{507A0AE5-C5A1-41F0-B791-79A72D8D603E}" destId="{80FAEA4D-BF6C-4F2C-ACD4-997774C2C22E}" srcOrd="1" destOrd="0" presId="urn:microsoft.com/office/officeart/2005/8/layout/hList7"/>
    <dgm:cxn modelId="{63B4429A-81B7-44BE-B15C-6CA6CB2A0D70}" type="presOf" srcId="{40645B99-A9AB-41D6-8763-1035506B43F6}" destId="{FD6E4C21-2E46-48CA-96CF-F44ADDE7A33C}" srcOrd="0" destOrd="0" presId="urn:microsoft.com/office/officeart/2005/8/layout/hList7"/>
    <dgm:cxn modelId="{50B6F1CD-03D0-4953-8FFA-4DEDDBEC42F2}" type="presOf" srcId="{999852E4-B11C-4FB0-AB03-133241AC1B23}" destId="{53593D33-54C4-43F4-AEC3-E45418E48EF5}" srcOrd="1" destOrd="0" presId="urn:microsoft.com/office/officeart/2005/8/layout/hList7"/>
    <dgm:cxn modelId="{351E0DDC-6913-4DBB-84DB-2A9F9D515EF2}" type="presOf" srcId="{10DCE7AE-C019-49BD-8383-52BABCB35D1B}" destId="{6A7E5E7B-14E4-4015-A729-EE18878B183E}" srcOrd="1" destOrd="0" presId="urn:microsoft.com/office/officeart/2005/8/layout/hList7"/>
    <dgm:cxn modelId="{9ACE5DF5-CF59-4B74-91E3-DEAE300E481B}" type="presOf" srcId="{6BF4F31A-773D-4B49-AFCF-2655A43ACC50}" destId="{1F2FDB4A-FA30-450A-9202-7ECCA0FA2C81}" srcOrd="0" destOrd="0" presId="urn:microsoft.com/office/officeart/2005/8/layout/hList7"/>
    <dgm:cxn modelId="{B31AE3FA-1B51-4A4E-A1CB-E705CB232952}" type="presOf" srcId="{E2E08D06-5A7F-49AA-A6AA-0936201532D9}" destId="{A596BBB1-221F-42D7-9243-554733FCD9EC}" srcOrd="0" destOrd="0" presId="urn:microsoft.com/office/officeart/2005/8/layout/hList7"/>
    <dgm:cxn modelId="{03DA69FC-3CB0-4828-A93B-3A4944C43415}" srcId="{431DC4A7-5AD2-41C4-91FA-6F6C04A61D2F}" destId="{DCF20FB5-7A6C-4B54-86D8-4F3479F907BB}" srcOrd="1" destOrd="0" parTransId="{D21BB20B-74F7-42DC-9672-DC11E52B9BE7}" sibTransId="{7ACF735A-93C9-4700-931D-E816A87A6CAC}"/>
    <dgm:cxn modelId="{A1F2351F-F52A-4A7A-AA4E-752146BB3C9E}" type="presParOf" srcId="{E926F23F-A560-41E4-A963-97927CBFA37F}" destId="{D9B2AEEF-2EED-41EA-8758-928744A139FA}" srcOrd="0" destOrd="0" presId="urn:microsoft.com/office/officeart/2005/8/layout/hList7"/>
    <dgm:cxn modelId="{B0B7EEB1-4E01-4B4B-9B4D-D50FD3A26AFE}" type="presParOf" srcId="{E926F23F-A560-41E4-A963-97927CBFA37F}" destId="{83D69C1C-8C6F-496B-AFE4-6B267B16D66F}" srcOrd="1" destOrd="0" presId="urn:microsoft.com/office/officeart/2005/8/layout/hList7"/>
    <dgm:cxn modelId="{0C424D7F-8E55-48AA-A26E-CF9FFE59778A}" type="presParOf" srcId="{83D69C1C-8C6F-496B-AFE4-6B267B16D66F}" destId="{D1E908EA-97AD-4054-A096-372ECC62BE20}" srcOrd="0" destOrd="0" presId="urn:microsoft.com/office/officeart/2005/8/layout/hList7"/>
    <dgm:cxn modelId="{0DF55F9A-B3E3-41E2-B760-958DA391DDA5}" type="presParOf" srcId="{D1E908EA-97AD-4054-A096-372ECC62BE20}" destId="{B9B278DF-2A84-4469-8DE3-07B6921E36C8}" srcOrd="0" destOrd="0" presId="urn:microsoft.com/office/officeart/2005/8/layout/hList7"/>
    <dgm:cxn modelId="{5F2B6410-5CD7-4BAD-A45E-2879F35E8914}" type="presParOf" srcId="{D1E908EA-97AD-4054-A096-372ECC62BE20}" destId="{6A7E5E7B-14E4-4015-A729-EE18878B183E}" srcOrd="1" destOrd="0" presId="urn:microsoft.com/office/officeart/2005/8/layout/hList7"/>
    <dgm:cxn modelId="{5EFB5D30-D39F-4ECB-A253-7822DE4924E9}" type="presParOf" srcId="{D1E908EA-97AD-4054-A096-372ECC62BE20}" destId="{2DD90D61-66E7-4235-A647-39671F0714ED}" srcOrd="2" destOrd="0" presId="urn:microsoft.com/office/officeart/2005/8/layout/hList7"/>
    <dgm:cxn modelId="{A0CE9A1C-857C-42AB-89F6-4371FC6138F5}" type="presParOf" srcId="{D1E908EA-97AD-4054-A096-372ECC62BE20}" destId="{9C9A8495-A4C9-4CFC-8F64-97BADE1AE899}" srcOrd="3" destOrd="0" presId="urn:microsoft.com/office/officeart/2005/8/layout/hList7"/>
    <dgm:cxn modelId="{57FFE64D-7831-465D-AB47-A09EA367263A}" type="presParOf" srcId="{83D69C1C-8C6F-496B-AFE4-6B267B16D66F}" destId="{A596BBB1-221F-42D7-9243-554733FCD9EC}" srcOrd="1" destOrd="0" presId="urn:microsoft.com/office/officeart/2005/8/layout/hList7"/>
    <dgm:cxn modelId="{7BB52E9F-2141-49B8-867E-6AB438F2C1CB}" type="presParOf" srcId="{83D69C1C-8C6F-496B-AFE4-6B267B16D66F}" destId="{FA0BDF4A-7478-4EA6-93FE-07E05A91A736}" srcOrd="2" destOrd="0" presId="urn:microsoft.com/office/officeart/2005/8/layout/hList7"/>
    <dgm:cxn modelId="{30CD2F37-1C64-4E13-8C4D-BA912612971A}" type="presParOf" srcId="{FA0BDF4A-7478-4EA6-93FE-07E05A91A736}" destId="{C3930388-6760-423C-B754-70129D3919DF}" srcOrd="0" destOrd="0" presId="urn:microsoft.com/office/officeart/2005/8/layout/hList7"/>
    <dgm:cxn modelId="{52CD13EA-E3CD-47E6-8E27-72AF8A819029}" type="presParOf" srcId="{FA0BDF4A-7478-4EA6-93FE-07E05A91A736}" destId="{F550124B-5DC6-42CA-99CB-F90FEFADFADE}" srcOrd="1" destOrd="0" presId="urn:microsoft.com/office/officeart/2005/8/layout/hList7"/>
    <dgm:cxn modelId="{C7C4F509-AE48-4246-8F78-0BF37F1F1EBF}" type="presParOf" srcId="{FA0BDF4A-7478-4EA6-93FE-07E05A91A736}" destId="{B6BC7120-F205-4ABC-9948-6AAEF852874C}" srcOrd="2" destOrd="0" presId="urn:microsoft.com/office/officeart/2005/8/layout/hList7"/>
    <dgm:cxn modelId="{8DD29D92-C6E1-4FF4-A920-92F3990CD4D8}" type="presParOf" srcId="{FA0BDF4A-7478-4EA6-93FE-07E05A91A736}" destId="{E1C2980D-BBCE-41AC-BDEA-673EC224C22C}" srcOrd="3" destOrd="0" presId="urn:microsoft.com/office/officeart/2005/8/layout/hList7"/>
    <dgm:cxn modelId="{8A951137-6A9B-4744-BE69-0D809250A6C4}" type="presParOf" srcId="{83D69C1C-8C6F-496B-AFE4-6B267B16D66F}" destId="{4186BA52-E6A6-4B30-96FB-1FCD86DEF505}" srcOrd="3" destOrd="0" presId="urn:microsoft.com/office/officeart/2005/8/layout/hList7"/>
    <dgm:cxn modelId="{5649D59D-6B18-4065-B103-ED9DECAD7079}" type="presParOf" srcId="{83D69C1C-8C6F-496B-AFE4-6B267B16D66F}" destId="{CD64D6A9-CBB0-4856-A8C0-81F7AEEF1F16}" srcOrd="4" destOrd="0" presId="urn:microsoft.com/office/officeart/2005/8/layout/hList7"/>
    <dgm:cxn modelId="{DE609624-C955-4AFA-8019-7FE964A8915D}" type="presParOf" srcId="{CD64D6A9-CBB0-4856-A8C0-81F7AEEF1F16}" destId="{35B80F1F-F881-4675-B0EF-7B3B390EEBE9}" srcOrd="0" destOrd="0" presId="urn:microsoft.com/office/officeart/2005/8/layout/hList7"/>
    <dgm:cxn modelId="{21776322-1819-4A2C-943A-659517E53A6D}" type="presParOf" srcId="{CD64D6A9-CBB0-4856-A8C0-81F7AEEF1F16}" destId="{53593D33-54C4-43F4-AEC3-E45418E48EF5}" srcOrd="1" destOrd="0" presId="urn:microsoft.com/office/officeart/2005/8/layout/hList7"/>
    <dgm:cxn modelId="{6658FA44-29DD-4B95-BBB6-B59F6C8090F9}" type="presParOf" srcId="{CD64D6A9-CBB0-4856-A8C0-81F7AEEF1F16}" destId="{22B05443-4539-4F1A-A6EE-36E0D4EDB936}" srcOrd="2" destOrd="0" presId="urn:microsoft.com/office/officeart/2005/8/layout/hList7"/>
    <dgm:cxn modelId="{64A264D2-3AAE-47C0-9809-D2F48C6AD9AB}" type="presParOf" srcId="{CD64D6A9-CBB0-4856-A8C0-81F7AEEF1F16}" destId="{0E55FC65-6C1C-43DB-8C1C-F3A3CF53E668}" srcOrd="3" destOrd="0" presId="urn:microsoft.com/office/officeart/2005/8/layout/hList7"/>
    <dgm:cxn modelId="{92AD64C6-BC24-43E9-B668-0A1792F8C329}" type="presParOf" srcId="{83D69C1C-8C6F-496B-AFE4-6B267B16D66F}" destId="{0BBA58C1-BA79-4B5B-873D-60A0378BC82E}" srcOrd="5" destOrd="0" presId="urn:microsoft.com/office/officeart/2005/8/layout/hList7"/>
    <dgm:cxn modelId="{6065CF91-2CDB-49F0-B7EA-24951CF9D41B}" type="presParOf" srcId="{83D69C1C-8C6F-496B-AFE4-6B267B16D66F}" destId="{149990C6-8ECC-460D-8EA5-CF59AB90A2EE}" srcOrd="6" destOrd="0" presId="urn:microsoft.com/office/officeart/2005/8/layout/hList7"/>
    <dgm:cxn modelId="{D7FD4BCB-045A-4F44-8012-23DCFB680E07}" type="presParOf" srcId="{149990C6-8ECC-460D-8EA5-CF59AB90A2EE}" destId="{F12DA5AD-A0FE-487E-BC24-D9CB3B2B67A5}" srcOrd="0" destOrd="0" presId="urn:microsoft.com/office/officeart/2005/8/layout/hList7"/>
    <dgm:cxn modelId="{9C8A9F0B-A555-4CFE-95F2-39D2E71C0940}" type="presParOf" srcId="{149990C6-8ECC-460D-8EA5-CF59AB90A2EE}" destId="{80FAEA4D-BF6C-4F2C-ACD4-997774C2C22E}" srcOrd="1" destOrd="0" presId="urn:microsoft.com/office/officeart/2005/8/layout/hList7"/>
    <dgm:cxn modelId="{BDA6533A-3AE2-48E0-AC2B-B352CEFF6C14}" type="presParOf" srcId="{149990C6-8ECC-460D-8EA5-CF59AB90A2EE}" destId="{85ADC9A7-E9F4-4F85-9B55-76EBD36CFC51}" srcOrd="2" destOrd="0" presId="urn:microsoft.com/office/officeart/2005/8/layout/hList7"/>
    <dgm:cxn modelId="{8D812DDF-B16B-49C2-AA51-4DB32852F6E1}" type="presParOf" srcId="{149990C6-8ECC-460D-8EA5-CF59AB90A2EE}" destId="{6938B64C-3184-4767-8680-4C019B5D6C1F}" srcOrd="3" destOrd="0" presId="urn:microsoft.com/office/officeart/2005/8/layout/hList7"/>
    <dgm:cxn modelId="{5C65D7EC-5A7D-404E-BE39-8425097E3005}" type="presParOf" srcId="{83D69C1C-8C6F-496B-AFE4-6B267B16D66F}" destId="{1F2FDB4A-FA30-450A-9202-7ECCA0FA2C81}" srcOrd="7" destOrd="0" presId="urn:microsoft.com/office/officeart/2005/8/layout/hList7"/>
    <dgm:cxn modelId="{D7420E60-543A-495C-AF8D-FD0EC2430D41}" type="presParOf" srcId="{83D69C1C-8C6F-496B-AFE4-6B267B16D66F}" destId="{BA3300D2-8D92-4FFA-99F0-B72104E89B64}" srcOrd="8" destOrd="0" presId="urn:microsoft.com/office/officeart/2005/8/layout/hList7"/>
    <dgm:cxn modelId="{9AF5F28C-4E8F-434F-A4D6-D743E8D17938}" type="presParOf" srcId="{BA3300D2-8D92-4FFA-99F0-B72104E89B64}" destId="{FD6E4C21-2E46-48CA-96CF-F44ADDE7A33C}" srcOrd="0" destOrd="0" presId="urn:microsoft.com/office/officeart/2005/8/layout/hList7"/>
    <dgm:cxn modelId="{ECAFAC8E-154D-403C-B1BC-9A68B73B2FCC}" type="presParOf" srcId="{BA3300D2-8D92-4FFA-99F0-B72104E89B64}" destId="{F569A74F-8433-467A-B3C2-53A0D7C680B7}" srcOrd="1" destOrd="0" presId="urn:microsoft.com/office/officeart/2005/8/layout/hList7"/>
    <dgm:cxn modelId="{A9887257-C3BC-4BA0-9716-50D301B365EC}" type="presParOf" srcId="{BA3300D2-8D92-4FFA-99F0-B72104E89B64}" destId="{F04FB8CF-5493-46E2-A719-739F24B85E6B}" srcOrd="2" destOrd="0" presId="urn:microsoft.com/office/officeart/2005/8/layout/hList7"/>
    <dgm:cxn modelId="{30C3F68F-4C42-4A53-8D5A-6BFE39A16087}" type="presParOf" srcId="{BA3300D2-8D92-4FFA-99F0-B72104E89B64}" destId="{AC079E07-D78D-4226-B282-D874AECABAB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278DF-2A84-4469-8DE3-07B6921E36C8}">
      <dsp:nvSpPr>
        <dsp:cNvPr id="0" name=""/>
        <dsp:cNvSpPr/>
      </dsp:nvSpPr>
      <dsp:spPr>
        <a:xfrm>
          <a:off x="0"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Representational Conflict of Interest Laws (Criminal)</a:t>
          </a:r>
        </a:p>
      </dsp:txBody>
      <dsp:txXfrm>
        <a:off x="0" y="1740535"/>
        <a:ext cx="2053828" cy="1740535"/>
      </dsp:txXfrm>
    </dsp:sp>
    <dsp:sp modelId="{9C9A8495-A4C9-4CFC-8F64-97BADE1AE899}">
      <dsp:nvSpPr>
        <dsp:cNvPr id="0" name=""/>
        <dsp:cNvSpPr/>
      </dsp:nvSpPr>
      <dsp:spPr>
        <a:xfrm>
          <a:off x="302416" y="261080"/>
          <a:ext cx="1448995" cy="14489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930388-6760-423C-B754-70129D3919DF}">
      <dsp:nvSpPr>
        <dsp:cNvPr id="0" name=""/>
        <dsp:cNvSpPr/>
      </dsp:nvSpPr>
      <dsp:spPr>
        <a:xfrm>
          <a:off x="2115442"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Outside Activities &amp; Employment</a:t>
          </a:r>
        </a:p>
      </dsp:txBody>
      <dsp:txXfrm>
        <a:off x="2115442" y="1740535"/>
        <a:ext cx="2053828" cy="1740535"/>
      </dsp:txXfrm>
    </dsp:sp>
    <dsp:sp modelId="{E1C2980D-BBCE-41AC-BDEA-673EC224C22C}">
      <dsp:nvSpPr>
        <dsp:cNvPr id="0" name=""/>
        <dsp:cNvSpPr/>
      </dsp:nvSpPr>
      <dsp:spPr>
        <a:xfrm>
          <a:off x="2417859" y="261080"/>
          <a:ext cx="1448995" cy="1448995"/>
        </a:xfrm>
        <a:prstGeom prst="ellipse">
          <a:avLst/>
        </a:prstGeom>
        <a:blipFill dpi="0" rotWithShape="1">
          <a:blip xmlns:r="http://schemas.openxmlformats.org/officeDocument/2006/relationships" r:embed="rId2"/>
          <a:srcRect/>
          <a:stretch>
            <a:fillRect l="-23000" r="-35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B80F1F-F881-4675-B0EF-7B3B390EEBE9}">
      <dsp:nvSpPr>
        <dsp:cNvPr id="0" name=""/>
        <dsp:cNvSpPr/>
      </dsp:nvSpPr>
      <dsp:spPr>
        <a:xfrm>
          <a:off x="4230885"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Misuse of Position</a:t>
          </a:r>
        </a:p>
      </dsp:txBody>
      <dsp:txXfrm>
        <a:off x="4230885" y="1740535"/>
        <a:ext cx="2053828" cy="1740535"/>
      </dsp:txXfrm>
    </dsp:sp>
    <dsp:sp modelId="{0E55FC65-6C1C-43DB-8C1C-F3A3CF53E668}">
      <dsp:nvSpPr>
        <dsp:cNvPr id="0" name=""/>
        <dsp:cNvSpPr/>
      </dsp:nvSpPr>
      <dsp:spPr>
        <a:xfrm>
          <a:off x="4533302" y="261080"/>
          <a:ext cx="1448995" cy="1448995"/>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2DA5AD-A0FE-487E-BC24-D9CB3B2B67A5}">
      <dsp:nvSpPr>
        <dsp:cNvPr id="0" name=""/>
        <dsp:cNvSpPr/>
      </dsp:nvSpPr>
      <dsp:spPr>
        <a:xfrm>
          <a:off x="6346328"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Partisan Political Activity (Hatch Act)</a:t>
          </a:r>
        </a:p>
      </dsp:txBody>
      <dsp:txXfrm>
        <a:off x="6346328" y="1740535"/>
        <a:ext cx="2053828" cy="1740535"/>
      </dsp:txXfrm>
    </dsp:sp>
    <dsp:sp modelId="{6938B64C-3184-4767-8680-4C019B5D6C1F}">
      <dsp:nvSpPr>
        <dsp:cNvPr id="0" name=""/>
        <dsp:cNvSpPr/>
      </dsp:nvSpPr>
      <dsp:spPr>
        <a:xfrm>
          <a:off x="6648745" y="261080"/>
          <a:ext cx="1448995" cy="1448995"/>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10000" r="-4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6E4C21-2E46-48CA-96CF-F44ADDE7A33C}">
      <dsp:nvSpPr>
        <dsp:cNvPr id="0" name=""/>
        <dsp:cNvSpPr/>
      </dsp:nvSpPr>
      <dsp:spPr>
        <a:xfrm>
          <a:off x="8461771" y="0"/>
          <a:ext cx="2053828" cy="43513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Post-Government Employment Obligations</a:t>
          </a:r>
        </a:p>
      </dsp:txBody>
      <dsp:txXfrm>
        <a:off x="8461771" y="1740535"/>
        <a:ext cx="2053828" cy="1740535"/>
      </dsp:txXfrm>
    </dsp:sp>
    <dsp:sp modelId="{AC079E07-D78D-4226-B282-D874AECABAB6}">
      <dsp:nvSpPr>
        <dsp:cNvPr id="0" name=""/>
        <dsp:cNvSpPr/>
      </dsp:nvSpPr>
      <dsp:spPr>
        <a:xfrm>
          <a:off x="8764188" y="261080"/>
          <a:ext cx="1448995" cy="1448995"/>
        </a:xfrm>
        <a:prstGeom prst="ellipse">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B2AEEF-2EED-41EA-8758-928744A139FA}">
      <dsp:nvSpPr>
        <dsp:cNvPr id="0" name=""/>
        <dsp:cNvSpPr/>
      </dsp:nvSpPr>
      <dsp:spPr>
        <a:xfrm>
          <a:off x="420623" y="3481070"/>
          <a:ext cx="9674352" cy="652700"/>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A3B24-9640-48C1-A501-C430857DCB53}" type="datetimeFigureOut">
              <a:rPr lang="en-US" smtClean="0"/>
              <a:t>7/16/2025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1205B-7157-4E1B-A5C8-4F558F2340B4}" type="slidenum">
              <a:rPr lang="en-US" smtClean="0"/>
              <a:t>‹#›</a:t>
            </a:fld>
            <a:endParaRPr lang="en-US"/>
          </a:p>
        </p:txBody>
      </p:sp>
    </p:spTree>
    <p:extLst>
      <p:ext uri="{BB962C8B-B14F-4D97-AF65-F5344CB8AC3E}">
        <p14:creationId xmlns:p14="http://schemas.microsoft.com/office/powerpoint/2010/main" val="1761543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9B2BC-3385-670C-D92C-0B19240945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8B3B19-FC71-5040-A35D-8AED81C733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17DF4-B162-C933-53FE-03F323975525}"/>
              </a:ext>
            </a:extLst>
          </p:cNvPr>
          <p:cNvSpPr>
            <a:spLocks noGrp="1"/>
          </p:cNvSpPr>
          <p:nvPr>
            <p:ph type="dt" sz="half" idx="10"/>
          </p:nvPr>
        </p:nvSpPr>
        <p:spPr/>
        <p:txBody>
          <a:bodyPr/>
          <a:lstStyle/>
          <a:p>
            <a:fld id="{B0FC9E6F-966E-43FF-BAFE-61069AC4BDAB}" type="datetime1">
              <a:rPr lang="en-US" smtClean="0"/>
              <a:t>7/16/2025</a:t>
            </a:fld>
            <a:endParaRPr lang="en-US"/>
          </a:p>
        </p:txBody>
      </p:sp>
      <p:sp>
        <p:nvSpPr>
          <p:cNvPr id="5" name="Footer Placeholder 4">
            <a:extLst>
              <a:ext uri="{FF2B5EF4-FFF2-40B4-BE49-F238E27FC236}">
                <a16:creationId xmlns:a16="http://schemas.microsoft.com/office/drawing/2014/main" id="{97B7DA73-7923-036B-8A56-A2A0A00A5E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2F2A31-84AC-F895-1134-041064C6D2B5}"/>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3394313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DC220-F390-330A-0D15-D4AE9EA027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D21BB1-C856-4716-8FC7-FD6C5E1760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C591AA-CF2E-F980-1D3C-F06A88EBBE8B}"/>
              </a:ext>
            </a:extLst>
          </p:cNvPr>
          <p:cNvSpPr>
            <a:spLocks noGrp="1"/>
          </p:cNvSpPr>
          <p:nvPr>
            <p:ph type="dt" sz="half" idx="10"/>
          </p:nvPr>
        </p:nvSpPr>
        <p:spPr/>
        <p:txBody>
          <a:bodyPr/>
          <a:lstStyle/>
          <a:p>
            <a:fld id="{DA24EE74-2DCF-4659-AE20-A1B120397F4C}" type="datetime1">
              <a:rPr lang="en-US" smtClean="0"/>
              <a:t>7/16/2025</a:t>
            </a:fld>
            <a:endParaRPr lang="en-US"/>
          </a:p>
        </p:txBody>
      </p:sp>
      <p:sp>
        <p:nvSpPr>
          <p:cNvPr id="5" name="Footer Placeholder 4">
            <a:extLst>
              <a:ext uri="{FF2B5EF4-FFF2-40B4-BE49-F238E27FC236}">
                <a16:creationId xmlns:a16="http://schemas.microsoft.com/office/drawing/2014/main" id="{6A4C1BEB-0917-6D53-F6DE-F4B4B5653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C1B2B-87AE-D89C-8911-3BD3CCC2DB94}"/>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3912520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3C3CD2-457D-9D93-6600-51D22305C9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71FB2D-AA61-4B01-F06D-9C1796F94A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DC72C-18E3-0921-233F-A941613FE6D4}"/>
              </a:ext>
            </a:extLst>
          </p:cNvPr>
          <p:cNvSpPr>
            <a:spLocks noGrp="1"/>
          </p:cNvSpPr>
          <p:nvPr>
            <p:ph type="dt" sz="half" idx="10"/>
          </p:nvPr>
        </p:nvSpPr>
        <p:spPr/>
        <p:txBody>
          <a:bodyPr/>
          <a:lstStyle/>
          <a:p>
            <a:fld id="{2CEACC33-5657-45B7-996F-C1D7536D02BE}" type="datetime1">
              <a:rPr lang="en-US" smtClean="0"/>
              <a:t>7/16/2025</a:t>
            </a:fld>
            <a:endParaRPr lang="en-US"/>
          </a:p>
        </p:txBody>
      </p:sp>
      <p:sp>
        <p:nvSpPr>
          <p:cNvPr id="5" name="Footer Placeholder 4">
            <a:extLst>
              <a:ext uri="{FF2B5EF4-FFF2-40B4-BE49-F238E27FC236}">
                <a16:creationId xmlns:a16="http://schemas.microsoft.com/office/drawing/2014/main" id="{382F20D6-A3EE-6898-2ED9-D8A7FA9AE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3D0FD0-83E6-FE91-AAC9-2E2BA3F1D5BE}"/>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1684125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F3F43-311C-D61A-33D1-0D6378258F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C5F274-1847-FA37-45A2-DD075D78D6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B8F15B-3ED3-9C69-BCFC-CE61CB22FF32}"/>
              </a:ext>
            </a:extLst>
          </p:cNvPr>
          <p:cNvSpPr>
            <a:spLocks noGrp="1"/>
          </p:cNvSpPr>
          <p:nvPr>
            <p:ph type="dt" sz="half" idx="10"/>
          </p:nvPr>
        </p:nvSpPr>
        <p:spPr/>
        <p:txBody>
          <a:bodyPr/>
          <a:lstStyle/>
          <a:p>
            <a:fld id="{6AFEA60F-D2E0-4535-B861-76294552A234}" type="datetime1">
              <a:rPr lang="en-US" smtClean="0"/>
              <a:t>7/16/2025</a:t>
            </a:fld>
            <a:endParaRPr lang="en-US"/>
          </a:p>
        </p:txBody>
      </p:sp>
      <p:sp>
        <p:nvSpPr>
          <p:cNvPr id="5" name="Footer Placeholder 4">
            <a:extLst>
              <a:ext uri="{FF2B5EF4-FFF2-40B4-BE49-F238E27FC236}">
                <a16:creationId xmlns:a16="http://schemas.microsoft.com/office/drawing/2014/main" id="{42D3245E-EE9D-7A79-1F6A-292946CA6B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59BDE-74E8-6310-0893-72A6263DB1BB}"/>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934196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5D4B-CAA2-0004-3967-B0DB39450C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20ACF8-F0DD-E6E5-2569-131D04058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1AAD5-02F2-F8C4-8E3C-01F1B0E6CD1F}"/>
              </a:ext>
            </a:extLst>
          </p:cNvPr>
          <p:cNvSpPr>
            <a:spLocks noGrp="1"/>
          </p:cNvSpPr>
          <p:nvPr>
            <p:ph type="dt" sz="half" idx="10"/>
          </p:nvPr>
        </p:nvSpPr>
        <p:spPr/>
        <p:txBody>
          <a:bodyPr/>
          <a:lstStyle/>
          <a:p>
            <a:fld id="{8D023E3F-9304-48FD-AAA3-B0C20E3338FC}" type="datetime1">
              <a:rPr lang="en-US" smtClean="0"/>
              <a:t>7/16/2025</a:t>
            </a:fld>
            <a:endParaRPr lang="en-US"/>
          </a:p>
        </p:txBody>
      </p:sp>
      <p:sp>
        <p:nvSpPr>
          <p:cNvPr id="5" name="Footer Placeholder 4">
            <a:extLst>
              <a:ext uri="{FF2B5EF4-FFF2-40B4-BE49-F238E27FC236}">
                <a16:creationId xmlns:a16="http://schemas.microsoft.com/office/drawing/2014/main" id="{89118181-54E0-1937-BF6A-0102262763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FD26C-19CB-8E66-584A-2FE25290E10A}"/>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2367346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6C6E-DEAB-B47D-8719-4FF914E79B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7BDA0A-B9A3-0179-68F7-15CA53B478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8E064E-DE1F-96DA-8753-7171A913002A}"/>
              </a:ext>
            </a:extLst>
          </p:cNvPr>
          <p:cNvSpPr>
            <a:spLocks noGrp="1"/>
          </p:cNvSpPr>
          <p:nvPr>
            <p:ph type="dt" sz="half" idx="10"/>
          </p:nvPr>
        </p:nvSpPr>
        <p:spPr/>
        <p:txBody>
          <a:bodyPr/>
          <a:lstStyle/>
          <a:p>
            <a:fld id="{32462213-14E9-4DB7-B71B-BB31538623EC}" type="datetime1">
              <a:rPr lang="en-US" smtClean="0"/>
              <a:t>7/16/2025</a:t>
            </a:fld>
            <a:endParaRPr lang="en-US"/>
          </a:p>
        </p:txBody>
      </p:sp>
      <p:sp>
        <p:nvSpPr>
          <p:cNvPr id="5" name="Footer Placeholder 4">
            <a:extLst>
              <a:ext uri="{FF2B5EF4-FFF2-40B4-BE49-F238E27FC236}">
                <a16:creationId xmlns:a16="http://schemas.microsoft.com/office/drawing/2014/main" id="{9CC93241-24F5-E3FE-CE88-15F2D55892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107FC-9C42-E5FE-EBC8-0AE6C3976402}"/>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3943241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06565-6263-C3A2-3B8E-A66E0524F6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D9058-BA75-66DD-C821-458FBE2A15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29988D-BE04-C6F3-1E67-7400C7795D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D6B652-9EC9-AD9B-7E83-93F64065CD1F}"/>
              </a:ext>
            </a:extLst>
          </p:cNvPr>
          <p:cNvSpPr>
            <a:spLocks noGrp="1"/>
          </p:cNvSpPr>
          <p:nvPr>
            <p:ph type="dt" sz="half" idx="10"/>
          </p:nvPr>
        </p:nvSpPr>
        <p:spPr/>
        <p:txBody>
          <a:bodyPr/>
          <a:lstStyle/>
          <a:p>
            <a:fld id="{7074DF76-6483-4FBC-AAC6-52F15269418B}" type="datetime1">
              <a:rPr lang="en-US" smtClean="0"/>
              <a:t>7/16/2025</a:t>
            </a:fld>
            <a:endParaRPr lang="en-US"/>
          </a:p>
        </p:txBody>
      </p:sp>
      <p:sp>
        <p:nvSpPr>
          <p:cNvPr id="6" name="Footer Placeholder 5">
            <a:extLst>
              <a:ext uri="{FF2B5EF4-FFF2-40B4-BE49-F238E27FC236}">
                <a16:creationId xmlns:a16="http://schemas.microsoft.com/office/drawing/2014/main" id="{4544AF60-8287-AD12-213E-5145C4EFE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58C7A4-2E31-2456-CDDB-98D0B1991567}"/>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2948485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464F-C97B-A8C4-F961-D370BD5A91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79FCFF-6351-C2C6-9459-5EA4FAC7B3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EC93C8-A050-C468-6BE6-21CB5CB51B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3EDABA-BBC7-CCFC-740E-56CC51882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39563B-3559-D11A-9FBD-0F6E814533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688A11-DE55-0175-554C-3B86B20E01F2}"/>
              </a:ext>
            </a:extLst>
          </p:cNvPr>
          <p:cNvSpPr>
            <a:spLocks noGrp="1"/>
          </p:cNvSpPr>
          <p:nvPr>
            <p:ph type="dt" sz="half" idx="10"/>
          </p:nvPr>
        </p:nvSpPr>
        <p:spPr/>
        <p:txBody>
          <a:bodyPr/>
          <a:lstStyle/>
          <a:p>
            <a:fld id="{68DD0174-7DEC-4092-B218-F43DF377969C}" type="datetime1">
              <a:rPr lang="en-US" smtClean="0"/>
              <a:t>7/16/2025</a:t>
            </a:fld>
            <a:endParaRPr lang="en-US"/>
          </a:p>
        </p:txBody>
      </p:sp>
      <p:sp>
        <p:nvSpPr>
          <p:cNvPr id="8" name="Footer Placeholder 7">
            <a:extLst>
              <a:ext uri="{FF2B5EF4-FFF2-40B4-BE49-F238E27FC236}">
                <a16:creationId xmlns:a16="http://schemas.microsoft.com/office/drawing/2014/main" id="{A8782FEF-5CAA-CF93-2648-BA88271FF4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3B0FEF-1194-B097-A7F8-6EA245E6C6A0}"/>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3337691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D4851-4ED4-BB98-F5E6-CF332B68D2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ED8657-8664-B3A1-E92E-F1947CD1F488}"/>
              </a:ext>
            </a:extLst>
          </p:cNvPr>
          <p:cNvSpPr>
            <a:spLocks noGrp="1"/>
          </p:cNvSpPr>
          <p:nvPr>
            <p:ph type="dt" sz="half" idx="10"/>
          </p:nvPr>
        </p:nvSpPr>
        <p:spPr/>
        <p:txBody>
          <a:bodyPr/>
          <a:lstStyle/>
          <a:p>
            <a:fld id="{A6869192-F947-478D-B79A-EAA697C868A2}" type="datetime1">
              <a:rPr lang="en-US" smtClean="0"/>
              <a:t>7/16/2025</a:t>
            </a:fld>
            <a:endParaRPr lang="en-US"/>
          </a:p>
        </p:txBody>
      </p:sp>
      <p:sp>
        <p:nvSpPr>
          <p:cNvPr id="4" name="Footer Placeholder 3">
            <a:extLst>
              <a:ext uri="{FF2B5EF4-FFF2-40B4-BE49-F238E27FC236}">
                <a16:creationId xmlns:a16="http://schemas.microsoft.com/office/drawing/2014/main" id="{92512C3F-AC17-B9E0-AB9F-53A8076767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B83984-7F42-E7F6-DC6B-6291BA4CA3DA}"/>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4039812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812D01-84FA-DCD0-8173-7362B4309C81}"/>
              </a:ext>
            </a:extLst>
          </p:cNvPr>
          <p:cNvSpPr>
            <a:spLocks noGrp="1"/>
          </p:cNvSpPr>
          <p:nvPr>
            <p:ph type="dt" sz="half" idx="10"/>
          </p:nvPr>
        </p:nvSpPr>
        <p:spPr/>
        <p:txBody>
          <a:bodyPr/>
          <a:lstStyle/>
          <a:p>
            <a:fld id="{EC84FA7A-8E72-41A0-BA89-BDB652E93EA1}" type="datetime1">
              <a:rPr lang="en-US" smtClean="0"/>
              <a:t>7/16/2025</a:t>
            </a:fld>
            <a:endParaRPr lang="en-US"/>
          </a:p>
        </p:txBody>
      </p:sp>
      <p:sp>
        <p:nvSpPr>
          <p:cNvPr id="3" name="Footer Placeholder 2">
            <a:extLst>
              <a:ext uri="{FF2B5EF4-FFF2-40B4-BE49-F238E27FC236}">
                <a16:creationId xmlns:a16="http://schemas.microsoft.com/office/drawing/2014/main" id="{3740FB62-2951-CF6E-EBBD-822A567B24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9DF2FA-EB09-4C1E-6D8A-B492C951157E}"/>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21668608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A7AF3-EBA3-7E9F-D1A1-D2314F5F4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DC28DA-6C4E-3F01-0D27-6C9A5329CA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5C6DC9-AEBF-7A01-5D05-F7982DD3F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2A78A-3714-A434-3C0B-33ECB588E9EB}"/>
              </a:ext>
            </a:extLst>
          </p:cNvPr>
          <p:cNvSpPr>
            <a:spLocks noGrp="1"/>
          </p:cNvSpPr>
          <p:nvPr>
            <p:ph type="dt" sz="half" idx="10"/>
          </p:nvPr>
        </p:nvSpPr>
        <p:spPr/>
        <p:txBody>
          <a:bodyPr/>
          <a:lstStyle/>
          <a:p>
            <a:fld id="{D3DE7B80-DAAB-493F-8D7E-B934CF818DEE}" type="datetime1">
              <a:rPr lang="en-US" smtClean="0"/>
              <a:t>7/16/2025</a:t>
            </a:fld>
            <a:endParaRPr lang="en-US"/>
          </a:p>
        </p:txBody>
      </p:sp>
      <p:sp>
        <p:nvSpPr>
          <p:cNvPr id="6" name="Footer Placeholder 5">
            <a:extLst>
              <a:ext uri="{FF2B5EF4-FFF2-40B4-BE49-F238E27FC236}">
                <a16:creationId xmlns:a16="http://schemas.microsoft.com/office/drawing/2014/main" id="{74B6419D-CB87-4E47-9C4D-D9DF38830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EE827-20E8-3DC6-815A-BC2B87BE06A0}"/>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627398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2B3CE-FA5F-EF64-A0C7-1CD5A22096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83B69B-D222-BF9D-4987-1CFB914336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17C693-25A3-6A58-C5D9-DC0568164E1F}"/>
              </a:ext>
            </a:extLst>
          </p:cNvPr>
          <p:cNvSpPr>
            <a:spLocks noGrp="1"/>
          </p:cNvSpPr>
          <p:nvPr>
            <p:ph type="dt" sz="half" idx="10"/>
          </p:nvPr>
        </p:nvSpPr>
        <p:spPr/>
        <p:txBody>
          <a:bodyPr/>
          <a:lstStyle>
            <a:lvl1pPr>
              <a:defRPr>
                <a:solidFill>
                  <a:schemeClr val="tx2">
                    <a:lumMod val="50000"/>
                  </a:schemeClr>
                </a:solidFill>
              </a:defRPr>
            </a:lvl1pPr>
          </a:lstStyle>
          <a:p>
            <a:fld id="{E02DC080-5B4A-48D1-B684-D4921E303369}" type="datetime1">
              <a:rPr lang="en-US" smtClean="0"/>
              <a:pPr/>
              <a:t>7/16/2025</a:t>
            </a:fld>
            <a:endParaRPr lang="en-US"/>
          </a:p>
        </p:txBody>
      </p:sp>
      <p:sp>
        <p:nvSpPr>
          <p:cNvPr id="5" name="Footer Placeholder 4">
            <a:extLst>
              <a:ext uri="{FF2B5EF4-FFF2-40B4-BE49-F238E27FC236}">
                <a16:creationId xmlns:a16="http://schemas.microsoft.com/office/drawing/2014/main" id="{3C123421-B3C1-9083-716E-067426A6FAED}"/>
              </a:ext>
            </a:extLst>
          </p:cNvPr>
          <p:cNvSpPr>
            <a:spLocks noGrp="1"/>
          </p:cNvSpPr>
          <p:nvPr>
            <p:ph type="ftr" sz="quarter" idx="11"/>
          </p:nvPr>
        </p:nvSpPr>
        <p:spPr/>
        <p:txBody>
          <a:bodyPr/>
          <a:lstStyle>
            <a:lvl1pPr>
              <a:defRPr>
                <a:solidFill>
                  <a:schemeClr val="tx2">
                    <a:lumMod val="50000"/>
                  </a:schemeClr>
                </a:solidFill>
              </a:defRPr>
            </a:lvl1pPr>
          </a:lstStyle>
          <a:p>
            <a:endParaRPr lang="en-US"/>
          </a:p>
        </p:txBody>
      </p:sp>
      <p:sp>
        <p:nvSpPr>
          <p:cNvPr id="6" name="Slide Number Placeholder 5">
            <a:extLst>
              <a:ext uri="{FF2B5EF4-FFF2-40B4-BE49-F238E27FC236}">
                <a16:creationId xmlns:a16="http://schemas.microsoft.com/office/drawing/2014/main" id="{11EEBF3F-895B-8577-218C-F34401536EB8}"/>
              </a:ext>
            </a:extLst>
          </p:cNvPr>
          <p:cNvSpPr>
            <a:spLocks noGrp="1"/>
          </p:cNvSpPr>
          <p:nvPr>
            <p:ph type="sldNum" sz="quarter" idx="12"/>
          </p:nvPr>
        </p:nvSpPr>
        <p:spPr/>
        <p:txBody>
          <a:bodyPr/>
          <a:lstStyle>
            <a:lvl1pPr>
              <a:defRPr>
                <a:solidFill>
                  <a:schemeClr val="tx2">
                    <a:lumMod val="50000"/>
                  </a:schemeClr>
                </a:solidFill>
              </a:defRPr>
            </a:lvl1pPr>
          </a:lstStyle>
          <a:p>
            <a:fld id="{6C9DE68D-1B23-4A04-8DA5-4085DA0B8AC0}" type="slidenum">
              <a:rPr lang="en-US" smtClean="0"/>
              <a:pPr/>
              <a:t>‹#›</a:t>
            </a:fld>
            <a:endParaRPr lang="en-US"/>
          </a:p>
        </p:txBody>
      </p:sp>
    </p:spTree>
    <p:extLst>
      <p:ext uri="{BB962C8B-B14F-4D97-AF65-F5344CB8AC3E}">
        <p14:creationId xmlns:p14="http://schemas.microsoft.com/office/powerpoint/2010/main" val="3680499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9565C-4DF1-10E9-E4BC-EA03C2DD12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826FAC-4350-3810-2387-48A2D44044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1252D4-2B1F-26A7-2FAE-E31ABD1E4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F27C8-36CF-44F3-A47B-958D5E035E7B}"/>
              </a:ext>
            </a:extLst>
          </p:cNvPr>
          <p:cNvSpPr>
            <a:spLocks noGrp="1"/>
          </p:cNvSpPr>
          <p:nvPr>
            <p:ph type="dt" sz="half" idx="10"/>
          </p:nvPr>
        </p:nvSpPr>
        <p:spPr/>
        <p:txBody>
          <a:bodyPr/>
          <a:lstStyle/>
          <a:p>
            <a:fld id="{20D0087A-D068-42F1-89ED-B6D69334D732}" type="datetime1">
              <a:rPr lang="en-US" smtClean="0"/>
              <a:t>7/16/2025</a:t>
            </a:fld>
            <a:endParaRPr lang="en-US"/>
          </a:p>
        </p:txBody>
      </p:sp>
      <p:sp>
        <p:nvSpPr>
          <p:cNvPr id="6" name="Footer Placeholder 5">
            <a:extLst>
              <a:ext uri="{FF2B5EF4-FFF2-40B4-BE49-F238E27FC236}">
                <a16:creationId xmlns:a16="http://schemas.microsoft.com/office/drawing/2014/main" id="{94C6F6A1-8967-6E57-D0B8-6F9F889C5D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9E51AF-9689-3D0B-9766-B7DCBD28FDB1}"/>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1830447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F0AA8-C395-9ADC-234A-31D8F41DE7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85B8-D9B3-5080-150D-7E59612BBB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8A63F-6A47-7D02-0C85-55B240A512DF}"/>
              </a:ext>
            </a:extLst>
          </p:cNvPr>
          <p:cNvSpPr>
            <a:spLocks noGrp="1"/>
          </p:cNvSpPr>
          <p:nvPr>
            <p:ph type="dt" sz="half" idx="10"/>
          </p:nvPr>
        </p:nvSpPr>
        <p:spPr/>
        <p:txBody>
          <a:bodyPr/>
          <a:lstStyle/>
          <a:p>
            <a:fld id="{6D41D351-7B4B-45E7-AD8A-4F76AC8F9FBA}" type="datetime1">
              <a:rPr lang="en-US" smtClean="0"/>
              <a:t>7/16/2025</a:t>
            </a:fld>
            <a:endParaRPr lang="en-US"/>
          </a:p>
        </p:txBody>
      </p:sp>
      <p:sp>
        <p:nvSpPr>
          <p:cNvPr id="5" name="Footer Placeholder 4">
            <a:extLst>
              <a:ext uri="{FF2B5EF4-FFF2-40B4-BE49-F238E27FC236}">
                <a16:creationId xmlns:a16="http://schemas.microsoft.com/office/drawing/2014/main" id="{11C63290-6B51-9AB7-EE62-333254176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52085-16AE-0A22-C996-8D6E9FC2B040}"/>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3537227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84E7E-2CDF-EADA-84C7-6FFDC44ED7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3627DF-89E2-1F85-B23F-2C54D17BA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7F8A3-E12F-04F4-7ED3-C7576A9132F6}"/>
              </a:ext>
            </a:extLst>
          </p:cNvPr>
          <p:cNvSpPr>
            <a:spLocks noGrp="1"/>
          </p:cNvSpPr>
          <p:nvPr>
            <p:ph type="dt" sz="half" idx="10"/>
          </p:nvPr>
        </p:nvSpPr>
        <p:spPr/>
        <p:txBody>
          <a:bodyPr/>
          <a:lstStyle/>
          <a:p>
            <a:fld id="{24D1D44B-6C86-4979-919E-D580A896FA18}" type="datetime1">
              <a:rPr lang="en-US" smtClean="0"/>
              <a:t>7/16/2025</a:t>
            </a:fld>
            <a:endParaRPr lang="en-US"/>
          </a:p>
        </p:txBody>
      </p:sp>
      <p:sp>
        <p:nvSpPr>
          <p:cNvPr id="5" name="Footer Placeholder 4">
            <a:extLst>
              <a:ext uri="{FF2B5EF4-FFF2-40B4-BE49-F238E27FC236}">
                <a16:creationId xmlns:a16="http://schemas.microsoft.com/office/drawing/2014/main" id="{66B57D05-71D8-A7CB-208B-8924B467E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15109-0D8A-8D0B-F713-54C8D3946CB8}"/>
              </a:ext>
            </a:extLst>
          </p:cNvPr>
          <p:cNvSpPr>
            <a:spLocks noGrp="1"/>
          </p:cNvSpPr>
          <p:nvPr>
            <p:ph type="sldNum" sz="quarter" idx="12"/>
          </p:nvPr>
        </p:nvSpPr>
        <p:spPr/>
        <p:txBody>
          <a:bodyPr/>
          <a:lstStyle/>
          <a:p>
            <a:fld id="{02F76CFA-2F75-4360-813D-915F65EA94B1}" type="slidenum">
              <a:rPr lang="en-US" smtClean="0"/>
              <a:t>‹#›</a:t>
            </a:fld>
            <a:endParaRPr lang="en-US"/>
          </a:p>
        </p:txBody>
      </p:sp>
    </p:spTree>
    <p:extLst>
      <p:ext uri="{BB962C8B-B14F-4D97-AF65-F5344CB8AC3E}">
        <p14:creationId xmlns:p14="http://schemas.microsoft.com/office/powerpoint/2010/main" val="2768041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7148-B3DF-BA60-674F-6E6B482C34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156F34-131C-9BA5-2609-AFDF35171B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331A59-394A-6CF8-197F-E2A02E01CB9D}"/>
              </a:ext>
            </a:extLst>
          </p:cNvPr>
          <p:cNvSpPr>
            <a:spLocks noGrp="1"/>
          </p:cNvSpPr>
          <p:nvPr>
            <p:ph type="dt" sz="half" idx="10"/>
          </p:nvPr>
        </p:nvSpPr>
        <p:spPr/>
        <p:txBody>
          <a:bodyPr/>
          <a:lstStyle/>
          <a:p>
            <a:fld id="{154D9F87-9D9A-4CC3-9C2F-7445541E3E73}" type="datetime1">
              <a:rPr lang="en-US" smtClean="0"/>
              <a:t>7/16/2025</a:t>
            </a:fld>
            <a:endParaRPr lang="en-US"/>
          </a:p>
        </p:txBody>
      </p:sp>
      <p:sp>
        <p:nvSpPr>
          <p:cNvPr id="5" name="Footer Placeholder 4">
            <a:extLst>
              <a:ext uri="{FF2B5EF4-FFF2-40B4-BE49-F238E27FC236}">
                <a16:creationId xmlns:a16="http://schemas.microsoft.com/office/drawing/2014/main" id="{601A3250-9004-4634-7521-C8978A431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CF9D7-64F5-3C12-D49F-9694737C4417}"/>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1357985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C9F8-5C6C-C99D-6CA5-F988E996FF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11BD5B-F52A-470E-8492-B85A5E34B4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25D2A1-486F-6707-B448-1825C28925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D29058-F976-19C3-8E86-0174A0DAAC9A}"/>
              </a:ext>
            </a:extLst>
          </p:cNvPr>
          <p:cNvSpPr>
            <a:spLocks noGrp="1"/>
          </p:cNvSpPr>
          <p:nvPr>
            <p:ph type="dt" sz="half" idx="10"/>
          </p:nvPr>
        </p:nvSpPr>
        <p:spPr/>
        <p:txBody>
          <a:bodyPr/>
          <a:lstStyle/>
          <a:p>
            <a:fld id="{36305E77-B078-4A3E-81FB-2784F77D0AB5}" type="datetime1">
              <a:rPr lang="en-US" smtClean="0"/>
              <a:t>7/16/2025</a:t>
            </a:fld>
            <a:endParaRPr lang="en-US"/>
          </a:p>
        </p:txBody>
      </p:sp>
      <p:sp>
        <p:nvSpPr>
          <p:cNvPr id="6" name="Footer Placeholder 5">
            <a:extLst>
              <a:ext uri="{FF2B5EF4-FFF2-40B4-BE49-F238E27FC236}">
                <a16:creationId xmlns:a16="http://schemas.microsoft.com/office/drawing/2014/main" id="{4EE4017C-C3B4-53A8-49C8-9DBA7A09EE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256B7-DE36-51AE-BF0A-ACA52E13A212}"/>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3226605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B1790-3759-59A9-FDE7-3D2B3968F0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C0DA49-1425-1747-1431-9BEAB9E964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8CB5BA-8D63-0485-5606-315E49CEB0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396BE1-83C6-06D6-C497-1E3F3C6A2E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DD7ABB-2A0C-C36B-61F7-6BB4472531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AE0448-EFAF-9915-3A05-18BD16A2CFCD}"/>
              </a:ext>
            </a:extLst>
          </p:cNvPr>
          <p:cNvSpPr>
            <a:spLocks noGrp="1"/>
          </p:cNvSpPr>
          <p:nvPr>
            <p:ph type="dt" sz="half" idx="10"/>
          </p:nvPr>
        </p:nvSpPr>
        <p:spPr/>
        <p:txBody>
          <a:bodyPr/>
          <a:lstStyle/>
          <a:p>
            <a:fld id="{A050F95A-E67E-433F-A0E4-EBA0B46DDAE6}" type="datetime1">
              <a:rPr lang="en-US" smtClean="0"/>
              <a:t>7/16/2025</a:t>
            </a:fld>
            <a:endParaRPr lang="en-US"/>
          </a:p>
        </p:txBody>
      </p:sp>
      <p:sp>
        <p:nvSpPr>
          <p:cNvPr id="8" name="Footer Placeholder 7">
            <a:extLst>
              <a:ext uri="{FF2B5EF4-FFF2-40B4-BE49-F238E27FC236}">
                <a16:creationId xmlns:a16="http://schemas.microsoft.com/office/drawing/2014/main" id="{E31D38B8-79F2-3193-A3FA-76E517663A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755168-BEB5-E8EC-2BF3-F70133875D23}"/>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69245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D0E94-4EC3-C866-D583-6844149B7E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045EED-97C5-552A-3EB4-A2E2A5C68586}"/>
              </a:ext>
            </a:extLst>
          </p:cNvPr>
          <p:cNvSpPr>
            <a:spLocks noGrp="1"/>
          </p:cNvSpPr>
          <p:nvPr>
            <p:ph type="dt" sz="half" idx="10"/>
          </p:nvPr>
        </p:nvSpPr>
        <p:spPr/>
        <p:txBody>
          <a:bodyPr/>
          <a:lstStyle/>
          <a:p>
            <a:fld id="{EC0A8A00-CE64-427A-9D8A-EC95F8012056}" type="datetime1">
              <a:rPr lang="en-US" smtClean="0"/>
              <a:t>7/16/2025</a:t>
            </a:fld>
            <a:endParaRPr lang="en-US"/>
          </a:p>
        </p:txBody>
      </p:sp>
      <p:sp>
        <p:nvSpPr>
          <p:cNvPr id="4" name="Footer Placeholder 3">
            <a:extLst>
              <a:ext uri="{FF2B5EF4-FFF2-40B4-BE49-F238E27FC236}">
                <a16:creationId xmlns:a16="http://schemas.microsoft.com/office/drawing/2014/main" id="{BE36708B-FAAD-719C-7EC8-0EF72E923D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89FE20-F5AE-F1B9-177C-CDA981810C17}"/>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253618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E4FB46-E2EB-5BBC-8C7F-C7D4CFC8CB88}"/>
              </a:ext>
            </a:extLst>
          </p:cNvPr>
          <p:cNvSpPr>
            <a:spLocks noGrp="1"/>
          </p:cNvSpPr>
          <p:nvPr>
            <p:ph type="dt" sz="half" idx="10"/>
          </p:nvPr>
        </p:nvSpPr>
        <p:spPr/>
        <p:txBody>
          <a:bodyPr/>
          <a:lstStyle/>
          <a:p>
            <a:fld id="{F346A1F3-20F6-4D64-ACCF-4E41DA933DF5}" type="datetime1">
              <a:rPr lang="en-US" smtClean="0"/>
              <a:t>7/16/2025</a:t>
            </a:fld>
            <a:endParaRPr lang="en-US"/>
          </a:p>
        </p:txBody>
      </p:sp>
      <p:sp>
        <p:nvSpPr>
          <p:cNvPr id="3" name="Footer Placeholder 2">
            <a:extLst>
              <a:ext uri="{FF2B5EF4-FFF2-40B4-BE49-F238E27FC236}">
                <a16:creationId xmlns:a16="http://schemas.microsoft.com/office/drawing/2014/main" id="{9152832D-BCE5-9AD8-44AC-C39F977AA4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BBB7D8-D149-422E-E92A-997E8844829A}"/>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71373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A90C0-D13E-FB29-E6AE-371CC596BA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7A9C82-1282-EF49-4969-40F54C9928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6CCBD6-4025-300E-DA32-14D2AD5CB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06105A-9C59-9C67-0EFC-F29E71B050D8}"/>
              </a:ext>
            </a:extLst>
          </p:cNvPr>
          <p:cNvSpPr>
            <a:spLocks noGrp="1"/>
          </p:cNvSpPr>
          <p:nvPr>
            <p:ph type="dt" sz="half" idx="10"/>
          </p:nvPr>
        </p:nvSpPr>
        <p:spPr/>
        <p:txBody>
          <a:bodyPr/>
          <a:lstStyle/>
          <a:p>
            <a:fld id="{7046B600-EF82-4707-88EF-375D05056AE5}" type="datetime1">
              <a:rPr lang="en-US" smtClean="0"/>
              <a:t>7/16/2025</a:t>
            </a:fld>
            <a:endParaRPr lang="en-US"/>
          </a:p>
        </p:txBody>
      </p:sp>
      <p:sp>
        <p:nvSpPr>
          <p:cNvPr id="6" name="Footer Placeholder 5">
            <a:extLst>
              <a:ext uri="{FF2B5EF4-FFF2-40B4-BE49-F238E27FC236}">
                <a16:creationId xmlns:a16="http://schemas.microsoft.com/office/drawing/2014/main" id="{57582C10-9547-8F18-4EE7-8BA235798D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C5149D-2FA9-0D73-4A66-47C2944124C7}"/>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438840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1F97-4B85-E3DE-2154-F274D69778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224C53-6620-18F5-CE05-5F9FBBA3E1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3F4660-15EB-F620-8D32-F02E03FC8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8E6176-644B-4309-B6FD-015DD7C3BE4C}"/>
              </a:ext>
            </a:extLst>
          </p:cNvPr>
          <p:cNvSpPr>
            <a:spLocks noGrp="1"/>
          </p:cNvSpPr>
          <p:nvPr>
            <p:ph type="dt" sz="half" idx="10"/>
          </p:nvPr>
        </p:nvSpPr>
        <p:spPr/>
        <p:txBody>
          <a:bodyPr/>
          <a:lstStyle/>
          <a:p>
            <a:fld id="{32774297-DD20-4A64-8C0F-676DC943F74E}" type="datetime1">
              <a:rPr lang="en-US" smtClean="0"/>
              <a:t>7/16/2025</a:t>
            </a:fld>
            <a:endParaRPr lang="en-US"/>
          </a:p>
        </p:txBody>
      </p:sp>
      <p:sp>
        <p:nvSpPr>
          <p:cNvPr id="6" name="Footer Placeholder 5">
            <a:extLst>
              <a:ext uri="{FF2B5EF4-FFF2-40B4-BE49-F238E27FC236}">
                <a16:creationId xmlns:a16="http://schemas.microsoft.com/office/drawing/2014/main" id="{65657296-0F56-8D92-7805-8FDAE5D75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29E128-C24E-256D-7E05-1D7AAD45E0F6}"/>
              </a:ext>
            </a:extLst>
          </p:cNvPr>
          <p:cNvSpPr>
            <a:spLocks noGrp="1"/>
          </p:cNvSpPr>
          <p:nvPr>
            <p:ph type="sldNum" sz="quarter" idx="12"/>
          </p:nvPr>
        </p:nvSpPr>
        <p:spPr/>
        <p:txBody>
          <a:bodyPr/>
          <a:lstStyle/>
          <a:p>
            <a:fld id="{6C9DE68D-1B23-4A04-8DA5-4085DA0B8AC0}" type="slidenum">
              <a:rPr lang="en-US" smtClean="0"/>
              <a:t>‹#›</a:t>
            </a:fld>
            <a:endParaRPr lang="en-US"/>
          </a:p>
        </p:txBody>
      </p:sp>
    </p:spTree>
    <p:extLst>
      <p:ext uri="{BB962C8B-B14F-4D97-AF65-F5344CB8AC3E}">
        <p14:creationId xmlns:p14="http://schemas.microsoft.com/office/powerpoint/2010/main" val="308665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FC275A-D22E-D18B-2925-6C216CDF4389}"/>
              </a:ext>
              <a:ext uri="{C183D7F6-B498-43B3-948B-1728B52AA6E4}">
                <adec:decorative xmlns:adec="http://schemas.microsoft.com/office/drawing/2017/decorative" val="1"/>
              </a:ext>
            </a:extLst>
          </p:cNvPr>
          <p:cNvSpPr/>
          <p:nvPr userDrawn="1"/>
        </p:nvSpPr>
        <p:spPr>
          <a:xfrm>
            <a:off x="0" y="6356349"/>
            <a:ext cx="12192000" cy="501651"/>
          </a:xfrm>
          <a:prstGeom prst="rect">
            <a:avLst/>
          </a:prstGeom>
          <a:gradFill flip="none" rotWithShape="1">
            <a:gsLst>
              <a:gs pos="0">
                <a:schemeClr val="accent5"/>
              </a:gs>
              <a:gs pos="100000">
                <a:schemeClr val="accent2">
                  <a:lumMod val="97000"/>
                  <a:lumOff val="3000"/>
                </a:schemeClr>
              </a:gs>
              <a:gs pos="5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Placeholder 1">
            <a:extLst>
              <a:ext uri="{FF2B5EF4-FFF2-40B4-BE49-F238E27FC236}">
                <a16:creationId xmlns:a16="http://schemas.microsoft.com/office/drawing/2014/main" id="{63CE621D-79F5-A677-809D-84D1E5A35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9CC31B-760E-36CF-E3A3-2C9061157B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56DFA1-2065-0EF0-4D04-32B8046127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2951E-C73F-4A26-8B77-229E68E842F8}" type="datetime1">
              <a:rPr lang="en-US" smtClean="0"/>
              <a:t>7/16/2025</a:t>
            </a:fld>
            <a:endParaRPr lang="en-US"/>
          </a:p>
        </p:txBody>
      </p:sp>
      <p:sp>
        <p:nvSpPr>
          <p:cNvPr id="5" name="Footer Placeholder 4">
            <a:extLst>
              <a:ext uri="{FF2B5EF4-FFF2-40B4-BE49-F238E27FC236}">
                <a16:creationId xmlns:a16="http://schemas.microsoft.com/office/drawing/2014/main" id="{4BE704B0-476D-F299-3917-0F0B75BB7C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8EEA4A-7CF8-FF6D-797C-C5CA49E99A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DE68D-1B23-4A04-8DA5-4085DA0B8AC0}" type="slidenum">
              <a:rPr lang="en-US" smtClean="0"/>
              <a:t>‹#›</a:t>
            </a:fld>
            <a:endParaRPr lang="en-US"/>
          </a:p>
        </p:txBody>
      </p:sp>
      <p:pic>
        <p:nvPicPr>
          <p:cNvPr id="7" name="Picture 6">
            <a:extLst>
              <a:ext uri="{FF2B5EF4-FFF2-40B4-BE49-F238E27FC236}">
                <a16:creationId xmlns:a16="http://schemas.microsoft.com/office/drawing/2014/main" id="{ACA05B79-B536-E71A-E759-2866F8E1D6A5}"/>
              </a:ext>
            </a:extLst>
          </p:cNvPr>
          <p:cNvPicPr>
            <a:picLocks noChangeAspect="1"/>
          </p:cNvPicPr>
          <p:nvPr userDrawn="1"/>
        </p:nvPicPr>
        <p:blipFill>
          <a:blip r:embed="rId13"/>
          <a:stretch>
            <a:fillRect/>
          </a:stretch>
        </p:blipFill>
        <p:spPr>
          <a:xfrm>
            <a:off x="9451506" y="390508"/>
            <a:ext cx="2286117" cy="704886"/>
          </a:xfrm>
          <a:prstGeom prst="rect">
            <a:avLst/>
          </a:prstGeom>
        </p:spPr>
      </p:pic>
    </p:spTree>
    <p:extLst>
      <p:ext uri="{BB962C8B-B14F-4D97-AF65-F5344CB8AC3E}">
        <p14:creationId xmlns:p14="http://schemas.microsoft.com/office/powerpoint/2010/main" val="4464423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E06AF9-FE7C-203F-E15F-F6EC7A81BE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24B226-946F-4AE6-A088-1DB093DDEE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5DA2EA-A39E-B5A1-63AC-488FE3FC96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B4B48-FFE2-4234-9BDE-5D6DD1ED1BDB}" type="datetime1">
              <a:rPr lang="en-US" smtClean="0"/>
              <a:t>7/16/2025</a:t>
            </a:fld>
            <a:endParaRPr lang="en-US"/>
          </a:p>
        </p:txBody>
      </p:sp>
      <p:sp>
        <p:nvSpPr>
          <p:cNvPr id="5" name="Footer Placeholder 4">
            <a:extLst>
              <a:ext uri="{FF2B5EF4-FFF2-40B4-BE49-F238E27FC236}">
                <a16:creationId xmlns:a16="http://schemas.microsoft.com/office/drawing/2014/main" id="{60FAC217-3365-9168-E7C9-061FD3AF36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54BC1F-BA1C-B2C2-9FB9-DCF01F7009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76CFA-2F75-4360-813D-915F65EA94B1}" type="slidenum">
              <a:rPr lang="en-US" smtClean="0"/>
              <a:t>‹#›</a:t>
            </a:fld>
            <a:endParaRPr lang="en-US"/>
          </a:p>
        </p:txBody>
      </p:sp>
      <p:pic>
        <p:nvPicPr>
          <p:cNvPr id="7" name="Picture 6">
            <a:extLst>
              <a:ext uri="{FF2B5EF4-FFF2-40B4-BE49-F238E27FC236}">
                <a16:creationId xmlns:a16="http://schemas.microsoft.com/office/drawing/2014/main" id="{8962947D-BEFA-865A-12B6-00814BCA6F1D}"/>
              </a:ext>
            </a:extLst>
          </p:cNvPr>
          <p:cNvPicPr>
            <a:picLocks noChangeAspect="1"/>
          </p:cNvPicPr>
          <p:nvPr userDrawn="1"/>
        </p:nvPicPr>
        <p:blipFill>
          <a:blip r:embed="rId13"/>
          <a:stretch>
            <a:fillRect/>
          </a:stretch>
        </p:blipFill>
        <p:spPr>
          <a:xfrm>
            <a:off x="9451506" y="390508"/>
            <a:ext cx="2286117" cy="704886"/>
          </a:xfrm>
          <a:prstGeom prst="rect">
            <a:avLst/>
          </a:prstGeom>
        </p:spPr>
      </p:pic>
    </p:spTree>
    <p:extLst>
      <p:ext uri="{BB962C8B-B14F-4D97-AF65-F5344CB8AC3E}">
        <p14:creationId xmlns:p14="http://schemas.microsoft.com/office/powerpoint/2010/main" val="362823093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ecfr.gov/current/title-5/part-2635/subpart-H#p-2635.807(b)"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epa.gov/foia/youre-administrative-leave-epa-how-ethics-rules-apply-you" TargetMode="External"/><Relationship Id="rId2" Type="http://schemas.openxmlformats.org/officeDocument/2006/relationships/hyperlink" Target="https://www.epa.gov/foia"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hyperlink" Target="https://www.govinfo.gov/content/pkg/USCODE-2010-title18/html/USCODE-2010-title18-partI-chap11-sec205.htm" TargetMode="External"/><Relationship Id="rId2" Type="http://schemas.openxmlformats.org/officeDocument/2006/relationships/hyperlink" Target="https://www.govinfo.gov/content/pkg/USCODE-2010-title18/html/USCODE-2010-title18-partI-chap11-sec203.ht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ecfr.gov/current/title-5/chapter-LIV/part-6401"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ecfr.gov/current/title-5/chapter-XVI/subchapter-B/part-2635" TargetMode="External"/><Relationship Id="rId2" Type="http://schemas.openxmlformats.org/officeDocument/2006/relationships/hyperlink" Target="mailto:ethics@epa.gov" TargetMode="External"/><Relationship Id="rId1" Type="http://schemas.openxmlformats.org/officeDocument/2006/relationships/slideLayout" Target="../slideLayouts/slideLayout2.xml"/><Relationship Id="rId4" Type="http://schemas.openxmlformats.org/officeDocument/2006/relationships/hyperlink" Target="https://www.ecfr.gov/current/title-5/chapter-LIV/part-6401"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mailto:GrantsCompetition@epa.gov"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F9C59-62B0-E634-ECF6-0A4773E84909}"/>
              </a:ext>
            </a:extLst>
          </p:cNvPr>
          <p:cNvSpPr>
            <a:spLocks noGrp="1"/>
          </p:cNvSpPr>
          <p:nvPr>
            <p:ph type="ctrTitle"/>
          </p:nvPr>
        </p:nvSpPr>
        <p:spPr>
          <a:xfrm>
            <a:off x="619125" y="1122362"/>
            <a:ext cx="10972800" cy="2782887"/>
          </a:xfrm>
        </p:spPr>
        <p:txBody>
          <a:bodyPr>
            <a:normAutofit fontScale="90000"/>
          </a:bodyPr>
          <a:lstStyle/>
          <a:p>
            <a:r>
              <a:rPr lang="en-US" b="1"/>
              <a:t>Federal Ethics Rules</a:t>
            </a:r>
            <a:br>
              <a:rPr lang="en-US" b="1"/>
            </a:br>
            <a:r>
              <a:rPr lang="en-US" sz="4400" b="1"/>
              <a:t>&amp;</a:t>
            </a:r>
            <a:br>
              <a:rPr lang="en-US" b="1"/>
            </a:br>
            <a:r>
              <a:rPr lang="en-US" b="1"/>
              <a:t>The Deferred Resignation Program (DRP) </a:t>
            </a:r>
          </a:p>
        </p:txBody>
      </p:sp>
      <p:sp>
        <p:nvSpPr>
          <p:cNvPr id="3" name="Content Placeholder 2">
            <a:extLst>
              <a:ext uri="{FF2B5EF4-FFF2-40B4-BE49-F238E27FC236}">
                <a16:creationId xmlns:a16="http://schemas.microsoft.com/office/drawing/2014/main" id="{0A8A29D1-73EB-E910-34E8-82EF2B853D39}"/>
              </a:ext>
            </a:extLst>
          </p:cNvPr>
          <p:cNvSpPr>
            <a:spLocks noGrp="1"/>
          </p:cNvSpPr>
          <p:nvPr>
            <p:ph type="subTitle" idx="1"/>
          </p:nvPr>
        </p:nvSpPr>
        <p:spPr>
          <a:xfrm>
            <a:off x="1524000" y="4403725"/>
            <a:ext cx="9144000" cy="1655762"/>
          </a:xfrm>
        </p:spPr>
        <p:txBody>
          <a:bodyPr>
            <a:normAutofit/>
          </a:bodyPr>
          <a:lstStyle/>
          <a:p>
            <a:pPr>
              <a:lnSpc>
                <a:spcPct val="110000"/>
              </a:lnSpc>
              <a:spcBef>
                <a:spcPts val="0"/>
              </a:spcBef>
            </a:pPr>
            <a:r>
              <a:rPr lang="en-US" sz="2600"/>
              <a:t>EPA Ethics</a:t>
            </a:r>
          </a:p>
          <a:p>
            <a:pPr>
              <a:lnSpc>
                <a:spcPct val="110000"/>
              </a:lnSpc>
              <a:spcBef>
                <a:spcPts val="0"/>
              </a:spcBef>
            </a:pPr>
            <a:r>
              <a:rPr lang="en-US" sz="2600"/>
              <a:t>Office of General Counsel</a:t>
            </a:r>
          </a:p>
          <a:p>
            <a:pPr>
              <a:lnSpc>
                <a:spcPct val="110000"/>
              </a:lnSpc>
              <a:spcBef>
                <a:spcPts val="0"/>
              </a:spcBef>
            </a:pPr>
            <a:r>
              <a:rPr lang="en-US" sz="2600"/>
              <a:t>June 2025</a:t>
            </a:r>
          </a:p>
        </p:txBody>
      </p:sp>
    </p:spTree>
    <p:extLst>
      <p:ext uri="{BB962C8B-B14F-4D97-AF65-F5344CB8AC3E}">
        <p14:creationId xmlns:p14="http://schemas.microsoft.com/office/powerpoint/2010/main" val="320780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7123-060B-F260-E2B5-CB5C37150505}"/>
              </a:ext>
            </a:extLst>
          </p:cNvPr>
          <p:cNvSpPr>
            <a:spLocks noGrp="1"/>
          </p:cNvSpPr>
          <p:nvPr>
            <p:ph type="title"/>
          </p:nvPr>
        </p:nvSpPr>
        <p:spPr/>
        <p:txBody>
          <a:bodyPr/>
          <a:lstStyle/>
          <a:p>
            <a:r>
              <a:rPr lang="en-US" b="1"/>
              <a:t>Misuse of Position</a:t>
            </a:r>
          </a:p>
        </p:txBody>
      </p:sp>
      <p:sp>
        <p:nvSpPr>
          <p:cNvPr id="3" name="Content Placeholder 2">
            <a:extLst>
              <a:ext uri="{FF2B5EF4-FFF2-40B4-BE49-F238E27FC236}">
                <a16:creationId xmlns:a16="http://schemas.microsoft.com/office/drawing/2014/main" id="{543D227D-113A-55D2-5213-E1024D546FBF}"/>
              </a:ext>
            </a:extLst>
          </p:cNvPr>
          <p:cNvSpPr>
            <a:spLocks noGrp="1"/>
          </p:cNvSpPr>
          <p:nvPr>
            <p:ph idx="1"/>
          </p:nvPr>
        </p:nvSpPr>
        <p:spPr/>
        <p:txBody>
          <a:bodyPr>
            <a:normAutofit lnSpcReduction="10000"/>
          </a:bodyPr>
          <a:lstStyle/>
          <a:p>
            <a:r>
              <a:rPr lang="en-US" b="1" i="0">
                <a:effectLst/>
              </a:rPr>
              <a:t>Use of Nonpublic Information</a:t>
            </a:r>
          </a:p>
          <a:p>
            <a:pPr lvl="1"/>
            <a:r>
              <a:rPr lang="en-US" b="0" i="0">
                <a:effectLst/>
              </a:rPr>
              <a:t>You may not use or allow the use of non-public information to either conduct a financial transaction, to further your own private interest or the interest of others including giving advice or recommendation or unauthorized disclosure. </a:t>
            </a:r>
          </a:p>
          <a:p>
            <a:pPr lvl="1"/>
            <a:r>
              <a:rPr lang="en-US" b="0" i="0">
                <a:effectLst/>
              </a:rPr>
              <a:t>What makes information non-public is that it is gained by reason of your Federal employment and has not been made available to the general public. </a:t>
            </a:r>
          </a:p>
          <a:p>
            <a:r>
              <a:rPr lang="en-US" b="1" i="0">
                <a:effectLst/>
              </a:rPr>
              <a:t>Reference to EPA Position/Title</a:t>
            </a:r>
          </a:p>
          <a:p>
            <a:pPr lvl="1"/>
            <a:r>
              <a:rPr lang="en-US" b="0" i="0">
                <a:effectLst/>
              </a:rPr>
              <a:t>You cannot refer solely to your EPA position or title in connection with outside activity, including any listing on a website. </a:t>
            </a:r>
          </a:p>
          <a:p>
            <a:pPr lvl="1"/>
            <a:r>
              <a:rPr lang="en-US" b="0" i="0">
                <a:effectLst/>
              </a:rPr>
              <a:t>If your bio mentions EPA, then it must also include other significant biographical details (at least two others) with EPA not having any undue prominence. </a:t>
            </a:r>
            <a:r>
              <a:rPr lang="en-US" b="0" i="1">
                <a:effectLst/>
              </a:rPr>
              <a:t>See</a:t>
            </a:r>
            <a:r>
              <a:rPr lang="en-US" b="0" i="0">
                <a:effectLst/>
              </a:rPr>
              <a:t> </a:t>
            </a:r>
            <a:r>
              <a:rPr lang="en-US" b="0" i="0">
                <a:effectLst/>
                <a:hlinkClick r:id="rId2">
                  <a:extLst>
                    <a:ext uri="{A12FA001-AC4F-418D-AE19-62706E023703}">
                      <ahyp:hlinkClr xmlns:ahyp="http://schemas.microsoft.com/office/drawing/2018/hyperlinkcolor" val="tx"/>
                    </a:ext>
                  </a:extLst>
                </a:hlinkClick>
              </a:rPr>
              <a:t>5 C.F.R. § 2635.807(b)</a:t>
            </a:r>
            <a:r>
              <a:rPr lang="en-US" b="0" i="0">
                <a:effectLst/>
              </a:rPr>
              <a:t>.</a:t>
            </a:r>
            <a:endParaRPr lang="en-US"/>
          </a:p>
        </p:txBody>
      </p:sp>
      <p:sp>
        <p:nvSpPr>
          <p:cNvPr id="5" name="Slide Number Placeholder 4">
            <a:extLst>
              <a:ext uri="{FF2B5EF4-FFF2-40B4-BE49-F238E27FC236}">
                <a16:creationId xmlns:a16="http://schemas.microsoft.com/office/drawing/2014/main" id="{594C0479-F0AF-E402-5925-E637EE67787E}"/>
              </a:ext>
            </a:extLst>
          </p:cNvPr>
          <p:cNvSpPr>
            <a:spLocks noGrp="1"/>
          </p:cNvSpPr>
          <p:nvPr>
            <p:ph type="sldNum" sz="quarter" idx="12"/>
          </p:nvPr>
        </p:nvSpPr>
        <p:spPr/>
        <p:txBody>
          <a:bodyPr/>
          <a:lstStyle/>
          <a:p>
            <a:fld id="{6C9DE68D-1B23-4A04-8DA5-4085DA0B8AC0}" type="slidenum">
              <a:rPr lang="en-US" smtClean="0"/>
              <a:t>10</a:t>
            </a:fld>
            <a:endParaRPr lang="en-US"/>
          </a:p>
        </p:txBody>
      </p:sp>
      <p:sp>
        <p:nvSpPr>
          <p:cNvPr id="6" name="Oval 5" descr="Money under the table">
            <a:extLst>
              <a:ext uri="{FF2B5EF4-FFF2-40B4-BE49-F238E27FC236}">
                <a16:creationId xmlns:a16="http://schemas.microsoft.com/office/drawing/2014/main" id="{90EE443F-E8C2-1027-0F12-1ACE91857B25}"/>
              </a:ext>
            </a:extLst>
          </p:cNvPr>
          <p:cNvSpPr/>
          <p:nvPr/>
        </p:nvSpPr>
        <p:spPr>
          <a:xfrm>
            <a:off x="10553102" y="4727968"/>
            <a:ext cx="1448995" cy="1448995"/>
          </a:xfrm>
          <a:prstGeom prst="ellipse">
            <a:avLst/>
          </a:prstGeom>
          <a:blipFill>
            <a:blip r:embed="rId3"/>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707089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480C-E02A-C94D-4B37-033604763CA5}"/>
              </a:ext>
            </a:extLst>
          </p:cNvPr>
          <p:cNvSpPr>
            <a:spLocks noGrp="1"/>
          </p:cNvSpPr>
          <p:nvPr>
            <p:ph type="title"/>
          </p:nvPr>
        </p:nvSpPr>
        <p:spPr>
          <a:xfrm>
            <a:off x="479317" y="247900"/>
            <a:ext cx="10624226" cy="1009651"/>
          </a:xfrm>
        </p:spPr>
        <p:txBody>
          <a:bodyPr/>
          <a:lstStyle/>
          <a:p>
            <a:r>
              <a:rPr lang="en-US" b="1"/>
              <a:t>Partisan Political Activity (Hatch Act)</a:t>
            </a:r>
            <a:endParaRPr lang="en-US" sz="3200" b="1"/>
          </a:p>
        </p:txBody>
      </p:sp>
      <p:sp>
        <p:nvSpPr>
          <p:cNvPr id="3" name="Content Placeholder 2">
            <a:extLst>
              <a:ext uri="{FF2B5EF4-FFF2-40B4-BE49-F238E27FC236}">
                <a16:creationId xmlns:a16="http://schemas.microsoft.com/office/drawing/2014/main" id="{F08EC0C2-4DE2-DEAB-237A-08B4B83610E9}"/>
              </a:ext>
            </a:extLst>
          </p:cNvPr>
          <p:cNvSpPr>
            <a:spLocks noGrp="1"/>
          </p:cNvSpPr>
          <p:nvPr>
            <p:ph idx="1"/>
          </p:nvPr>
        </p:nvSpPr>
        <p:spPr>
          <a:xfrm>
            <a:off x="838200" y="1566153"/>
            <a:ext cx="10515600" cy="4747098"/>
          </a:xfrm>
        </p:spPr>
        <p:txBody>
          <a:bodyPr>
            <a:normAutofit fontScale="77500" lnSpcReduction="20000"/>
          </a:bodyPr>
          <a:lstStyle/>
          <a:p>
            <a:pPr>
              <a:lnSpc>
                <a:spcPct val="110000"/>
              </a:lnSpc>
            </a:pPr>
            <a:r>
              <a:rPr lang="en-US" dirty="0">
                <a:solidFill>
                  <a:srgbClr val="1B1B1B"/>
                </a:solidFill>
                <a:latin typeface="Source Sans Pro Web"/>
              </a:rPr>
              <a:t>Y</a:t>
            </a:r>
            <a:r>
              <a:rPr lang="en-US" b="0" i="0" dirty="0">
                <a:solidFill>
                  <a:srgbClr val="1B1B1B"/>
                </a:solidFill>
                <a:effectLst/>
                <a:latin typeface="Source Sans Pro Web"/>
              </a:rPr>
              <a:t>ou are still subject to the Hatch Act, which governs the political activity of federal employees even in your personal capacity.  </a:t>
            </a:r>
          </a:p>
          <a:p>
            <a:pPr>
              <a:lnSpc>
                <a:spcPct val="110000"/>
              </a:lnSpc>
            </a:pPr>
            <a:r>
              <a:rPr lang="en-US" b="0" i="0" dirty="0">
                <a:solidFill>
                  <a:schemeClr val="accent1"/>
                </a:solidFill>
                <a:effectLst/>
                <a:latin typeface="Source Sans Pro Web"/>
              </a:rPr>
              <a:t>“Political activity” is defined as any activity directed at the success or failure of a candidate for partisan election, a political party, or a partisan political group.  </a:t>
            </a:r>
          </a:p>
          <a:p>
            <a:pPr>
              <a:lnSpc>
                <a:spcPct val="110000"/>
              </a:lnSpc>
            </a:pPr>
            <a:r>
              <a:rPr lang="en-US" b="0" i="0" dirty="0">
                <a:solidFill>
                  <a:srgbClr val="1B1B1B"/>
                </a:solidFill>
                <a:effectLst/>
                <a:latin typeface="Source Sans Pro Web"/>
              </a:rPr>
              <a:t>Even in your personal capacity, the following prohibitions apply to you, all the time, 24/7.  </a:t>
            </a:r>
            <a:r>
              <a:rPr lang="en-US" b="1" i="0" dirty="0">
                <a:solidFill>
                  <a:srgbClr val="1B1B1B"/>
                </a:solidFill>
                <a:effectLst/>
                <a:latin typeface="Source Sans Pro Web"/>
              </a:rPr>
              <a:t>NEVER:</a:t>
            </a:r>
            <a:endParaRPr lang="en-US" i="0" dirty="0">
              <a:solidFill>
                <a:srgbClr val="1B1B1B"/>
              </a:solidFill>
              <a:effectLst/>
              <a:latin typeface="Source Sans Pro Web"/>
            </a:endParaRPr>
          </a:p>
          <a:p>
            <a:pPr lvl="1" indent="-274320">
              <a:lnSpc>
                <a:spcPct val="110000"/>
              </a:lnSpc>
              <a:buFont typeface="Wingdings 2" panose="05020102010507070707" pitchFamily="18" charset="2"/>
              <a:buChar char="X"/>
            </a:pPr>
            <a:r>
              <a:rPr lang="en-US" dirty="0"/>
              <a:t>Solicit, accept, or receive political contributions</a:t>
            </a:r>
          </a:p>
          <a:p>
            <a:pPr lvl="1" indent="-274320">
              <a:lnSpc>
                <a:spcPct val="110000"/>
              </a:lnSpc>
              <a:spcBef>
                <a:spcPts val="0"/>
              </a:spcBef>
              <a:buFont typeface="Wingdings 2" panose="05020102010507070707" pitchFamily="18" charset="2"/>
              <a:buChar char="X"/>
            </a:pPr>
            <a:r>
              <a:rPr lang="en-US" dirty="0"/>
              <a:t>Run for partisan political office</a:t>
            </a:r>
          </a:p>
          <a:p>
            <a:pPr lvl="1" indent="-274320">
              <a:lnSpc>
                <a:spcPct val="110000"/>
              </a:lnSpc>
              <a:spcBef>
                <a:spcPts val="0"/>
              </a:spcBef>
              <a:buFont typeface="Wingdings 2" panose="05020102010507070707" pitchFamily="18" charset="2"/>
              <a:buChar char="X"/>
            </a:pPr>
            <a:r>
              <a:rPr lang="en-US" dirty="0"/>
              <a:t>Use your EPA affiliation or title in connection with political activity</a:t>
            </a:r>
          </a:p>
          <a:p>
            <a:pPr lvl="1" indent="-274320">
              <a:lnSpc>
                <a:spcPct val="110000"/>
              </a:lnSpc>
              <a:spcBef>
                <a:spcPts val="0"/>
              </a:spcBef>
              <a:buFont typeface="Wingdings 2" panose="05020102010507070707" pitchFamily="18" charset="2"/>
              <a:buChar char="X"/>
            </a:pPr>
            <a:r>
              <a:rPr lang="en-US" dirty="0"/>
              <a:t>Engage in political activity in the federal workplace, including displaying candidate photos or partisan political items such as paraphernalia or campaign slogans</a:t>
            </a:r>
          </a:p>
          <a:p>
            <a:pPr lvl="1" indent="-274320">
              <a:lnSpc>
                <a:spcPct val="110000"/>
              </a:lnSpc>
              <a:spcBef>
                <a:spcPts val="0"/>
              </a:spcBef>
              <a:buFont typeface="Wingdings 2" panose="05020102010507070707" pitchFamily="18" charset="2"/>
              <a:buChar char="X"/>
            </a:pPr>
            <a:r>
              <a:rPr lang="en-US" dirty="0"/>
              <a:t>Coerce subordinates to engage in political activity</a:t>
            </a:r>
          </a:p>
          <a:p>
            <a:pPr lvl="1" indent="-274320">
              <a:lnSpc>
                <a:spcPct val="110000"/>
              </a:lnSpc>
              <a:spcBef>
                <a:spcPts val="0"/>
              </a:spcBef>
              <a:buFont typeface="Wingdings 2" panose="05020102010507070707" pitchFamily="18" charset="2"/>
              <a:buChar char="X"/>
            </a:pPr>
            <a:r>
              <a:rPr lang="en-US" dirty="0"/>
              <a:t>Accept volunteer services from a subordinate</a:t>
            </a:r>
          </a:p>
          <a:p>
            <a:pPr lvl="1" indent="-274320">
              <a:lnSpc>
                <a:spcPct val="110000"/>
              </a:lnSpc>
              <a:spcBef>
                <a:spcPts val="0"/>
              </a:spcBef>
              <a:buFont typeface="Wingdings 2" panose="05020102010507070707" pitchFamily="18" charset="2"/>
              <a:buChar char="X"/>
            </a:pPr>
            <a:r>
              <a:rPr lang="en-US" dirty="0"/>
              <a:t>Use your official EPA authority to interfere with the outcome of an election</a:t>
            </a:r>
          </a:p>
          <a:p>
            <a:pPr lvl="1" indent="-274320">
              <a:lnSpc>
                <a:spcPct val="110000"/>
              </a:lnSpc>
              <a:spcBef>
                <a:spcPts val="0"/>
              </a:spcBef>
              <a:buFont typeface="Wingdings 2" panose="05020102010507070707" pitchFamily="18" charset="2"/>
              <a:buChar char="X"/>
            </a:pPr>
            <a:r>
              <a:rPr lang="en-US" dirty="0"/>
              <a:t>Solicit or discourage political activity of anyone with business before EPA</a:t>
            </a:r>
          </a:p>
        </p:txBody>
      </p:sp>
      <p:sp>
        <p:nvSpPr>
          <p:cNvPr id="4" name="Oval 3" descr="Blank yard sign">
            <a:extLst>
              <a:ext uri="{FF2B5EF4-FFF2-40B4-BE49-F238E27FC236}">
                <a16:creationId xmlns:a16="http://schemas.microsoft.com/office/drawing/2014/main" id="{C998364E-7B34-434D-829E-56DF0CD3F743}"/>
              </a:ext>
            </a:extLst>
          </p:cNvPr>
          <p:cNvSpPr/>
          <p:nvPr/>
        </p:nvSpPr>
        <p:spPr>
          <a:xfrm>
            <a:off x="10537190" y="4825160"/>
            <a:ext cx="1448995" cy="1448995"/>
          </a:xfrm>
          <a:prstGeom prst="ellipse">
            <a:avLst/>
          </a:prstGeom>
          <a:blipFill dpi="0" rotWithShape="1">
            <a:blip r:embed="rId2">
              <a:extLst>
                <a:ext uri="{28A0092B-C50C-407E-A947-70E740481C1C}">
                  <a14:useLocalDpi xmlns:a14="http://schemas.microsoft.com/office/drawing/2010/main" val="0"/>
                </a:ext>
              </a:extLst>
            </a:blip>
            <a:srcRect/>
            <a:stretch>
              <a:fillRect l="-10000" r="-4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 name="Slide Number Placeholder 4">
            <a:extLst>
              <a:ext uri="{FF2B5EF4-FFF2-40B4-BE49-F238E27FC236}">
                <a16:creationId xmlns:a16="http://schemas.microsoft.com/office/drawing/2014/main" id="{2063F306-A2CE-1E7B-1584-18772D469168}"/>
              </a:ext>
            </a:extLst>
          </p:cNvPr>
          <p:cNvSpPr>
            <a:spLocks noGrp="1"/>
          </p:cNvSpPr>
          <p:nvPr>
            <p:ph type="sldNum" sz="quarter" idx="12"/>
          </p:nvPr>
        </p:nvSpPr>
        <p:spPr/>
        <p:txBody>
          <a:bodyPr/>
          <a:lstStyle/>
          <a:p>
            <a:fld id="{6C9DE68D-1B23-4A04-8DA5-4085DA0B8AC0}" type="slidenum">
              <a:rPr lang="en-US" smtClean="0"/>
              <a:t>11</a:t>
            </a:fld>
            <a:endParaRPr lang="en-US"/>
          </a:p>
        </p:txBody>
      </p:sp>
    </p:spTree>
    <p:extLst>
      <p:ext uri="{BB962C8B-B14F-4D97-AF65-F5344CB8AC3E}">
        <p14:creationId xmlns:p14="http://schemas.microsoft.com/office/powerpoint/2010/main" val="4158375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4480C-E02A-C94D-4B37-033604763CA5}"/>
              </a:ext>
            </a:extLst>
          </p:cNvPr>
          <p:cNvSpPr>
            <a:spLocks noGrp="1"/>
          </p:cNvSpPr>
          <p:nvPr>
            <p:ph type="title"/>
          </p:nvPr>
        </p:nvSpPr>
        <p:spPr>
          <a:xfrm>
            <a:off x="403733" y="395341"/>
            <a:ext cx="10515600" cy="873565"/>
          </a:xfrm>
        </p:spPr>
        <p:txBody>
          <a:bodyPr/>
          <a:lstStyle/>
          <a:p>
            <a:r>
              <a:rPr lang="en-US" sz="4000" b="1"/>
              <a:t>Partisan Political Activity (Hatch Act) </a:t>
            </a:r>
            <a:r>
              <a:rPr lang="en-US" sz="2000"/>
              <a:t>(cont’d)</a:t>
            </a:r>
          </a:p>
        </p:txBody>
      </p:sp>
      <p:sp>
        <p:nvSpPr>
          <p:cNvPr id="3" name="Content Placeholder 2">
            <a:extLst>
              <a:ext uri="{FF2B5EF4-FFF2-40B4-BE49-F238E27FC236}">
                <a16:creationId xmlns:a16="http://schemas.microsoft.com/office/drawing/2014/main" id="{F08EC0C2-4DE2-DEAB-237A-08B4B83610E9}"/>
              </a:ext>
            </a:extLst>
          </p:cNvPr>
          <p:cNvSpPr>
            <a:spLocks noGrp="1"/>
          </p:cNvSpPr>
          <p:nvPr>
            <p:ph idx="1"/>
          </p:nvPr>
        </p:nvSpPr>
        <p:spPr>
          <a:xfrm>
            <a:off x="626445" y="1502923"/>
            <a:ext cx="10515600" cy="4610810"/>
          </a:xfrm>
        </p:spPr>
        <p:txBody>
          <a:bodyPr>
            <a:normAutofit/>
          </a:bodyPr>
          <a:lstStyle/>
          <a:p>
            <a:pPr marL="0" indent="0">
              <a:lnSpc>
                <a:spcPct val="110000"/>
              </a:lnSpc>
              <a:buNone/>
            </a:pPr>
            <a:r>
              <a:rPr lang="en-US" sz="2100" b="0" i="0">
                <a:solidFill>
                  <a:srgbClr val="1B1B1B"/>
                </a:solidFill>
                <a:effectLst/>
                <a:latin typeface="Source Sans Pro Web"/>
              </a:rPr>
              <a:t>How the rest of the Hatch Act applies to you depends on your type of appointment:</a:t>
            </a:r>
          </a:p>
          <a:p>
            <a:pPr lvl="1">
              <a:lnSpc>
                <a:spcPct val="110000"/>
              </a:lnSpc>
            </a:pPr>
            <a:r>
              <a:rPr lang="en-US" sz="1600" b="1">
                <a:solidFill>
                  <a:srgbClr val="1B1B1B"/>
                </a:solidFill>
                <a:latin typeface="Source Sans Pro Web"/>
              </a:rPr>
              <a:t>Lesser Restricted</a:t>
            </a:r>
            <a:r>
              <a:rPr lang="en-US" sz="1600">
                <a:solidFill>
                  <a:srgbClr val="1B1B1B"/>
                </a:solidFill>
                <a:latin typeface="Source Sans Pro Web"/>
              </a:rPr>
              <a:t>: MOST employees – GS, SL/ST, Title 42</a:t>
            </a:r>
          </a:p>
          <a:p>
            <a:pPr lvl="1">
              <a:lnSpc>
                <a:spcPct val="110000"/>
              </a:lnSpc>
            </a:pPr>
            <a:r>
              <a:rPr lang="en-US" sz="1600" b="1" i="0">
                <a:solidFill>
                  <a:srgbClr val="1B1B1B"/>
                </a:solidFill>
                <a:effectLst/>
                <a:latin typeface="Source Sans Pro Web"/>
              </a:rPr>
              <a:t>Further Restricted</a:t>
            </a:r>
            <a:r>
              <a:rPr lang="en-US" sz="1600" b="0" i="0">
                <a:solidFill>
                  <a:srgbClr val="1B1B1B"/>
                </a:solidFill>
                <a:effectLst/>
                <a:latin typeface="Source Sans Pro Web"/>
              </a:rPr>
              <a:t>: SES, ALJs, and Public Health </a:t>
            </a:r>
            <a:r>
              <a:rPr lang="en-US" sz="1600">
                <a:solidFill>
                  <a:srgbClr val="1B1B1B"/>
                </a:solidFill>
                <a:latin typeface="Source Sans Pro Web"/>
              </a:rPr>
              <a:t>Service Officers</a:t>
            </a:r>
          </a:p>
          <a:p>
            <a:pPr marL="0" indent="0">
              <a:lnSpc>
                <a:spcPct val="110000"/>
              </a:lnSpc>
              <a:buNone/>
            </a:pPr>
            <a:endParaRPr lang="en-US" sz="2100" b="0" i="0">
              <a:solidFill>
                <a:srgbClr val="1B1B1B"/>
              </a:solidFill>
              <a:effectLst/>
              <a:latin typeface="Source Sans Pro Web"/>
            </a:endParaRPr>
          </a:p>
        </p:txBody>
      </p:sp>
      <p:pic>
        <p:nvPicPr>
          <p:cNvPr id="7" name="Picture 6">
            <a:extLst>
              <a:ext uri="{FF2B5EF4-FFF2-40B4-BE49-F238E27FC236}">
                <a16:creationId xmlns:a16="http://schemas.microsoft.com/office/drawing/2014/main" id="{9959489E-1115-DD76-14AE-34F716C76A5E}"/>
              </a:ext>
            </a:extLst>
          </p:cNvPr>
          <p:cNvPicPr>
            <a:picLocks noChangeAspect="1"/>
          </p:cNvPicPr>
          <p:nvPr/>
        </p:nvPicPr>
        <p:blipFill>
          <a:blip r:embed="rId2"/>
          <a:stretch>
            <a:fillRect/>
          </a:stretch>
        </p:blipFill>
        <p:spPr>
          <a:xfrm>
            <a:off x="2532926" y="2629305"/>
            <a:ext cx="6449719" cy="3638544"/>
          </a:xfrm>
          <a:prstGeom prst="rect">
            <a:avLst/>
          </a:prstGeom>
        </p:spPr>
      </p:pic>
      <p:sp>
        <p:nvSpPr>
          <p:cNvPr id="8" name="Oval 7" descr="Blank yard sign">
            <a:extLst>
              <a:ext uri="{FF2B5EF4-FFF2-40B4-BE49-F238E27FC236}">
                <a16:creationId xmlns:a16="http://schemas.microsoft.com/office/drawing/2014/main" id="{64B59A19-D3A3-F8A7-42D5-89FC78733737}"/>
              </a:ext>
            </a:extLst>
          </p:cNvPr>
          <p:cNvSpPr/>
          <p:nvPr/>
        </p:nvSpPr>
        <p:spPr>
          <a:xfrm>
            <a:off x="10527163" y="4664738"/>
            <a:ext cx="1448995" cy="1448995"/>
          </a:xfrm>
          <a:prstGeom prst="ellipse">
            <a:avLst/>
          </a:prstGeom>
          <a:blipFill dpi="0" rotWithShape="1">
            <a:blip r:embed="rId3">
              <a:extLst>
                <a:ext uri="{28A0092B-C50C-407E-A947-70E740481C1C}">
                  <a14:useLocalDpi xmlns:a14="http://schemas.microsoft.com/office/drawing/2010/main" val="0"/>
                </a:ext>
              </a:extLst>
            </a:blip>
            <a:srcRect/>
            <a:stretch>
              <a:fillRect l="-10000" r="-4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9" name="Slide Number Placeholder 8">
            <a:extLst>
              <a:ext uri="{FF2B5EF4-FFF2-40B4-BE49-F238E27FC236}">
                <a16:creationId xmlns:a16="http://schemas.microsoft.com/office/drawing/2014/main" id="{926F40E2-DCBD-9EA6-BE53-991C7EED9CEF}"/>
              </a:ext>
            </a:extLst>
          </p:cNvPr>
          <p:cNvSpPr>
            <a:spLocks noGrp="1"/>
          </p:cNvSpPr>
          <p:nvPr>
            <p:ph type="sldNum" sz="quarter" idx="12"/>
          </p:nvPr>
        </p:nvSpPr>
        <p:spPr/>
        <p:txBody>
          <a:bodyPr/>
          <a:lstStyle/>
          <a:p>
            <a:fld id="{6C9DE68D-1B23-4A04-8DA5-4085DA0B8AC0}" type="slidenum">
              <a:rPr lang="en-US" smtClean="0"/>
              <a:t>12</a:t>
            </a:fld>
            <a:endParaRPr lang="en-US"/>
          </a:p>
        </p:txBody>
      </p:sp>
    </p:spTree>
    <p:extLst>
      <p:ext uri="{BB962C8B-B14F-4D97-AF65-F5344CB8AC3E}">
        <p14:creationId xmlns:p14="http://schemas.microsoft.com/office/powerpoint/2010/main" val="1151825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00DE0A-93AF-DA9A-115A-BF138353596F}"/>
              </a:ext>
            </a:extLst>
          </p:cNvPr>
          <p:cNvSpPr>
            <a:spLocks noGrp="1"/>
          </p:cNvSpPr>
          <p:nvPr>
            <p:ph type="title"/>
          </p:nvPr>
        </p:nvSpPr>
        <p:spPr>
          <a:xfrm>
            <a:off x="703446" y="574676"/>
            <a:ext cx="10515600" cy="652144"/>
          </a:xfrm>
        </p:spPr>
        <p:txBody>
          <a:bodyPr>
            <a:normAutofit fontScale="90000"/>
          </a:bodyPr>
          <a:lstStyle/>
          <a:p>
            <a:r>
              <a:rPr lang="en-US" b="1"/>
              <a:t>Application of Ethics Rules Over Time</a:t>
            </a:r>
          </a:p>
        </p:txBody>
      </p:sp>
      <p:graphicFrame>
        <p:nvGraphicFramePr>
          <p:cNvPr id="7" name="Content Placeholder 6">
            <a:extLst>
              <a:ext uri="{FF2B5EF4-FFF2-40B4-BE49-F238E27FC236}">
                <a16:creationId xmlns:a16="http://schemas.microsoft.com/office/drawing/2014/main" id="{EDC34BAF-F75C-8AB1-4DE3-42EFEE6CE648}"/>
              </a:ext>
            </a:extLst>
          </p:cNvPr>
          <p:cNvGraphicFramePr>
            <a:graphicFrameLocks noGrp="1"/>
          </p:cNvGraphicFramePr>
          <p:nvPr>
            <p:ph idx="1"/>
            <p:extLst>
              <p:ext uri="{D42A27DB-BD31-4B8C-83A1-F6EECF244321}">
                <p14:modId xmlns:p14="http://schemas.microsoft.com/office/powerpoint/2010/main" val="553387878"/>
              </p:ext>
            </p:extLst>
          </p:nvPr>
        </p:nvGraphicFramePr>
        <p:xfrm>
          <a:off x="1154974" y="1706244"/>
          <a:ext cx="9882052" cy="4577080"/>
        </p:xfrm>
        <a:graphic>
          <a:graphicData uri="http://schemas.openxmlformats.org/drawingml/2006/table">
            <a:tbl>
              <a:tblPr firstRow="1" firstCol="1" bandCol="1">
                <a:tableStyleId>{69012ECD-51FC-41F1-AA8D-1B2483CD663E}</a:tableStyleId>
              </a:tblPr>
              <a:tblGrid>
                <a:gridCol w="2470513">
                  <a:extLst>
                    <a:ext uri="{9D8B030D-6E8A-4147-A177-3AD203B41FA5}">
                      <a16:colId xmlns:a16="http://schemas.microsoft.com/office/drawing/2014/main" val="3313869024"/>
                    </a:ext>
                  </a:extLst>
                </a:gridCol>
                <a:gridCol w="2470513">
                  <a:extLst>
                    <a:ext uri="{9D8B030D-6E8A-4147-A177-3AD203B41FA5}">
                      <a16:colId xmlns:a16="http://schemas.microsoft.com/office/drawing/2014/main" val="3476537118"/>
                    </a:ext>
                  </a:extLst>
                </a:gridCol>
                <a:gridCol w="2470513">
                  <a:extLst>
                    <a:ext uri="{9D8B030D-6E8A-4147-A177-3AD203B41FA5}">
                      <a16:colId xmlns:a16="http://schemas.microsoft.com/office/drawing/2014/main" val="2052299666"/>
                    </a:ext>
                  </a:extLst>
                </a:gridCol>
                <a:gridCol w="2470513">
                  <a:extLst>
                    <a:ext uri="{9D8B030D-6E8A-4147-A177-3AD203B41FA5}">
                      <a16:colId xmlns:a16="http://schemas.microsoft.com/office/drawing/2014/main" val="414883003"/>
                    </a:ext>
                  </a:extLst>
                </a:gridCol>
              </a:tblGrid>
              <a:tr h="370840">
                <a:tc>
                  <a:txBody>
                    <a:bodyPr/>
                    <a:lstStyle/>
                    <a:p>
                      <a:endParaRPr lang="en-US" sz="2200"/>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tcPr>
                </a:tc>
                <a:tc>
                  <a:txBody>
                    <a:bodyPr/>
                    <a:lstStyle/>
                    <a:p>
                      <a:pPr algn="ctr"/>
                      <a:r>
                        <a:rPr lang="en-US" sz="1500" u="sng"/>
                        <a:t>Signed DRP Agreement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tcPr>
                </a:tc>
                <a:tc>
                  <a:txBody>
                    <a:bodyPr/>
                    <a:lstStyle/>
                    <a:p>
                      <a:pPr algn="ctr"/>
                      <a:r>
                        <a:rPr lang="en-US" sz="1500" u="sng"/>
                        <a:t>Administrative Leave</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tcPr>
                </a:tc>
                <a:tc>
                  <a:txBody>
                    <a:bodyPr/>
                    <a:lstStyle/>
                    <a:p>
                      <a:pPr algn="ctr"/>
                      <a:r>
                        <a:rPr lang="en-US" sz="1500" u="sng"/>
                        <a:t>Separated from Government</a:t>
                      </a:r>
                    </a:p>
                  </a:txBody>
                  <a:tcPr anchor="ct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28575"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473608050"/>
                  </a:ext>
                </a:extLst>
              </a:tr>
              <a:tr h="370840">
                <a:tc>
                  <a:txBody>
                    <a:bodyPr/>
                    <a:lstStyle/>
                    <a:p>
                      <a:r>
                        <a:rPr lang="en-US" sz="1400"/>
                        <a:t>Financial Conflicts of Interest</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B w="3175" cap="flat" cmpd="sng" algn="ctr">
                      <a:solidFill>
                        <a:schemeClr val="accent1">
                          <a:lumMod val="75000"/>
                        </a:schemeClr>
                      </a:solidFill>
                      <a:prstDash val="solid"/>
                      <a:round/>
                      <a:headEnd type="none" w="med" len="med"/>
                      <a:tailEnd type="none" w="med" len="med"/>
                    </a:lnB>
                  </a:tcPr>
                </a:tc>
                <a:tc>
                  <a:txBody>
                    <a:bodyPr/>
                    <a:lstStyle/>
                    <a:p>
                      <a:pPr algn="ctr"/>
                      <a:r>
                        <a:rPr lang="en-US">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52119892"/>
                  </a:ext>
                </a:extLst>
              </a:tr>
              <a:tr h="370840">
                <a:tc>
                  <a:txBody>
                    <a:bodyPr/>
                    <a:lstStyle/>
                    <a:p>
                      <a:r>
                        <a:rPr lang="en-US" sz="1400"/>
                        <a:t>Representation Back Prohibitions</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582970640"/>
                  </a:ext>
                </a:extLst>
              </a:tr>
              <a:tr h="370840">
                <a:tc>
                  <a:txBody>
                    <a:bodyPr/>
                    <a:lstStyle/>
                    <a:p>
                      <a:r>
                        <a:rPr lang="en-US" sz="1400"/>
                        <a:t>Impartiality Rules</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solidFill>
                            <a:schemeClr val="accent5">
                              <a:lumMod val="75000"/>
                            </a:schemeClr>
                          </a:solidFill>
                        </a:rPr>
                        <a:t>No</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solidFill>
                            <a:schemeClr val="tx1"/>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081262986"/>
                  </a:ext>
                </a:extLst>
              </a:tr>
              <a:tr h="370840">
                <a:tc>
                  <a:txBody>
                    <a:bodyPr/>
                    <a:lstStyle/>
                    <a:p>
                      <a:r>
                        <a:rPr lang="en-US" sz="1400"/>
                        <a:t>Misuse of Position</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602280067"/>
                  </a:ext>
                </a:extLst>
              </a:tr>
              <a:tr h="370840">
                <a:tc>
                  <a:txBody>
                    <a:bodyPr/>
                    <a:lstStyle/>
                    <a:p>
                      <a:r>
                        <a:rPr lang="en-US" sz="1400"/>
                        <a:t>Gifts Rules</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763058283"/>
                  </a:ext>
                </a:extLst>
              </a:tr>
              <a:tr h="370840">
                <a:tc>
                  <a:txBody>
                    <a:bodyPr/>
                    <a:lstStyle/>
                    <a:p>
                      <a:r>
                        <a:rPr lang="en-US" sz="1400"/>
                        <a:t>Hatch Act</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solidFill>
                            <a:schemeClr val="accent5">
                              <a:lumMod val="75000"/>
                            </a:schemeClr>
                          </a:solidFill>
                        </a:rPr>
                        <a:t>Modified*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35247080"/>
                  </a:ext>
                </a:extLst>
              </a:tr>
              <a:tr h="370840">
                <a:tc>
                  <a:txBody>
                    <a:bodyPr/>
                    <a:lstStyle/>
                    <a:p>
                      <a:r>
                        <a:rPr lang="en-US" sz="1400"/>
                        <a:t>Outside Activity Approvals</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564593524"/>
                  </a:ext>
                </a:extLst>
              </a:tr>
              <a:tr h="370840">
                <a:tc>
                  <a:txBody>
                    <a:bodyPr/>
                    <a:lstStyle/>
                    <a:p>
                      <a:r>
                        <a:rPr lang="en-US" sz="1400"/>
                        <a:t>Seeking and Negotiating for Employment</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17876523"/>
                  </a:ext>
                </a:extLst>
              </a:tr>
              <a:tr h="370840">
                <a:tc>
                  <a:txBody>
                    <a:bodyPr/>
                    <a:lstStyle/>
                    <a:p>
                      <a:r>
                        <a:rPr lang="en-US" sz="1400"/>
                        <a:t>Financial Disclosure Reporting</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t>Yes</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solidFill>
                            <a:schemeClr val="accent5">
                              <a:lumMod val="75000"/>
                            </a:schemeClr>
                          </a:solidFill>
                        </a:rPr>
                        <a:t>Modified*</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tc>
                  <a:txBody>
                    <a:bodyPr/>
                    <a:lstStyle/>
                    <a:p>
                      <a:pPr algn="ctr"/>
                      <a:r>
                        <a:rPr lang="en-US">
                          <a:solidFill>
                            <a:schemeClr val="accent5">
                              <a:lumMod val="75000"/>
                            </a:schemeClr>
                          </a:solidFill>
                        </a:rPr>
                        <a:t>No</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31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41198250"/>
                  </a:ext>
                </a:extLst>
              </a:tr>
              <a:tr h="370840">
                <a:tc>
                  <a:txBody>
                    <a:bodyPr/>
                    <a:lstStyle/>
                    <a:p>
                      <a:r>
                        <a:rPr lang="en-US" sz="1400"/>
                        <a:t>Post-Government Employment Restrictions</a:t>
                      </a:r>
                    </a:p>
                  </a:txBody>
                  <a:tcPr>
                    <a:lnL w="28575"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a:t>No</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a:t>No</a:t>
                      </a:r>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tc>
                  <a:txBody>
                    <a:bodyPr/>
                    <a:lstStyle/>
                    <a:p>
                      <a:pPr algn="ctr"/>
                      <a:r>
                        <a:rPr lang="en-US" b="1">
                          <a:solidFill>
                            <a:schemeClr val="accent5">
                              <a:lumMod val="75000"/>
                            </a:schemeClr>
                          </a:solidFill>
                        </a:rPr>
                        <a:t>Yes</a:t>
                      </a:r>
                    </a:p>
                  </a:txBody>
                  <a:tcPr>
                    <a:lnL w="12700" cap="flat" cmpd="sng" algn="ctr">
                      <a:solidFill>
                        <a:schemeClr val="tx2"/>
                      </a:solidFill>
                      <a:prstDash val="solid"/>
                      <a:round/>
                      <a:headEnd type="none" w="med" len="med"/>
                      <a:tailEnd type="none" w="med" len="med"/>
                    </a:lnL>
                    <a:lnR w="28575" cap="flat" cmpd="sng" algn="ctr">
                      <a:solidFill>
                        <a:schemeClr val="tx2"/>
                      </a:solidFill>
                      <a:prstDash val="solid"/>
                      <a:round/>
                      <a:headEnd type="none" w="med" len="med"/>
                      <a:tailEnd type="none" w="med" len="med"/>
                    </a:lnR>
                    <a:lnT w="3175" cap="flat" cmpd="sng" algn="ctr">
                      <a:solidFill>
                        <a:schemeClr val="accent1">
                          <a:lumMod val="75000"/>
                        </a:schemeClr>
                      </a:solidFill>
                      <a:prstDash val="solid"/>
                      <a:round/>
                      <a:headEnd type="none" w="med" len="med"/>
                      <a:tailEnd type="none" w="med" len="med"/>
                    </a:lnT>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44569331"/>
                  </a:ext>
                </a:extLst>
              </a:tr>
            </a:tbl>
          </a:graphicData>
        </a:graphic>
      </p:graphicFrame>
      <p:sp>
        <p:nvSpPr>
          <p:cNvPr id="4" name="Slide Number Placeholder 3">
            <a:extLst>
              <a:ext uri="{FF2B5EF4-FFF2-40B4-BE49-F238E27FC236}">
                <a16:creationId xmlns:a16="http://schemas.microsoft.com/office/drawing/2014/main" id="{BF6A049B-9A88-E04B-F34B-1583F5478F54}"/>
              </a:ext>
            </a:extLst>
          </p:cNvPr>
          <p:cNvSpPr>
            <a:spLocks noGrp="1"/>
          </p:cNvSpPr>
          <p:nvPr>
            <p:ph type="sldNum" sz="quarter" idx="12"/>
          </p:nvPr>
        </p:nvSpPr>
        <p:spPr/>
        <p:txBody>
          <a:bodyPr/>
          <a:lstStyle/>
          <a:p>
            <a:fld id="{6C9DE68D-1B23-4A04-8DA5-4085DA0B8AC0}" type="slidenum">
              <a:rPr lang="en-US" smtClean="0"/>
              <a:t>13</a:t>
            </a:fld>
            <a:endParaRPr lang="en-US"/>
          </a:p>
        </p:txBody>
      </p:sp>
    </p:spTree>
    <p:extLst>
      <p:ext uri="{BB962C8B-B14F-4D97-AF65-F5344CB8AC3E}">
        <p14:creationId xmlns:p14="http://schemas.microsoft.com/office/powerpoint/2010/main" val="229666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771A-088D-6134-AE71-98AC34168B83}"/>
              </a:ext>
            </a:extLst>
          </p:cNvPr>
          <p:cNvSpPr>
            <a:spLocks noGrp="1"/>
          </p:cNvSpPr>
          <p:nvPr>
            <p:ph type="title"/>
          </p:nvPr>
        </p:nvSpPr>
        <p:spPr>
          <a:xfrm>
            <a:off x="535021" y="386293"/>
            <a:ext cx="10818779" cy="1325563"/>
          </a:xfrm>
        </p:spPr>
        <p:txBody>
          <a:bodyPr/>
          <a:lstStyle/>
          <a:p>
            <a:r>
              <a:rPr lang="en-US" b="1"/>
              <a:t>Post-Government </a:t>
            </a:r>
            <a:br>
              <a:rPr lang="en-US" b="1"/>
            </a:br>
            <a:r>
              <a:rPr lang="en-US" b="1"/>
              <a:t>Employment Obligations</a:t>
            </a:r>
          </a:p>
        </p:txBody>
      </p:sp>
      <p:sp>
        <p:nvSpPr>
          <p:cNvPr id="3" name="Content Placeholder 2">
            <a:extLst>
              <a:ext uri="{FF2B5EF4-FFF2-40B4-BE49-F238E27FC236}">
                <a16:creationId xmlns:a16="http://schemas.microsoft.com/office/drawing/2014/main" id="{FB02D8DF-7020-D702-A965-D9D5D1C35619}"/>
              </a:ext>
            </a:extLst>
          </p:cNvPr>
          <p:cNvSpPr>
            <a:spLocks noGrp="1"/>
          </p:cNvSpPr>
          <p:nvPr>
            <p:ph idx="1"/>
          </p:nvPr>
        </p:nvSpPr>
        <p:spPr>
          <a:xfrm>
            <a:off x="604736" y="2130145"/>
            <a:ext cx="9864061" cy="4192833"/>
          </a:xfrm>
        </p:spPr>
        <p:txBody>
          <a:bodyPr>
            <a:normAutofit/>
          </a:bodyPr>
          <a:lstStyle/>
          <a:p>
            <a:r>
              <a:rPr lang="en-US" b="0" i="0">
                <a:solidFill>
                  <a:srgbClr val="1B1B1B"/>
                </a:solidFill>
                <a:effectLst/>
              </a:rPr>
              <a:t>After you officially separate from EPA, you—like all former employees— are still subject to the post-employment laws</a:t>
            </a:r>
            <a:r>
              <a:rPr lang="en-US">
                <a:solidFill>
                  <a:srgbClr val="1B1B1B"/>
                </a:solidFill>
              </a:rPr>
              <a:t> and rules.</a:t>
            </a:r>
          </a:p>
          <a:p>
            <a:r>
              <a:rPr lang="en-US" b="0" i="0" u="sng">
                <a:solidFill>
                  <a:srgbClr val="1B1B1B"/>
                </a:solidFill>
                <a:effectLst/>
              </a:rPr>
              <a:t>Financial Disclosure Filers</a:t>
            </a:r>
            <a:r>
              <a:rPr lang="en-US" b="0" i="0">
                <a:solidFill>
                  <a:srgbClr val="1B1B1B"/>
                </a:solidFill>
                <a:effectLst/>
              </a:rPr>
              <a:t>:</a:t>
            </a:r>
          </a:p>
          <a:p>
            <a:pPr lvl="1"/>
            <a:r>
              <a:rPr lang="en-US" b="0" i="1">
                <a:solidFill>
                  <a:srgbClr val="1B1B1B"/>
                </a:solidFill>
                <a:effectLst/>
              </a:rPr>
              <a:t>Public Filers</a:t>
            </a:r>
            <a:r>
              <a:rPr lang="en-US" b="0" i="0">
                <a:solidFill>
                  <a:srgbClr val="1B1B1B"/>
                </a:solidFill>
                <a:effectLst/>
              </a:rPr>
              <a:t>: 278 Termination Report must be submitted in INTEGRITY no more than 30 days </a:t>
            </a:r>
            <a:r>
              <a:rPr lang="en-US">
                <a:solidFill>
                  <a:srgbClr val="1B1B1B"/>
                </a:solidFill>
              </a:rPr>
              <a:t>after </a:t>
            </a:r>
            <a:r>
              <a:rPr lang="en-US" b="0" i="0">
                <a:solidFill>
                  <a:srgbClr val="1B1B1B"/>
                </a:solidFill>
                <a:effectLst/>
              </a:rPr>
              <a:t>official separation</a:t>
            </a:r>
            <a:r>
              <a:rPr lang="en-US">
                <a:solidFill>
                  <a:srgbClr val="1B1B1B"/>
                </a:solidFill>
              </a:rPr>
              <a:t> date.</a:t>
            </a:r>
          </a:p>
          <a:p>
            <a:pPr lvl="2"/>
            <a:r>
              <a:rPr lang="en-US" b="0" i="0">
                <a:solidFill>
                  <a:srgbClr val="1B1B1B"/>
                </a:solidFill>
                <a:effectLst/>
              </a:rPr>
              <a:t>Failure to timely file will result in $200 late filing fee</a:t>
            </a:r>
          </a:p>
          <a:p>
            <a:pPr lvl="1"/>
            <a:r>
              <a:rPr lang="en-US" i="1">
                <a:solidFill>
                  <a:srgbClr val="1B1B1B"/>
                </a:solidFill>
              </a:rPr>
              <a:t>Confidential Filers</a:t>
            </a:r>
            <a:r>
              <a:rPr lang="en-US">
                <a:solidFill>
                  <a:srgbClr val="1B1B1B"/>
                </a:solidFill>
              </a:rPr>
              <a:t>: No reporting obligations related to termination of employment.</a:t>
            </a:r>
            <a:endParaRPr lang="en-US" b="0" i="0" u="sng">
              <a:solidFill>
                <a:srgbClr val="1B1B1B"/>
              </a:solidFill>
              <a:effectLst/>
            </a:endParaRPr>
          </a:p>
        </p:txBody>
      </p:sp>
      <p:sp>
        <p:nvSpPr>
          <p:cNvPr id="4" name="Oval 3" descr="Plane flying in front of an empty airport lounge">
            <a:extLst>
              <a:ext uri="{FF2B5EF4-FFF2-40B4-BE49-F238E27FC236}">
                <a16:creationId xmlns:a16="http://schemas.microsoft.com/office/drawing/2014/main" id="{7ABAAD33-B61A-EBCA-C521-22EF4E356FD7}"/>
              </a:ext>
            </a:extLst>
          </p:cNvPr>
          <p:cNvSpPr/>
          <p:nvPr/>
        </p:nvSpPr>
        <p:spPr>
          <a:xfrm>
            <a:off x="10468797" y="4727855"/>
            <a:ext cx="1448995" cy="1448995"/>
          </a:xfrm>
          <a:prstGeom prst="ellipse">
            <a:avLst/>
          </a:prstGeom>
          <a:blipFill dpi="0" rotWithShape="1">
            <a:blip r:embed="rId2">
              <a:extLst>
                <a:ext uri="{28A0092B-C50C-407E-A947-70E740481C1C}">
                  <a14:useLocalDpi xmlns:a14="http://schemas.microsoft.com/office/drawing/2010/main" val="0"/>
                </a:ext>
              </a:extLst>
            </a:blip>
            <a:srcRect/>
            <a:stretch>
              <a:fillRect l="-29000" r="-2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 name="Slide Number Placeholder 4">
            <a:extLst>
              <a:ext uri="{FF2B5EF4-FFF2-40B4-BE49-F238E27FC236}">
                <a16:creationId xmlns:a16="http://schemas.microsoft.com/office/drawing/2014/main" id="{ED8A76E9-5333-85CC-6A35-7247ECC0B2F2}"/>
              </a:ext>
            </a:extLst>
          </p:cNvPr>
          <p:cNvSpPr>
            <a:spLocks noGrp="1"/>
          </p:cNvSpPr>
          <p:nvPr>
            <p:ph type="sldNum" sz="quarter" idx="12"/>
          </p:nvPr>
        </p:nvSpPr>
        <p:spPr/>
        <p:txBody>
          <a:bodyPr/>
          <a:lstStyle/>
          <a:p>
            <a:fld id="{6C9DE68D-1B23-4A04-8DA5-4085DA0B8AC0}" type="slidenum">
              <a:rPr lang="en-US" smtClean="0"/>
              <a:t>14</a:t>
            </a:fld>
            <a:endParaRPr lang="en-US"/>
          </a:p>
        </p:txBody>
      </p:sp>
    </p:spTree>
    <p:extLst>
      <p:ext uri="{BB962C8B-B14F-4D97-AF65-F5344CB8AC3E}">
        <p14:creationId xmlns:p14="http://schemas.microsoft.com/office/powerpoint/2010/main" val="2170694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771A-088D-6134-AE71-98AC34168B83}"/>
              </a:ext>
            </a:extLst>
          </p:cNvPr>
          <p:cNvSpPr>
            <a:spLocks noGrp="1"/>
          </p:cNvSpPr>
          <p:nvPr>
            <p:ph type="title"/>
          </p:nvPr>
        </p:nvSpPr>
        <p:spPr>
          <a:xfrm>
            <a:off x="535021" y="386293"/>
            <a:ext cx="10818779" cy="1325563"/>
          </a:xfrm>
        </p:spPr>
        <p:txBody>
          <a:bodyPr/>
          <a:lstStyle/>
          <a:p>
            <a:r>
              <a:rPr lang="en-US" b="1"/>
              <a:t>Post-Government </a:t>
            </a:r>
            <a:br>
              <a:rPr lang="en-US" b="1"/>
            </a:br>
            <a:r>
              <a:rPr lang="en-US" b="1"/>
              <a:t>Employment Obligations (cont’d)</a:t>
            </a:r>
          </a:p>
        </p:txBody>
      </p:sp>
      <p:sp>
        <p:nvSpPr>
          <p:cNvPr id="3" name="Content Placeholder 2">
            <a:extLst>
              <a:ext uri="{FF2B5EF4-FFF2-40B4-BE49-F238E27FC236}">
                <a16:creationId xmlns:a16="http://schemas.microsoft.com/office/drawing/2014/main" id="{FB02D8DF-7020-D702-A965-D9D5D1C35619}"/>
              </a:ext>
            </a:extLst>
          </p:cNvPr>
          <p:cNvSpPr>
            <a:spLocks noGrp="1"/>
          </p:cNvSpPr>
          <p:nvPr>
            <p:ph idx="1"/>
          </p:nvPr>
        </p:nvSpPr>
        <p:spPr>
          <a:xfrm>
            <a:off x="604736" y="1857983"/>
            <a:ext cx="9864061" cy="4464995"/>
          </a:xfrm>
        </p:spPr>
        <p:txBody>
          <a:bodyPr>
            <a:normAutofit fontScale="92500" lnSpcReduction="20000"/>
          </a:bodyPr>
          <a:lstStyle/>
          <a:p>
            <a:pPr marL="0" indent="0">
              <a:buNone/>
            </a:pPr>
            <a:r>
              <a:rPr lang="en-US" sz="3900" u="sng" dirty="0">
                <a:solidFill>
                  <a:srgbClr val="1B1B1B"/>
                </a:solidFill>
              </a:rPr>
              <a:t>Representation Back Restrictions (18 U.S.C. § 207):</a:t>
            </a:r>
          </a:p>
          <a:p>
            <a:pPr lvl="1">
              <a:lnSpc>
                <a:spcPct val="100000"/>
              </a:lnSpc>
            </a:pPr>
            <a:r>
              <a:rPr lang="en-US" b="1" dirty="0">
                <a:solidFill>
                  <a:schemeClr val="accent1"/>
                </a:solidFill>
              </a:rPr>
              <a:t>Permanent Bar:</a:t>
            </a:r>
            <a:r>
              <a:rPr lang="en-US" dirty="0">
                <a:solidFill>
                  <a:schemeClr val="accent1"/>
                </a:solidFill>
              </a:rPr>
              <a:t> You may </a:t>
            </a:r>
            <a:r>
              <a:rPr lang="en-US" b="1" u="sng" dirty="0">
                <a:solidFill>
                  <a:schemeClr val="accent1"/>
                </a:solidFill>
              </a:rPr>
              <a:t>never</a:t>
            </a:r>
            <a:r>
              <a:rPr lang="en-US" dirty="0">
                <a:solidFill>
                  <a:schemeClr val="accent1"/>
                </a:solidFill>
              </a:rPr>
              <a:t> appear before or communicate with government officials on behalf of another with the intent to influence government action on </a:t>
            </a:r>
            <a:r>
              <a:rPr lang="en-US" i="1" dirty="0">
                <a:solidFill>
                  <a:schemeClr val="accent1"/>
                </a:solidFill>
              </a:rPr>
              <a:t>any specific party matter </a:t>
            </a:r>
            <a:r>
              <a:rPr lang="en-US" dirty="0">
                <a:solidFill>
                  <a:schemeClr val="accent1"/>
                </a:solidFill>
              </a:rPr>
              <a:t>in which you </a:t>
            </a:r>
            <a:r>
              <a:rPr lang="en-US" i="1" dirty="0">
                <a:solidFill>
                  <a:schemeClr val="accent1"/>
                </a:solidFill>
              </a:rPr>
              <a:t>personally or substantially participated </a:t>
            </a:r>
            <a:r>
              <a:rPr lang="en-US" dirty="0">
                <a:solidFill>
                  <a:schemeClr val="accent1"/>
                </a:solidFill>
              </a:rPr>
              <a:t>as a federal employee. </a:t>
            </a:r>
            <a:r>
              <a:rPr lang="en-US" i="1" dirty="0">
                <a:solidFill>
                  <a:schemeClr val="accent1"/>
                </a:solidFill>
              </a:rPr>
              <a:t>See generally </a:t>
            </a:r>
            <a:r>
              <a:rPr lang="en-US" dirty="0">
                <a:solidFill>
                  <a:schemeClr val="accent1"/>
                </a:solidFill>
              </a:rPr>
              <a:t>18 U.S.C. </a:t>
            </a:r>
            <a:r>
              <a:rPr lang="en-US" b="0" i="0" dirty="0">
                <a:solidFill>
                  <a:schemeClr val="accent1"/>
                </a:solidFill>
                <a:effectLst/>
              </a:rPr>
              <a:t>§ 207(a)(1).</a:t>
            </a:r>
          </a:p>
          <a:p>
            <a:pPr lvl="1">
              <a:lnSpc>
                <a:spcPct val="100000"/>
              </a:lnSpc>
            </a:pPr>
            <a:r>
              <a:rPr lang="en-US" b="1" dirty="0"/>
              <a:t>Supervisors: </a:t>
            </a:r>
            <a:r>
              <a:rPr lang="en-US" dirty="0"/>
              <a:t>For 2 years after official separation, you may not appear before or communicate with government officials on any such matters that were under your official responsibility during your last year of government service. </a:t>
            </a:r>
            <a:r>
              <a:rPr lang="en-US" dirty="0">
                <a:solidFill>
                  <a:srgbClr val="1B1B1B"/>
                </a:solidFill>
              </a:rPr>
              <a:t>18 U.S.C. </a:t>
            </a:r>
            <a:r>
              <a:rPr lang="en-US" b="0" i="0" dirty="0">
                <a:effectLst/>
              </a:rPr>
              <a:t>§ 207(a)(2).</a:t>
            </a:r>
            <a:endParaRPr lang="en-US" dirty="0"/>
          </a:p>
          <a:p>
            <a:pPr lvl="1">
              <a:lnSpc>
                <a:spcPct val="100000"/>
              </a:lnSpc>
            </a:pPr>
            <a:r>
              <a:rPr lang="en-US" b="1" dirty="0">
                <a:solidFill>
                  <a:schemeClr val="accent1"/>
                </a:solidFill>
              </a:rPr>
              <a:t>“Senior Employees”</a:t>
            </a:r>
            <a:r>
              <a:rPr lang="en-US" dirty="0">
                <a:solidFill>
                  <a:schemeClr val="accent1"/>
                </a:solidFill>
              </a:rPr>
              <a:t>: Additional 1 year cooling off restrictions:</a:t>
            </a:r>
          </a:p>
          <a:p>
            <a:pPr lvl="2">
              <a:lnSpc>
                <a:spcPct val="100000"/>
              </a:lnSpc>
            </a:pPr>
            <a:r>
              <a:rPr lang="en-US" i="1" dirty="0">
                <a:solidFill>
                  <a:schemeClr val="accent1"/>
                </a:solidFill>
              </a:rPr>
              <a:t>Any matter </a:t>
            </a:r>
            <a:r>
              <a:rPr lang="en-US" dirty="0">
                <a:solidFill>
                  <a:schemeClr val="accent1"/>
                </a:solidFill>
              </a:rPr>
              <a:t>pending before EPA; and </a:t>
            </a:r>
          </a:p>
          <a:p>
            <a:pPr lvl="2">
              <a:lnSpc>
                <a:spcPct val="100000"/>
              </a:lnSpc>
            </a:pPr>
            <a:r>
              <a:rPr lang="en-US" i="1" dirty="0">
                <a:solidFill>
                  <a:schemeClr val="accent1"/>
                </a:solidFill>
              </a:rPr>
              <a:t>Representation of foreign entities before United States</a:t>
            </a:r>
            <a:r>
              <a:rPr lang="en-US" dirty="0">
                <a:solidFill>
                  <a:schemeClr val="accent1"/>
                </a:solidFill>
              </a:rPr>
              <a:t>: May not aid, advise, or represent a foreign entity on any matter pending before any official of the United States, including Congress, the President, or Vice President. </a:t>
            </a:r>
            <a:r>
              <a:rPr lang="en-US" i="1" dirty="0">
                <a:solidFill>
                  <a:schemeClr val="accent1"/>
                </a:solidFill>
              </a:rPr>
              <a:t>See</a:t>
            </a:r>
            <a:r>
              <a:rPr lang="en-US" dirty="0">
                <a:solidFill>
                  <a:schemeClr val="accent1"/>
                </a:solidFill>
              </a:rPr>
              <a:t> 18 U.S.C. </a:t>
            </a:r>
            <a:r>
              <a:rPr lang="en-US" b="0" i="0" dirty="0">
                <a:solidFill>
                  <a:schemeClr val="accent1"/>
                </a:solidFill>
                <a:effectLst/>
              </a:rPr>
              <a:t>§ 207(c), (f).</a:t>
            </a:r>
            <a:endParaRPr lang="en-US" b="1" dirty="0">
              <a:solidFill>
                <a:schemeClr val="accent1"/>
              </a:solidFill>
            </a:endParaRPr>
          </a:p>
        </p:txBody>
      </p:sp>
      <p:sp>
        <p:nvSpPr>
          <p:cNvPr id="4" name="Oval 3" descr="Plane flying in front of an empty airport lounge">
            <a:extLst>
              <a:ext uri="{FF2B5EF4-FFF2-40B4-BE49-F238E27FC236}">
                <a16:creationId xmlns:a16="http://schemas.microsoft.com/office/drawing/2014/main" id="{7ABAAD33-B61A-EBCA-C521-22EF4E356FD7}"/>
              </a:ext>
            </a:extLst>
          </p:cNvPr>
          <p:cNvSpPr/>
          <p:nvPr/>
        </p:nvSpPr>
        <p:spPr>
          <a:xfrm>
            <a:off x="10468797" y="4727855"/>
            <a:ext cx="1448995" cy="1448995"/>
          </a:xfrm>
          <a:prstGeom prst="ellipse">
            <a:avLst/>
          </a:prstGeom>
          <a:blipFill dpi="0" rotWithShape="1">
            <a:blip r:embed="rId2">
              <a:extLst>
                <a:ext uri="{28A0092B-C50C-407E-A947-70E740481C1C}">
                  <a14:useLocalDpi xmlns:a14="http://schemas.microsoft.com/office/drawing/2010/main" val="0"/>
                </a:ext>
              </a:extLst>
            </a:blip>
            <a:srcRect/>
            <a:stretch>
              <a:fillRect l="-29000" r="-29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5" name="Slide Number Placeholder 4">
            <a:extLst>
              <a:ext uri="{FF2B5EF4-FFF2-40B4-BE49-F238E27FC236}">
                <a16:creationId xmlns:a16="http://schemas.microsoft.com/office/drawing/2014/main" id="{ED8A76E9-5333-85CC-6A35-7247ECC0B2F2}"/>
              </a:ext>
            </a:extLst>
          </p:cNvPr>
          <p:cNvSpPr>
            <a:spLocks noGrp="1"/>
          </p:cNvSpPr>
          <p:nvPr>
            <p:ph type="sldNum" sz="quarter" idx="12"/>
          </p:nvPr>
        </p:nvSpPr>
        <p:spPr/>
        <p:txBody>
          <a:bodyPr/>
          <a:lstStyle/>
          <a:p>
            <a:fld id="{6C9DE68D-1B23-4A04-8DA5-4085DA0B8AC0}" type="slidenum">
              <a:rPr lang="en-US" smtClean="0"/>
              <a:t>15</a:t>
            </a:fld>
            <a:endParaRPr lang="en-US"/>
          </a:p>
        </p:txBody>
      </p:sp>
    </p:spTree>
    <p:extLst>
      <p:ext uri="{BB962C8B-B14F-4D97-AF65-F5344CB8AC3E}">
        <p14:creationId xmlns:p14="http://schemas.microsoft.com/office/powerpoint/2010/main" val="1801969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B58D-A6A4-FFBC-218D-867B42A28A7C}"/>
              </a:ext>
            </a:extLst>
          </p:cNvPr>
          <p:cNvSpPr>
            <a:spLocks noGrp="1"/>
          </p:cNvSpPr>
          <p:nvPr>
            <p:ph type="title"/>
          </p:nvPr>
        </p:nvSpPr>
        <p:spPr/>
        <p:txBody>
          <a:bodyPr/>
          <a:lstStyle/>
          <a:p>
            <a:r>
              <a:rPr lang="en-US" b="1"/>
              <a:t>Recap</a:t>
            </a:r>
          </a:p>
        </p:txBody>
      </p:sp>
      <p:sp>
        <p:nvSpPr>
          <p:cNvPr id="3" name="Content Placeholder 2">
            <a:extLst>
              <a:ext uri="{FF2B5EF4-FFF2-40B4-BE49-F238E27FC236}">
                <a16:creationId xmlns:a16="http://schemas.microsoft.com/office/drawing/2014/main" id="{ACA3F8D0-B1FF-6C45-0A32-EE70C4ECB9B1}"/>
              </a:ext>
            </a:extLst>
          </p:cNvPr>
          <p:cNvSpPr>
            <a:spLocks noGrp="1"/>
          </p:cNvSpPr>
          <p:nvPr>
            <p:ph idx="1"/>
          </p:nvPr>
        </p:nvSpPr>
        <p:spPr>
          <a:xfrm>
            <a:off x="838200" y="1690688"/>
            <a:ext cx="10515600" cy="4486275"/>
          </a:xfrm>
        </p:spPr>
        <p:txBody>
          <a:bodyPr>
            <a:normAutofit fontScale="77500" lnSpcReduction="20000"/>
          </a:bodyPr>
          <a:lstStyle/>
          <a:p>
            <a:pPr marL="0" indent="0">
              <a:buNone/>
            </a:pPr>
            <a:r>
              <a:rPr lang="en-US" sz="3800" dirty="0"/>
              <a:t>Individuals in administrative leave status are still employed by EPA and therefore subject to the federal ethics laws and regulations.</a:t>
            </a:r>
          </a:p>
          <a:p>
            <a:r>
              <a:rPr lang="en-US" dirty="0">
                <a:solidFill>
                  <a:schemeClr val="accent1"/>
                </a:solidFill>
              </a:rPr>
              <a:t>You cannot represent the interests of someone else back to the United States government, including a non-federal employer.</a:t>
            </a:r>
          </a:p>
          <a:p>
            <a:r>
              <a:rPr lang="en-US" dirty="0"/>
              <a:t>You may need to seek prior approval from an ethics official before engaging in outside activity while in DRP.</a:t>
            </a:r>
          </a:p>
          <a:p>
            <a:r>
              <a:rPr lang="en-US" dirty="0">
                <a:solidFill>
                  <a:schemeClr val="accent1"/>
                </a:solidFill>
              </a:rPr>
              <a:t>You cannot misuse your federal position for the benefit of anyone else.</a:t>
            </a:r>
          </a:p>
          <a:p>
            <a:r>
              <a:rPr lang="en-US" dirty="0"/>
              <a:t>Under the Hatch Act, you still can’t solicit, accept, or receive political contributions or use your EPA title or position in connection with political activity.</a:t>
            </a:r>
          </a:p>
          <a:p>
            <a:r>
              <a:rPr lang="en-US" dirty="0">
                <a:solidFill>
                  <a:schemeClr val="accent1"/>
                </a:solidFill>
              </a:rPr>
              <a:t>When you formally separate from EPA, you will become subject to the post-government employment restrictions (which are different from the representational conflict of interest rules that apply while you are still a federal employee).</a:t>
            </a:r>
          </a:p>
        </p:txBody>
      </p:sp>
      <p:sp>
        <p:nvSpPr>
          <p:cNvPr id="4" name="Slide Number Placeholder 3">
            <a:extLst>
              <a:ext uri="{FF2B5EF4-FFF2-40B4-BE49-F238E27FC236}">
                <a16:creationId xmlns:a16="http://schemas.microsoft.com/office/drawing/2014/main" id="{29724942-359C-36D3-4B8C-723D0BEAE490}"/>
              </a:ext>
            </a:extLst>
          </p:cNvPr>
          <p:cNvSpPr>
            <a:spLocks noGrp="1"/>
          </p:cNvSpPr>
          <p:nvPr>
            <p:ph type="sldNum" sz="quarter" idx="12"/>
          </p:nvPr>
        </p:nvSpPr>
        <p:spPr/>
        <p:txBody>
          <a:bodyPr/>
          <a:lstStyle/>
          <a:p>
            <a:fld id="{6C9DE68D-1B23-4A04-8DA5-4085DA0B8AC0}" type="slidenum">
              <a:rPr lang="en-US" smtClean="0"/>
              <a:t>16</a:t>
            </a:fld>
            <a:endParaRPr lang="en-US"/>
          </a:p>
        </p:txBody>
      </p:sp>
      <p:sp>
        <p:nvSpPr>
          <p:cNvPr id="5" name="Oval 4" descr="Close up of checklist">
            <a:extLst>
              <a:ext uri="{FF2B5EF4-FFF2-40B4-BE49-F238E27FC236}">
                <a16:creationId xmlns:a16="http://schemas.microsoft.com/office/drawing/2014/main" id="{FF70C2FD-B2EB-BAF4-E105-DC5E6B2AD23C}"/>
              </a:ext>
            </a:extLst>
          </p:cNvPr>
          <p:cNvSpPr/>
          <p:nvPr/>
        </p:nvSpPr>
        <p:spPr>
          <a:xfrm>
            <a:off x="10629302" y="4817661"/>
            <a:ext cx="1448995" cy="1448995"/>
          </a:xfrm>
          <a:prstGeom prst="ellipse">
            <a:avLst/>
          </a:prstGeom>
          <a:blipFill>
            <a:blip r:embed="rId2">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2521012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E9DEC-C4D7-BEC5-E3AF-2445F6E10A3E}"/>
              </a:ext>
            </a:extLst>
          </p:cNvPr>
          <p:cNvSpPr>
            <a:spLocks noGrp="1"/>
          </p:cNvSpPr>
          <p:nvPr>
            <p:ph type="title"/>
          </p:nvPr>
        </p:nvSpPr>
        <p:spPr/>
        <p:txBody>
          <a:bodyPr/>
          <a:lstStyle/>
          <a:p>
            <a:r>
              <a:rPr lang="en-US" b="1"/>
              <a:t>Need More Information?</a:t>
            </a:r>
          </a:p>
        </p:txBody>
      </p:sp>
      <p:sp>
        <p:nvSpPr>
          <p:cNvPr id="3" name="Content Placeholder 2">
            <a:extLst>
              <a:ext uri="{FF2B5EF4-FFF2-40B4-BE49-F238E27FC236}">
                <a16:creationId xmlns:a16="http://schemas.microsoft.com/office/drawing/2014/main" id="{33C5BCF8-51E8-0BE6-4F32-309A2A9A84F2}"/>
              </a:ext>
            </a:extLst>
          </p:cNvPr>
          <p:cNvSpPr>
            <a:spLocks noGrp="1"/>
          </p:cNvSpPr>
          <p:nvPr>
            <p:ph idx="1"/>
          </p:nvPr>
        </p:nvSpPr>
        <p:spPr>
          <a:xfrm>
            <a:off x="838200" y="1825625"/>
            <a:ext cx="5873885" cy="4351338"/>
          </a:xfrm>
        </p:spPr>
        <p:txBody>
          <a:bodyPr>
            <a:normAutofit/>
          </a:bodyPr>
          <a:lstStyle/>
          <a:p>
            <a:pPr>
              <a:buFont typeface="Wingdings" panose="05000000000000000000" pitchFamily="2" charset="2"/>
              <a:buChar char="ü"/>
            </a:pPr>
            <a:r>
              <a:rPr lang="en-US" sz="2400" kern="100" dirty="0">
                <a:effectLst/>
                <a:latin typeface="Cambria" panose="02040503050406030204" pitchFamily="18" charset="0"/>
                <a:ea typeface="Aptos" panose="020B0004020202020204" pitchFamily="34" charset="0"/>
                <a:cs typeface="Calibri" panose="020F0502020204030204" pitchFamily="34" charset="0"/>
              </a:rPr>
              <a:t>Navigate to the EPA FOIA website (</a:t>
            </a:r>
            <a:r>
              <a:rPr lang="en-US" sz="2400" kern="100" dirty="0">
                <a:effectLst/>
                <a:latin typeface="Cambria" panose="02040503050406030204" pitchFamily="18" charset="0"/>
                <a:ea typeface="Aptos" panose="020B0004020202020204" pitchFamily="34" charset="0"/>
                <a:cs typeface="Calibri" panose="020F0502020204030204" pitchFamily="34" charset="0"/>
                <a:hlinkClick r:id="rId2"/>
              </a:rPr>
              <a:t>https://www.epa.gov/foia</a:t>
            </a:r>
            <a:r>
              <a:rPr lang="en-US" sz="2400" kern="100" dirty="0">
                <a:effectLst/>
                <a:latin typeface="Cambria" panose="02040503050406030204" pitchFamily="18" charset="0"/>
                <a:ea typeface="Aptos" panose="020B0004020202020204" pitchFamily="34" charset="0"/>
                <a:cs typeface="Calibri" panose="020F0502020204030204" pitchFamily="34" charset="0"/>
              </a:rPr>
              <a:t>).</a:t>
            </a:r>
          </a:p>
          <a:p>
            <a:pPr marL="0" indent="0">
              <a:spcBef>
                <a:spcPts val="0"/>
              </a:spcBef>
              <a:buNone/>
            </a:pPr>
            <a:endParaRPr lang="en-US" sz="1200" kern="100" dirty="0">
              <a:latin typeface="Cambria" panose="02040503050406030204" pitchFamily="18" charset="0"/>
              <a:ea typeface="Aptos" panose="020B0004020202020204" pitchFamily="34" charset="0"/>
              <a:cs typeface="Calibri" panose="020F0502020204030204" pitchFamily="34" charset="0"/>
            </a:endParaRPr>
          </a:p>
          <a:p>
            <a:pPr>
              <a:buFont typeface="Wingdings" panose="05000000000000000000" pitchFamily="2" charset="2"/>
              <a:buChar char="ü"/>
            </a:pPr>
            <a:r>
              <a:rPr lang="en-US" sz="2400" kern="100" dirty="0">
                <a:latin typeface="Cambria" panose="02040503050406030204" pitchFamily="18" charset="0"/>
                <a:ea typeface="Aptos" panose="020B0004020202020204" pitchFamily="34" charset="0"/>
                <a:cs typeface="Calibri" panose="020F0502020204030204" pitchFamily="34" charset="0"/>
              </a:rPr>
              <a:t>Click the ‘Frequently Requested Information’ button.</a:t>
            </a:r>
            <a:endParaRPr lang="en-US" sz="2400" kern="100" dirty="0">
              <a:effectLst/>
              <a:latin typeface="Cambria" panose="02040503050406030204" pitchFamily="18" charset="0"/>
              <a:ea typeface="Aptos" panose="020B0004020202020204" pitchFamily="34" charset="0"/>
              <a:cs typeface="Calibri" panose="020F0502020204030204" pitchFamily="34" charset="0"/>
            </a:endParaRPr>
          </a:p>
          <a:p>
            <a:pPr marL="0" indent="0">
              <a:spcBef>
                <a:spcPts val="0"/>
              </a:spcBef>
              <a:buNone/>
            </a:pPr>
            <a:endParaRPr lang="en-US" sz="1200" kern="100" dirty="0">
              <a:effectLst/>
              <a:latin typeface="Cambria" panose="02040503050406030204" pitchFamily="18" charset="0"/>
              <a:ea typeface="Aptos" panose="020B0004020202020204" pitchFamily="34" charset="0"/>
              <a:cs typeface="Calibri" panose="020F0502020204030204" pitchFamily="34" charset="0"/>
            </a:endParaRPr>
          </a:p>
          <a:p>
            <a:pPr>
              <a:buFont typeface="Wingdings" panose="05000000000000000000" pitchFamily="2" charset="2"/>
              <a:buChar char="ü"/>
            </a:pPr>
            <a:r>
              <a:rPr lang="en-US" sz="2400" kern="100" dirty="0">
                <a:effectLst/>
                <a:latin typeface="Cambria" panose="02040503050406030204" pitchFamily="18" charset="0"/>
                <a:ea typeface="Aptos" panose="020B0004020202020204" pitchFamily="34" charset="0"/>
                <a:cs typeface="Calibri" panose="020F0502020204030204" pitchFamily="34" charset="0"/>
              </a:rPr>
              <a:t>Check out </a:t>
            </a:r>
            <a:r>
              <a:rPr lang="en-US" sz="2400" u="sng" kern="100" dirty="0">
                <a:solidFill>
                  <a:srgbClr val="467886"/>
                </a:solidFill>
                <a:latin typeface="Cambria" panose="02040503050406030204" pitchFamily="18" charset="0"/>
                <a:ea typeface="Aptos" panose="020B0004020202020204" pitchFamily="34" charset="0"/>
                <a:cs typeface="Calibri" panose="020F0502020204030204" pitchFamily="34" charset="0"/>
                <a:hlinkClick r:id="rId3"/>
              </a:rPr>
              <a:t>Ethics Rules for EPA Employees on Administrative Leave</a:t>
            </a:r>
            <a:r>
              <a:rPr lang="en-US" sz="2400" kern="100" dirty="0">
                <a:solidFill>
                  <a:schemeClr val="tx2">
                    <a:lumMod val="50000"/>
                  </a:schemeClr>
                </a:solidFill>
                <a:latin typeface="Cambria" panose="02040503050406030204" pitchFamily="18" charset="0"/>
                <a:ea typeface="Aptos" panose="020B0004020202020204" pitchFamily="34" charset="0"/>
                <a:cs typeface="Calibri" panose="020F0502020204030204" pitchFamily="34" charset="0"/>
              </a:rPr>
              <a:t>.</a:t>
            </a:r>
            <a:endParaRPr lang="en-US" sz="2400" dirty="0">
              <a:solidFill>
                <a:schemeClr val="tx2">
                  <a:lumMod val="50000"/>
                </a:schemeClr>
              </a:solidFill>
            </a:endParaRPr>
          </a:p>
        </p:txBody>
      </p:sp>
      <p:sp>
        <p:nvSpPr>
          <p:cNvPr id="4" name="Slide Number Placeholder 3">
            <a:extLst>
              <a:ext uri="{FF2B5EF4-FFF2-40B4-BE49-F238E27FC236}">
                <a16:creationId xmlns:a16="http://schemas.microsoft.com/office/drawing/2014/main" id="{F3E28A53-A925-D439-3C1D-6516AAC7F7D8}"/>
              </a:ext>
            </a:extLst>
          </p:cNvPr>
          <p:cNvSpPr>
            <a:spLocks noGrp="1"/>
          </p:cNvSpPr>
          <p:nvPr>
            <p:ph type="sldNum" sz="quarter" idx="12"/>
          </p:nvPr>
        </p:nvSpPr>
        <p:spPr/>
        <p:txBody>
          <a:bodyPr/>
          <a:lstStyle/>
          <a:p>
            <a:fld id="{6C9DE68D-1B23-4A04-8DA5-4085DA0B8AC0}" type="slidenum">
              <a:rPr lang="en-US" smtClean="0"/>
              <a:pPr/>
              <a:t>17</a:t>
            </a:fld>
            <a:endParaRPr lang="en-US"/>
          </a:p>
        </p:txBody>
      </p:sp>
      <p:pic>
        <p:nvPicPr>
          <p:cNvPr id="10" name="Picture 9">
            <a:extLst>
              <a:ext uri="{FF2B5EF4-FFF2-40B4-BE49-F238E27FC236}">
                <a16:creationId xmlns:a16="http://schemas.microsoft.com/office/drawing/2014/main" id="{024A9246-337D-3432-F0D5-B363A035FF46}"/>
              </a:ext>
            </a:extLst>
          </p:cNvPr>
          <p:cNvPicPr>
            <a:picLocks noChangeAspect="1"/>
          </p:cNvPicPr>
          <p:nvPr/>
        </p:nvPicPr>
        <p:blipFill>
          <a:blip r:embed="rId4"/>
          <a:stretch>
            <a:fillRect/>
          </a:stretch>
        </p:blipFill>
        <p:spPr>
          <a:xfrm>
            <a:off x="7384473" y="1118580"/>
            <a:ext cx="4111934" cy="5058383"/>
          </a:xfrm>
          <a:prstGeom prst="rect">
            <a:avLst/>
          </a:prstGeom>
        </p:spPr>
      </p:pic>
    </p:spTree>
    <p:extLst>
      <p:ext uri="{BB962C8B-B14F-4D97-AF65-F5344CB8AC3E}">
        <p14:creationId xmlns:p14="http://schemas.microsoft.com/office/powerpoint/2010/main" val="540471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CFE2E-7A99-38E9-59C6-F250BF14D6BA}"/>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EEBD1C29-45C1-9765-CFA2-9026CB971E40}"/>
              </a:ext>
            </a:extLst>
          </p:cNvPr>
          <p:cNvSpPr>
            <a:spLocks noGrp="1"/>
          </p:cNvSpPr>
          <p:nvPr>
            <p:ph idx="1"/>
          </p:nvPr>
        </p:nvSpPr>
        <p:spPr/>
        <p:txBody>
          <a:bodyPr vert="horz" lIns="91440" tIns="45720" rIns="91440" bIns="45720" rtlCol="0" anchor="t">
            <a:normAutofit/>
          </a:bodyPr>
          <a:lstStyle/>
          <a:p>
            <a:pPr marL="0" indent="0">
              <a:buNone/>
            </a:pPr>
            <a:r>
              <a:rPr lang="en-US">
                <a:solidFill>
                  <a:schemeClr val="tx2">
                    <a:lumMod val="50000"/>
                  </a:schemeClr>
                </a:solidFill>
              </a:rPr>
              <a:t>If accepted for Deferred Resignation/Early Retirement, you will remain an EPA employee subject to the federal ethics rules and the Hatch Act until you separate in September or December. </a:t>
            </a:r>
          </a:p>
          <a:p>
            <a:pPr marL="0" indent="0">
              <a:buNone/>
            </a:pPr>
            <a:endParaRPr lang="en-US">
              <a:solidFill>
                <a:schemeClr val="tx2">
                  <a:lumMod val="50000"/>
                </a:schemeClr>
              </a:solidFill>
            </a:endParaRPr>
          </a:p>
          <a:p>
            <a:pPr marL="0" indent="0">
              <a:buNone/>
            </a:pPr>
            <a:r>
              <a:rPr lang="en-US">
                <a:solidFill>
                  <a:schemeClr val="tx2">
                    <a:lumMod val="50000"/>
                  </a:schemeClr>
                </a:solidFill>
              </a:rPr>
              <a:t>Once you formally separate from EPA, you will then be subject to the post-employment statute.</a:t>
            </a:r>
          </a:p>
          <a:p>
            <a:pPr marL="0" indent="0">
              <a:buNone/>
            </a:pPr>
            <a:endParaRPr lang="en-US">
              <a:solidFill>
                <a:schemeClr val="tx2">
                  <a:lumMod val="50000"/>
                </a:schemeClr>
              </a:solidFill>
            </a:endParaRPr>
          </a:p>
          <a:p>
            <a:pPr marL="0" indent="0" algn="ctr">
              <a:buNone/>
            </a:pPr>
            <a:r>
              <a:rPr lang="en-US">
                <a:solidFill>
                  <a:schemeClr val="tx2">
                    <a:lumMod val="50000"/>
                  </a:schemeClr>
                </a:solidFill>
              </a:rPr>
              <a:t>NOTE:  How the rules apply to you depend on your unique situation. We are providing you with general information only.</a:t>
            </a:r>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3065969D-C667-865D-3D39-68E6105DE990}"/>
              </a:ext>
            </a:extLst>
          </p:cNvPr>
          <p:cNvSpPr>
            <a:spLocks noGrp="1"/>
          </p:cNvSpPr>
          <p:nvPr>
            <p:ph type="sldNum" sz="quarter" idx="12"/>
          </p:nvPr>
        </p:nvSpPr>
        <p:spPr/>
        <p:txBody>
          <a:bodyPr/>
          <a:lstStyle/>
          <a:p>
            <a:fld id="{6C9DE68D-1B23-4A04-8DA5-4085DA0B8AC0}" type="slidenum">
              <a:rPr lang="en-US" smtClean="0"/>
              <a:t>2</a:t>
            </a:fld>
            <a:endParaRPr lang="en-US"/>
          </a:p>
        </p:txBody>
      </p:sp>
    </p:spTree>
    <p:extLst>
      <p:ext uri="{BB962C8B-B14F-4D97-AF65-F5344CB8AC3E}">
        <p14:creationId xmlns:p14="http://schemas.microsoft.com/office/powerpoint/2010/main" val="1104366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54F23-BA35-DA5A-766C-3A3D19AAE1CE}"/>
              </a:ext>
            </a:extLst>
          </p:cNvPr>
          <p:cNvSpPr>
            <a:spLocks noGrp="1"/>
          </p:cNvSpPr>
          <p:nvPr>
            <p:ph type="title"/>
          </p:nvPr>
        </p:nvSpPr>
        <p:spPr/>
        <p:txBody>
          <a:bodyPr/>
          <a:lstStyle/>
          <a:p>
            <a:r>
              <a:rPr lang="en-US" b="1"/>
              <a:t>What We Will Cover:</a:t>
            </a:r>
          </a:p>
        </p:txBody>
      </p:sp>
      <p:graphicFrame>
        <p:nvGraphicFramePr>
          <p:cNvPr id="4" name="Content Placeholder 3">
            <a:extLst>
              <a:ext uri="{FF2B5EF4-FFF2-40B4-BE49-F238E27FC236}">
                <a16:creationId xmlns:a16="http://schemas.microsoft.com/office/drawing/2014/main" id="{3FE26D53-B3A3-6569-0708-54027E0C01E2}"/>
              </a:ext>
            </a:extLst>
          </p:cNvPr>
          <p:cNvGraphicFramePr>
            <a:graphicFrameLocks noGrp="1"/>
          </p:cNvGraphicFramePr>
          <p:nvPr>
            <p:ph idx="1"/>
            <p:extLst>
              <p:ext uri="{D42A27DB-BD31-4B8C-83A1-F6EECF244321}">
                <p14:modId xmlns:p14="http://schemas.microsoft.com/office/powerpoint/2010/main" val="408831289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7212EF1B-4BC5-99DA-A4DF-F3B9109AA6DC}"/>
              </a:ext>
            </a:extLst>
          </p:cNvPr>
          <p:cNvSpPr>
            <a:spLocks noGrp="1"/>
          </p:cNvSpPr>
          <p:nvPr>
            <p:ph type="sldNum" sz="quarter" idx="12"/>
          </p:nvPr>
        </p:nvSpPr>
        <p:spPr/>
        <p:txBody>
          <a:bodyPr/>
          <a:lstStyle/>
          <a:p>
            <a:fld id="{6C9DE68D-1B23-4A04-8DA5-4085DA0B8AC0}" type="slidenum">
              <a:rPr lang="en-US" smtClean="0"/>
              <a:t>3</a:t>
            </a:fld>
            <a:endParaRPr lang="en-US"/>
          </a:p>
        </p:txBody>
      </p:sp>
    </p:spTree>
    <p:extLst>
      <p:ext uri="{BB962C8B-B14F-4D97-AF65-F5344CB8AC3E}">
        <p14:creationId xmlns:p14="http://schemas.microsoft.com/office/powerpoint/2010/main" val="3758281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BF956-5C9E-E8B8-D71C-667FC50D658B}"/>
              </a:ext>
            </a:extLst>
          </p:cNvPr>
          <p:cNvSpPr>
            <a:spLocks noGrp="1"/>
          </p:cNvSpPr>
          <p:nvPr>
            <p:ph type="title"/>
          </p:nvPr>
        </p:nvSpPr>
        <p:spPr>
          <a:xfrm>
            <a:off x="838200" y="342901"/>
            <a:ext cx="8648700" cy="1347788"/>
          </a:xfrm>
        </p:spPr>
        <p:txBody>
          <a:bodyPr>
            <a:normAutofit fontScale="90000"/>
          </a:bodyPr>
          <a:lstStyle/>
          <a:p>
            <a:pPr marL="0" indent="0" algn="ctr">
              <a:buNone/>
            </a:pPr>
            <a:r>
              <a:rPr lang="en-US" sz="4000" b="1"/>
              <a:t>Representational Conflict of Interest Laws </a:t>
            </a:r>
            <a:br>
              <a:rPr lang="en-US" sz="3600"/>
            </a:br>
            <a:r>
              <a:rPr lang="en-US" sz="3100"/>
              <a:t>(</a:t>
            </a:r>
            <a:r>
              <a:rPr lang="en-US" sz="3100" b="0" i="0">
                <a:effectLst/>
                <a:hlinkClick r:id="rId2">
                  <a:extLst>
                    <a:ext uri="{A12FA001-AC4F-418D-AE19-62706E023703}">
                      <ahyp:hlinkClr xmlns:ahyp="http://schemas.microsoft.com/office/drawing/2018/hyperlinkcolor" val="tx"/>
                    </a:ext>
                  </a:extLst>
                </a:hlinkClick>
              </a:rPr>
              <a:t>18 U.S.C. § 203</a:t>
            </a:r>
            <a:r>
              <a:rPr lang="en-US" sz="3100" b="0" i="0">
                <a:effectLst/>
              </a:rPr>
              <a:t> and </a:t>
            </a:r>
            <a:r>
              <a:rPr lang="en-US" sz="3100">
                <a:hlinkClick r:id="rId3">
                  <a:extLst>
                    <a:ext uri="{A12FA001-AC4F-418D-AE19-62706E023703}">
                      <ahyp:hlinkClr xmlns:ahyp="http://schemas.microsoft.com/office/drawing/2018/hyperlinkcolor" val="tx"/>
                    </a:ext>
                  </a:extLst>
                </a:hlinkClick>
              </a:rPr>
              <a:t>§ 205</a:t>
            </a:r>
            <a:r>
              <a:rPr lang="en-US" sz="3100"/>
              <a:t>)</a:t>
            </a:r>
          </a:p>
        </p:txBody>
      </p:sp>
      <p:sp>
        <p:nvSpPr>
          <p:cNvPr id="5" name="Content Placeholder 4">
            <a:extLst>
              <a:ext uri="{FF2B5EF4-FFF2-40B4-BE49-F238E27FC236}">
                <a16:creationId xmlns:a16="http://schemas.microsoft.com/office/drawing/2014/main" id="{048F7E40-3A4C-1F97-9D45-F941C3F3AAB9}"/>
              </a:ext>
            </a:extLst>
          </p:cNvPr>
          <p:cNvSpPr>
            <a:spLocks noGrp="1"/>
          </p:cNvSpPr>
          <p:nvPr>
            <p:ph idx="1"/>
          </p:nvPr>
        </p:nvSpPr>
        <p:spPr>
          <a:xfrm>
            <a:off x="485095" y="1567543"/>
            <a:ext cx="11221810" cy="4457020"/>
          </a:xfrm>
        </p:spPr>
        <p:txBody>
          <a:bodyPr vert="horz" lIns="91440" tIns="45720" rIns="91440" bIns="45720" rtlCol="0" anchor="t">
            <a:normAutofit fontScale="85000" lnSpcReduction="20000"/>
          </a:bodyPr>
          <a:lstStyle/>
          <a:p>
            <a:pPr algn="l">
              <a:buFont typeface="Arial" panose="020B0604020202020204" pitchFamily="34" charset="0"/>
              <a:buChar char="•"/>
            </a:pPr>
            <a:r>
              <a:rPr lang="en-US" dirty="0">
                <a:solidFill>
                  <a:schemeClr val="accent1"/>
                </a:solidFill>
              </a:rPr>
              <a:t>Do not </a:t>
            </a:r>
            <a:r>
              <a:rPr lang="en-US" b="0" i="0" dirty="0">
                <a:solidFill>
                  <a:schemeClr val="accent1"/>
                </a:solidFill>
                <a:effectLst/>
              </a:rPr>
              <a:t>represent anyone else, including a new employer or client, as their agent or attorney in connection with any matter in which the US is a party or has a direct and substantial interest.  </a:t>
            </a:r>
          </a:p>
          <a:p>
            <a:pPr lvl="1"/>
            <a:r>
              <a:rPr lang="en-US" dirty="0">
                <a:solidFill>
                  <a:schemeClr val="accent1"/>
                </a:solidFill>
                <a:ea typeface="Calibri"/>
                <a:cs typeface="Calibri"/>
              </a:rPr>
              <a:t>The US does </a:t>
            </a:r>
            <a:r>
              <a:rPr lang="en-US" i="1" dirty="0">
                <a:solidFill>
                  <a:schemeClr val="accent1"/>
                </a:solidFill>
                <a:ea typeface="Calibri"/>
                <a:cs typeface="Calibri"/>
              </a:rPr>
              <a:t>not </a:t>
            </a:r>
            <a:r>
              <a:rPr lang="en-US" dirty="0">
                <a:solidFill>
                  <a:schemeClr val="accent1"/>
                </a:solidFill>
                <a:ea typeface="Calibri"/>
                <a:cs typeface="Calibri"/>
              </a:rPr>
              <a:t>have to be a party for there to be a direct and substantial interest</a:t>
            </a:r>
          </a:p>
          <a:p>
            <a:pPr lvl="1"/>
            <a:endParaRPr lang="en-US" dirty="0">
              <a:solidFill>
                <a:schemeClr val="accent1"/>
              </a:solidFill>
              <a:ea typeface="Calibri"/>
              <a:cs typeface="Calibri"/>
            </a:endParaRPr>
          </a:p>
          <a:p>
            <a:pPr algn="l">
              <a:buFont typeface="Arial" panose="020B0604020202020204" pitchFamily="34" charset="0"/>
              <a:buChar char="•"/>
            </a:pPr>
            <a:r>
              <a:rPr lang="en-US" b="0" i="0" dirty="0">
                <a:solidFill>
                  <a:srgbClr val="1B1B1B"/>
                </a:solidFill>
                <a:effectLst/>
              </a:rPr>
              <a:t>If you are compensated, you can’t receive payment for anyone else’s representational services while you are in admin leave.</a:t>
            </a:r>
            <a:endParaRPr lang="en-US" b="0" i="0" dirty="0">
              <a:solidFill>
                <a:srgbClr val="1B1B1B"/>
              </a:solidFill>
              <a:effectLst/>
              <a:ea typeface="Calibri"/>
              <a:cs typeface="Calibri"/>
            </a:endParaRPr>
          </a:p>
          <a:p>
            <a:pPr lvl="1"/>
            <a:r>
              <a:rPr lang="en-US" b="0" i="0" dirty="0">
                <a:solidFill>
                  <a:srgbClr val="1B1B1B"/>
                </a:solidFill>
                <a:effectLst/>
              </a:rPr>
              <a:t>Also, the non-fed entity can’t pay you for representational services provided by you or someone else.</a:t>
            </a:r>
          </a:p>
          <a:p>
            <a:pPr lvl="1"/>
            <a:endParaRPr lang="en-US" b="0" i="0" dirty="0">
              <a:solidFill>
                <a:srgbClr val="1B1B1B"/>
              </a:solidFill>
              <a:effectLst/>
              <a:ea typeface="Calibri"/>
              <a:cs typeface="Calibri"/>
            </a:endParaRPr>
          </a:p>
          <a:p>
            <a:pPr algn="l">
              <a:buFont typeface="Arial" panose="020B0604020202020204" pitchFamily="34" charset="0"/>
              <a:buChar char="•"/>
            </a:pPr>
            <a:r>
              <a:rPr lang="en-US" b="0" i="0" dirty="0">
                <a:solidFill>
                  <a:schemeClr val="accent1"/>
                </a:solidFill>
                <a:effectLst/>
              </a:rPr>
              <a:t>Do not contact any United States government official on behalf of a non-federal employer, client, or even your own company</a:t>
            </a:r>
            <a:r>
              <a:rPr lang="en-US" dirty="0">
                <a:solidFill>
                  <a:schemeClr val="accent1"/>
                </a:solidFill>
              </a:rPr>
              <a:t>.</a:t>
            </a:r>
          </a:p>
          <a:p>
            <a:pPr marL="0" indent="0" algn="l">
              <a:buNone/>
            </a:pPr>
            <a:endParaRPr lang="en-US" dirty="0">
              <a:solidFill>
                <a:srgbClr val="1B1B1B"/>
              </a:solidFill>
            </a:endParaRPr>
          </a:p>
          <a:p>
            <a:pPr marL="0" indent="0" algn="ctr">
              <a:lnSpc>
                <a:spcPct val="110000"/>
              </a:lnSpc>
              <a:spcBef>
                <a:spcPts val="0"/>
              </a:spcBef>
              <a:buNone/>
            </a:pPr>
            <a:r>
              <a:rPr lang="en-US" sz="1900" b="1" dirty="0">
                <a:solidFill>
                  <a:srgbClr val="1B1B1B"/>
                </a:solidFill>
                <a:ea typeface="Calibri"/>
                <a:cs typeface="Calibri"/>
              </a:rPr>
              <a:t>You can represent yourself, a parent, spouse, child, or entity or </a:t>
            </a:r>
          </a:p>
          <a:p>
            <a:pPr marL="0" indent="0" algn="ctr">
              <a:lnSpc>
                <a:spcPct val="110000"/>
              </a:lnSpc>
              <a:spcBef>
                <a:spcPts val="0"/>
              </a:spcBef>
              <a:buNone/>
            </a:pPr>
            <a:r>
              <a:rPr lang="en-US" sz="1900" b="1" dirty="0">
                <a:solidFill>
                  <a:srgbClr val="1B1B1B"/>
                </a:solidFill>
                <a:ea typeface="Calibri"/>
                <a:cs typeface="Calibri"/>
              </a:rPr>
              <a:t>person for whom you have fiduciary obligations but ask EPA Ethics.  </a:t>
            </a:r>
          </a:p>
        </p:txBody>
      </p:sp>
      <p:sp>
        <p:nvSpPr>
          <p:cNvPr id="4" name="Slide Number Placeholder 3">
            <a:extLst>
              <a:ext uri="{FF2B5EF4-FFF2-40B4-BE49-F238E27FC236}">
                <a16:creationId xmlns:a16="http://schemas.microsoft.com/office/drawing/2014/main" id="{B62B332F-DFE9-B3DD-1E1E-260AA53B7AB5}"/>
              </a:ext>
            </a:extLst>
          </p:cNvPr>
          <p:cNvSpPr>
            <a:spLocks noGrp="1"/>
          </p:cNvSpPr>
          <p:nvPr>
            <p:ph type="sldNum" sz="quarter" idx="12"/>
          </p:nvPr>
        </p:nvSpPr>
        <p:spPr/>
        <p:txBody>
          <a:bodyPr/>
          <a:lstStyle/>
          <a:p>
            <a:fld id="{6C9DE68D-1B23-4A04-8DA5-4085DA0B8AC0}" type="slidenum">
              <a:rPr lang="en-US" smtClean="0"/>
              <a:t>4</a:t>
            </a:fld>
            <a:endParaRPr lang="en-US"/>
          </a:p>
        </p:txBody>
      </p:sp>
    </p:spTree>
    <p:extLst>
      <p:ext uri="{BB962C8B-B14F-4D97-AF65-F5344CB8AC3E}">
        <p14:creationId xmlns:p14="http://schemas.microsoft.com/office/powerpoint/2010/main" val="73023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A106-2BEE-C292-6BC6-D61F95332BDC}"/>
              </a:ext>
            </a:extLst>
          </p:cNvPr>
          <p:cNvSpPr>
            <a:spLocks noGrp="1"/>
          </p:cNvSpPr>
          <p:nvPr>
            <p:ph type="title"/>
          </p:nvPr>
        </p:nvSpPr>
        <p:spPr>
          <a:xfrm>
            <a:off x="638176" y="355600"/>
            <a:ext cx="10515600" cy="1325563"/>
          </a:xfrm>
        </p:spPr>
        <p:txBody>
          <a:bodyPr/>
          <a:lstStyle/>
          <a:p>
            <a:r>
              <a:rPr lang="en-US" b="1"/>
              <a:t>Outside Activities &amp; Employment</a:t>
            </a:r>
          </a:p>
        </p:txBody>
      </p:sp>
      <p:sp>
        <p:nvSpPr>
          <p:cNvPr id="3" name="Content Placeholder 2">
            <a:extLst>
              <a:ext uri="{FF2B5EF4-FFF2-40B4-BE49-F238E27FC236}">
                <a16:creationId xmlns:a16="http://schemas.microsoft.com/office/drawing/2014/main" id="{964FD99C-D5F5-346A-CF7B-4A8AB12FD8AB}"/>
              </a:ext>
            </a:extLst>
          </p:cNvPr>
          <p:cNvSpPr>
            <a:spLocks noGrp="1"/>
          </p:cNvSpPr>
          <p:nvPr>
            <p:ph idx="1"/>
          </p:nvPr>
        </p:nvSpPr>
        <p:spPr>
          <a:xfrm>
            <a:off x="638177" y="1520042"/>
            <a:ext cx="10169254" cy="4656921"/>
          </a:xfrm>
        </p:spPr>
        <p:txBody>
          <a:bodyPr vert="horz" lIns="91440" tIns="45720" rIns="91440" bIns="45720" rtlCol="0" anchor="t">
            <a:normAutofit fontScale="85000" lnSpcReduction="20000"/>
          </a:bodyPr>
          <a:lstStyle/>
          <a:p>
            <a:r>
              <a:rPr lang="en-US" dirty="0"/>
              <a:t>You can engage in outside activities/employment that do not conflict with your official duties</a:t>
            </a:r>
          </a:p>
          <a:p>
            <a:endParaRPr lang="en-US" dirty="0"/>
          </a:p>
          <a:p>
            <a:r>
              <a:rPr lang="en-US" dirty="0"/>
              <a:t>But certain outside activities and employment (compensated or uncompensated) will require prior approval from an ethics official, in accordance with EPA supplemental ethics rules </a:t>
            </a:r>
            <a:r>
              <a:rPr lang="en-US" sz="1900" dirty="0">
                <a:hlinkClick r:id="rId2">
                  <a:extLst>
                    <a:ext uri="{A12FA001-AC4F-418D-AE19-62706E023703}">
                      <ahyp:hlinkClr xmlns:ahyp="http://schemas.microsoft.com/office/drawing/2018/hyperlinkcolor" val="tx"/>
                    </a:ext>
                  </a:extLst>
                </a:hlinkClick>
              </a:rPr>
              <a:t>(See 5 C.F.R. § 6401.103)</a:t>
            </a:r>
            <a:r>
              <a:rPr lang="en-US" sz="1900" dirty="0"/>
              <a:t>:</a:t>
            </a:r>
          </a:p>
          <a:p>
            <a:pPr marL="0" indent="0">
              <a:buNone/>
            </a:pPr>
            <a:endParaRPr lang="en-US" sz="1900" dirty="0"/>
          </a:p>
          <a:p>
            <a:pPr lvl="1">
              <a:buFont typeface="Courier New" panose="02070309020205020404" pitchFamily="49" charset="0"/>
              <a:buChar char="o"/>
            </a:pPr>
            <a:r>
              <a:rPr lang="en-US" sz="2200" i="1" dirty="0"/>
              <a:t>Consulting</a:t>
            </a:r>
            <a:r>
              <a:rPr lang="en-US" sz="2200" dirty="0"/>
              <a:t> services;</a:t>
            </a:r>
          </a:p>
          <a:p>
            <a:pPr lvl="1">
              <a:buFont typeface="Courier New" panose="02070309020205020404" pitchFamily="49" charset="0"/>
              <a:buChar char="o"/>
            </a:pPr>
            <a:r>
              <a:rPr lang="en-US" sz="2200" dirty="0"/>
              <a:t>Practicing a </a:t>
            </a:r>
            <a:r>
              <a:rPr lang="en-US" sz="2200" i="1" dirty="0"/>
              <a:t>profession</a:t>
            </a:r>
            <a:r>
              <a:rPr lang="en-US" sz="2200" dirty="0"/>
              <a:t> (e.g., accountant, Realtor, lawyer, or something else that requires specialized knowledge, training or education);</a:t>
            </a:r>
          </a:p>
          <a:p>
            <a:pPr lvl="1">
              <a:buFont typeface="Courier New" panose="02070309020205020404" pitchFamily="49" charset="0"/>
              <a:buChar char="o"/>
            </a:pPr>
            <a:r>
              <a:rPr lang="en-US" sz="2200" dirty="0"/>
              <a:t>Holding State or local </a:t>
            </a:r>
            <a:r>
              <a:rPr lang="en-US" sz="2200" i="1" dirty="0"/>
              <a:t>public office</a:t>
            </a:r>
            <a:r>
              <a:rPr lang="en-US" sz="2200" dirty="0"/>
              <a:t>;</a:t>
            </a:r>
          </a:p>
          <a:p>
            <a:pPr lvl="1">
              <a:buFont typeface="Courier New" panose="02070309020205020404" pitchFamily="49" charset="0"/>
              <a:buChar char="o"/>
            </a:pPr>
            <a:r>
              <a:rPr lang="en-US" sz="2200" dirty="0"/>
              <a:t>Any </a:t>
            </a:r>
            <a:r>
              <a:rPr lang="en-US" sz="2200" i="1" dirty="0"/>
              <a:t>subject matter </a:t>
            </a:r>
            <a:r>
              <a:rPr lang="en-US" sz="2200" dirty="0"/>
              <a:t>that deals in significant part with the </a:t>
            </a:r>
            <a:r>
              <a:rPr lang="en-US" sz="2200" i="1" dirty="0"/>
              <a:t>policies, programs, or operations of EPA</a:t>
            </a:r>
            <a:r>
              <a:rPr lang="en-US" sz="2200" dirty="0"/>
              <a:t>, or any </a:t>
            </a:r>
            <a:r>
              <a:rPr lang="en-US" sz="2200" i="1" dirty="0"/>
              <a:t>matter </a:t>
            </a:r>
            <a:r>
              <a:rPr lang="en-US" sz="2200" dirty="0"/>
              <a:t>to which you are </a:t>
            </a:r>
            <a:r>
              <a:rPr lang="en-US" sz="2200" i="1" dirty="0"/>
              <a:t>currently assigned </a:t>
            </a:r>
            <a:r>
              <a:rPr lang="en-US" sz="2200" dirty="0"/>
              <a:t>or to which you have been assigned in the previous year; or</a:t>
            </a:r>
          </a:p>
          <a:p>
            <a:pPr lvl="1">
              <a:buFont typeface="Courier New" panose="02070309020205020404" pitchFamily="49" charset="0"/>
              <a:buChar char="o"/>
            </a:pPr>
            <a:r>
              <a:rPr lang="en-US" sz="2200" dirty="0"/>
              <a:t>Providing </a:t>
            </a:r>
            <a:r>
              <a:rPr lang="en-US" sz="2200" i="1" dirty="0"/>
              <a:t>services to an EPA contractor </a:t>
            </a:r>
            <a:r>
              <a:rPr lang="en-US" sz="2200" dirty="0"/>
              <a:t>or subcontractor, the </a:t>
            </a:r>
            <a:r>
              <a:rPr lang="en-US" sz="2200" i="1" dirty="0"/>
              <a:t>holder of an EPA assistance agreement </a:t>
            </a:r>
            <a:r>
              <a:rPr lang="en-US" sz="2200" dirty="0"/>
              <a:t>or sub-agreement, or a </a:t>
            </a:r>
            <a:r>
              <a:rPr lang="en-US" sz="2200" i="1" dirty="0"/>
              <a:t>firm that is regulated by your Region or Office</a:t>
            </a:r>
            <a:r>
              <a:rPr lang="en-US" sz="2200" dirty="0"/>
              <a:t>.</a:t>
            </a:r>
          </a:p>
        </p:txBody>
      </p:sp>
      <p:sp>
        <p:nvSpPr>
          <p:cNvPr id="6" name="Slide Number Placeholder 5">
            <a:extLst>
              <a:ext uri="{FF2B5EF4-FFF2-40B4-BE49-F238E27FC236}">
                <a16:creationId xmlns:a16="http://schemas.microsoft.com/office/drawing/2014/main" id="{50B063A8-C069-67F4-9D2B-291EE78A96EC}"/>
              </a:ext>
            </a:extLst>
          </p:cNvPr>
          <p:cNvSpPr>
            <a:spLocks noGrp="1"/>
          </p:cNvSpPr>
          <p:nvPr>
            <p:ph type="sldNum" sz="quarter" idx="12"/>
          </p:nvPr>
        </p:nvSpPr>
        <p:spPr/>
        <p:txBody>
          <a:bodyPr/>
          <a:lstStyle/>
          <a:p>
            <a:fld id="{6C9DE68D-1B23-4A04-8DA5-4085DA0B8AC0}" type="slidenum">
              <a:rPr lang="en-US" smtClean="0"/>
              <a:t>5</a:t>
            </a:fld>
            <a:endParaRPr lang="en-US"/>
          </a:p>
        </p:txBody>
      </p:sp>
    </p:spTree>
    <p:extLst>
      <p:ext uri="{BB962C8B-B14F-4D97-AF65-F5344CB8AC3E}">
        <p14:creationId xmlns:p14="http://schemas.microsoft.com/office/powerpoint/2010/main" val="281500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A106-2BEE-C292-6BC6-D61F95332BDC}"/>
              </a:ext>
            </a:extLst>
          </p:cNvPr>
          <p:cNvSpPr>
            <a:spLocks noGrp="1"/>
          </p:cNvSpPr>
          <p:nvPr>
            <p:ph type="title"/>
          </p:nvPr>
        </p:nvSpPr>
        <p:spPr>
          <a:xfrm>
            <a:off x="638176" y="284162"/>
            <a:ext cx="10515600" cy="1325563"/>
          </a:xfrm>
        </p:spPr>
        <p:txBody>
          <a:bodyPr/>
          <a:lstStyle/>
          <a:p>
            <a:r>
              <a:rPr lang="en-US" b="1"/>
              <a:t>Outside Activities &amp; Employment </a:t>
            </a:r>
            <a:r>
              <a:rPr lang="en-US" sz="2000"/>
              <a:t>(cont’d)</a:t>
            </a:r>
          </a:p>
        </p:txBody>
      </p:sp>
      <p:sp>
        <p:nvSpPr>
          <p:cNvPr id="3" name="Content Placeholder 2">
            <a:extLst>
              <a:ext uri="{FF2B5EF4-FFF2-40B4-BE49-F238E27FC236}">
                <a16:creationId xmlns:a16="http://schemas.microsoft.com/office/drawing/2014/main" id="{964FD99C-D5F5-346A-CF7B-4A8AB12FD8AB}"/>
              </a:ext>
            </a:extLst>
          </p:cNvPr>
          <p:cNvSpPr>
            <a:spLocks noGrp="1"/>
          </p:cNvSpPr>
          <p:nvPr>
            <p:ph idx="1"/>
          </p:nvPr>
        </p:nvSpPr>
        <p:spPr>
          <a:xfrm>
            <a:off x="638176" y="1432560"/>
            <a:ext cx="10134599" cy="4744403"/>
          </a:xfrm>
        </p:spPr>
        <p:txBody>
          <a:bodyPr>
            <a:normAutofit fontScale="55000" lnSpcReduction="20000"/>
          </a:bodyPr>
          <a:lstStyle/>
          <a:p>
            <a:pPr>
              <a:lnSpc>
                <a:spcPct val="110000"/>
              </a:lnSpc>
            </a:pPr>
            <a:r>
              <a:rPr lang="en-US" sz="3300" u="sng" dirty="0"/>
              <a:t>How to Seek Approval</a:t>
            </a:r>
            <a:r>
              <a:rPr lang="en-US" sz="3300" dirty="0"/>
              <a:t>: </a:t>
            </a:r>
            <a:r>
              <a:rPr lang="en-US" sz="3300" b="0" i="0" dirty="0">
                <a:solidFill>
                  <a:srgbClr val="1B1B1B"/>
                </a:solidFill>
                <a:effectLst/>
              </a:rPr>
              <a:t>Send your request for approval of the outside activity to the EPA Ethics Office at </a:t>
            </a:r>
            <a:r>
              <a:rPr lang="en-US" sz="3300" b="0" i="0" dirty="0">
                <a:solidFill>
                  <a:srgbClr val="005EA2"/>
                </a:solidFill>
                <a:effectLst/>
                <a:hlinkClick r:id="rId2"/>
              </a:rPr>
              <a:t>ethics@epa.gov</a:t>
            </a:r>
            <a:r>
              <a:rPr lang="en-US" sz="3300" dirty="0">
                <a:solidFill>
                  <a:srgbClr val="005EA2"/>
                </a:solidFill>
              </a:rPr>
              <a:t> </a:t>
            </a:r>
            <a:r>
              <a:rPr lang="en-US" sz="3300" dirty="0"/>
              <a:t>and provide the following information:</a:t>
            </a:r>
          </a:p>
          <a:p>
            <a:pPr marL="0" indent="0">
              <a:lnSpc>
                <a:spcPct val="110000"/>
              </a:lnSpc>
              <a:buNone/>
            </a:pPr>
            <a:endParaRPr lang="en-US" b="0" i="0" dirty="0">
              <a:solidFill>
                <a:srgbClr val="1B1B1B"/>
              </a:solidFill>
              <a:effectLst/>
            </a:endParaRPr>
          </a:p>
          <a:p>
            <a:pPr marL="0" indent="0">
              <a:lnSpc>
                <a:spcPct val="110000"/>
              </a:lnSpc>
              <a:buNone/>
            </a:pPr>
            <a:endParaRPr lang="en-US" sz="3600" b="0" i="0" dirty="0">
              <a:solidFill>
                <a:srgbClr val="1B1B1B"/>
              </a:solidFill>
              <a:effectLst/>
            </a:endParaRPr>
          </a:p>
          <a:p>
            <a:pPr marL="0" indent="0">
              <a:lnSpc>
                <a:spcPct val="110000"/>
              </a:lnSpc>
              <a:buNone/>
            </a:pPr>
            <a:endParaRPr lang="en-US" sz="3600" b="0" i="0" dirty="0">
              <a:solidFill>
                <a:srgbClr val="1B1B1B"/>
              </a:solidFill>
              <a:effectLst/>
            </a:endParaRPr>
          </a:p>
          <a:p>
            <a:pPr marL="0" indent="0">
              <a:lnSpc>
                <a:spcPct val="110000"/>
              </a:lnSpc>
              <a:buNone/>
            </a:pPr>
            <a:endParaRPr lang="en-US" sz="3600" b="0" i="0" dirty="0">
              <a:solidFill>
                <a:srgbClr val="1B1B1B"/>
              </a:solidFill>
              <a:effectLst/>
            </a:endParaRPr>
          </a:p>
          <a:p>
            <a:pPr marL="0" indent="0">
              <a:lnSpc>
                <a:spcPct val="110000"/>
              </a:lnSpc>
              <a:buNone/>
            </a:pPr>
            <a:endParaRPr lang="en-US" sz="3600" b="0" i="0" dirty="0">
              <a:solidFill>
                <a:srgbClr val="1B1B1B"/>
              </a:solidFill>
              <a:effectLst/>
            </a:endParaRPr>
          </a:p>
          <a:p>
            <a:pPr marL="0" indent="0">
              <a:lnSpc>
                <a:spcPct val="110000"/>
              </a:lnSpc>
              <a:buNone/>
            </a:pPr>
            <a:endParaRPr lang="en-US" sz="3600" b="0" i="0" dirty="0">
              <a:solidFill>
                <a:srgbClr val="1B1B1B"/>
              </a:solidFill>
              <a:effectLst/>
            </a:endParaRPr>
          </a:p>
          <a:p>
            <a:pPr marL="0" indent="0">
              <a:lnSpc>
                <a:spcPct val="110000"/>
              </a:lnSpc>
              <a:buNone/>
            </a:pPr>
            <a:endParaRPr lang="en-US" sz="3600" b="0" i="0" dirty="0">
              <a:solidFill>
                <a:srgbClr val="1B1B1B"/>
              </a:solidFill>
              <a:effectLst/>
            </a:endParaRPr>
          </a:p>
          <a:p>
            <a:pPr marL="0" indent="0">
              <a:lnSpc>
                <a:spcPct val="110000"/>
              </a:lnSpc>
              <a:buNone/>
            </a:pPr>
            <a:endParaRPr lang="en-US" sz="3600" b="0" i="0" dirty="0">
              <a:solidFill>
                <a:srgbClr val="1B1B1B"/>
              </a:solidFill>
              <a:effectLst/>
            </a:endParaRPr>
          </a:p>
          <a:p>
            <a:pPr>
              <a:lnSpc>
                <a:spcPct val="110000"/>
              </a:lnSpc>
            </a:pPr>
            <a:r>
              <a:rPr lang="en-US" sz="3300" b="0" i="0" dirty="0">
                <a:solidFill>
                  <a:srgbClr val="1B1B1B"/>
                </a:solidFill>
                <a:effectLst/>
              </a:rPr>
              <a:t>Communication with your ethics official is important! Although some outside activities and employment require prior approval from your ethics official, ALL potentially implicate the ethics rules! Be vigilant about your continued ethics obligations!</a:t>
            </a:r>
          </a:p>
        </p:txBody>
      </p:sp>
      <p:graphicFrame>
        <p:nvGraphicFramePr>
          <p:cNvPr id="6" name="Table 5">
            <a:extLst>
              <a:ext uri="{FF2B5EF4-FFF2-40B4-BE49-F238E27FC236}">
                <a16:creationId xmlns:a16="http://schemas.microsoft.com/office/drawing/2014/main" id="{647E26CF-C633-BE22-D0A5-0480258F5348}"/>
              </a:ext>
            </a:extLst>
          </p:cNvPr>
          <p:cNvGraphicFramePr>
            <a:graphicFrameLocks noGrp="1"/>
          </p:cNvGraphicFramePr>
          <p:nvPr>
            <p:extLst>
              <p:ext uri="{D42A27DB-BD31-4B8C-83A1-F6EECF244321}">
                <p14:modId xmlns:p14="http://schemas.microsoft.com/office/powerpoint/2010/main" val="257752860"/>
              </p:ext>
            </p:extLst>
          </p:nvPr>
        </p:nvGraphicFramePr>
        <p:xfrm>
          <a:off x="1497312" y="2162119"/>
          <a:ext cx="8797328" cy="2849879"/>
        </p:xfrm>
        <a:graphic>
          <a:graphicData uri="http://schemas.openxmlformats.org/drawingml/2006/table">
            <a:tbl>
              <a:tblPr firstRow="1" bandRow="1">
                <a:tableStyleId>{2D5ABB26-0587-4C30-8999-92F81FD0307C}</a:tableStyleId>
              </a:tblPr>
              <a:tblGrid>
                <a:gridCol w="8797328">
                  <a:extLst>
                    <a:ext uri="{9D8B030D-6E8A-4147-A177-3AD203B41FA5}">
                      <a16:colId xmlns:a16="http://schemas.microsoft.com/office/drawing/2014/main" val="2958318816"/>
                    </a:ext>
                  </a:extLst>
                </a:gridCol>
              </a:tblGrid>
              <a:tr h="251509">
                <a:tc>
                  <a:txBody>
                    <a:bodyPr/>
                    <a:lstStyle/>
                    <a:p>
                      <a:r>
                        <a:rPr lang="en-US" sz="1100"/>
                        <a:t>Your Full Name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0711602"/>
                  </a:ext>
                </a:extLst>
              </a:tr>
              <a:tr h="251509">
                <a:tc>
                  <a:txBody>
                    <a:bodyPr/>
                    <a:lstStyle/>
                    <a:p>
                      <a:r>
                        <a:rPr lang="en-US" sz="1100"/>
                        <a:t>Your EPA Office &amp; Subdivision </a:t>
                      </a:r>
                      <a:r>
                        <a:rPr lang="en-US" sz="1100" b="0" kern="1200">
                          <a:solidFill>
                            <a:schemeClr val="dk1"/>
                          </a:solidFill>
                          <a:effectLst/>
                        </a:rPr>
                        <a:t>(e.g., OAR/Office of Transportation and Air Quality or OGC/Air &amp; Radiation Law Office)</a:t>
                      </a:r>
                      <a:endParaRPr lang="en-US" sz="110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7350215"/>
                  </a:ext>
                </a:extLst>
              </a:tr>
              <a:tr h="251509">
                <a:tc>
                  <a:txBody>
                    <a:bodyPr/>
                    <a:lstStyle/>
                    <a:p>
                      <a:r>
                        <a:rPr lang="en-US" sz="1100"/>
                        <a:t>Your EPA Title</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1638900"/>
                  </a:ext>
                </a:extLst>
              </a:tr>
              <a:tr h="251509">
                <a:tc>
                  <a:txBody>
                    <a:bodyPr/>
                    <a:lstStyle/>
                    <a:p>
                      <a:r>
                        <a:rPr lang="en-US" sz="1100"/>
                        <a:t>Your Grade (e.g., GS-13)</a:t>
                      </a: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600066"/>
                  </a:ext>
                </a:extLst>
              </a:tr>
              <a:tr h="414251">
                <a:tc>
                  <a:txBody>
                    <a:bodyPr/>
                    <a:lstStyle/>
                    <a:p>
                      <a:r>
                        <a:rPr lang="en-US" sz="1100" b="0" kern="1200">
                          <a:solidFill>
                            <a:schemeClr val="dk1"/>
                          </a:solidFill>
                          <a:effectLst/>
                        </a:rPr>
                        <a:t>Name of the business, person, or organization you will work for (in cases of self-employment, indicate the type of services to be rendered and estimate the number of clients or customers anticipated during the next 6 months)</a:t>
                      </a:r>
                      <a:endParaRPr lang="en-US" sz="110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7245967"/>
                  </a:ext>
                </a:extLst>
              </a:tr>
              <a:tr h="251509">
                <a:tc>
                  <a:txBody>
                    <a:bodyPr/>
                    <a:lstStyle/>
                    <a:p>
                      <a:r>
                        <a:rPr lang="en-US" sz="1100" b="0" kern="1200">
                          <a:solidFill>
                            <a:schemeClr val="dk1"/>
                          </a:solidFill>
                          <a:effectLst/>
                        </a:rPr>
                        <a:t>Does the entity have any assistance agreements (e.g., grants) or contracts with EPA? If so, do you know what they are?</a:t>
                      </a:r>
                      <a:endParaRPr lang="en-US" sz="110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5489351"/>
                  </a:ext>
                </a:extLst>
              </a:tr>
              <a:tr h="350519">
                <a:tc>
                  <a:txBody>
                    <a:bodyPr/>
                    <a:lstStyle/>
                    <a:p>
                      <a:r>
                        <a:rPr lang="en-US" sz="1100" b="0" kern="1200">
                          <a:solidFill>
                            <a:schemeClr val="dk1"/>
                          </a:solidFill>
                          <a:effectLst/>
                        </a:rPr>
                        <a:t>Description of the services to be performed for this entity. NOTE:  If the services will involve any federal agency, please explain what your role will be.</a:t>
                      </a:r>
                      <a:endParaRPr lang="en-US" sz="1100" b="0" i="0" kern="1200">
                        <a:solidFill>
                          <a:schemeClr val="dk1"/>
                        </a:solidFill>
                        <a:effectLst/>
                        <a:latin typeface="+mn-lt"/>
                        <a:ea typeface="+mn-ea"/>
                        <a:cs typeface="+mn-cs"/>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2613842"/>
                  </a:ext>
                </a:extLst>
              </a:tr>
              <a:tr h="251509">
                <a:tc>
                  <a:txBody>
                    <a:bodyPr/>
                    <a:lstStyle/>
                    <a:p>
                      <a:r>
                        <a:rPr lang="en-US" sz="1100" b="0" kern="1200">
                          <a:solidFill>
                            <a:schemeClr val="dk1"/>
                          </a:solidFill>
                          <a:effectLst/>
                        </a:rPr>
                        <a:t>Amount of compensation expected for the services performed (e.g., uncompensated, flat $2000 fee, $45/hour, etc.)</a:t>
                      </a:r>
                      <a:endParaRPr lang="en-US" sz="110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6030155"/>
                  </a:ext>
                </a:extLst>
              </a:tr>
              <a:tr h="251509">
                <a:tc>
                  <a:txBody>
                    <a:bodyPr/>
                    <a:lstStyle/>
                    <a:p>
                      <a:r>
                        <a:rPr lang="en-US" sz="1100" b="0" kern="1200">
                          <a:solidFill>
                            <a:schemeClr val="dk1"/>
                          </a:solidFill>
                          <a:effectLst/>
                        </a:rPr>
                        <a:t>Estimated time to be devoted to the activity (e.g., full time, 10 hours a week, etc)</a:t>
                      </a:r>
                      <a:endParaRPr lang="en-US" sz="110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0101396"/>
                  </a:ext>
                </a:extLst>
              </a:tr>
              <a:tr h="224790">
                <a:tc>
                  <a:txBody>
                    <a:bodyPr/>
                    <a:lstStyle/>
                    <a:p>
                      <a:r>
                        <a:rPr lang="en-US" sz="1100" b="0" kern="1200">
                          <a:solidFill>
                            <a:schemeClr val="dk1"/>
                          </a:solidFill>
                          <a:effectLst/>
                        </a:rPr>
                        <a:t>Affirm in writing that you have read, are familiar with, and will abide by the restrictions described at </a:t>
                      </a:r>
                      <a:r>
                        <a:rPr lang="en-US" sz="1100" b="0" kern="1200">
                          <a:solidFill>
                            <a:schemeClr val="dk1"/>
                          </a:solidFill>
                          <a:effectLst/>
                          <a:hlinkClick r:id="rId3"/>
                        </a:rPr>
                        <a:t>5 C.F.R. part 2635</a:t>
                      </a:r>
                      <a:r>
                        <a:rPr lang="en-US" sz="1100" b="0" kern="1200">
                          <a:solidFill>
                            <a:schemeClr val="dk1"/>
                          </a:solidFill>
                          <a:effectLst/>
                        </a:rPr>
                        <a:t> and </a:t>
                      </a:r>
                      <a:r>
                        <a:rPr lang="en-US" sz="1100" b="0" kern="1200">
                          <a:solidFill>
                            <a:schemeClr val="dk1"/>
                          </a:solidFill>
                          <a:effectLst/>
                          <a:hlinkClick r:id="rId4"/>
                        </a:rPr>
                        <a:t>6401.102</a:t>
                      </a:r>
                      <a:r>
                        <a:rPr lang="en-US" sz="1100" b="0" kern="1200">
                          <a:solidFill>
                            <a:schemeClr val="dk1"/>
                          </a:solidFill>
                          <a:effectLst/>
                        </a:rPr>
                        <a:t>.</a:t>
                      </a:r>
                      <a:endParaRPr lang="en-US" sz="1100"/>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2270519"/>
                  </a:ext>
                </a:extLst>
              </a:tr>
            </a:tbl>
          </a:graphicData>
        </a:graphic>
      </p:graphicFrame>
      <p:sp>
        <p:nvSpPr>
          <p:cNvPr id="7" name="Slide Number Placeholder 6">
            <a:extLst>
              <a:ext uri="{FF2B5EF4-FFF2-40B4-BE49-F238E27FC236}">
                <a16:creationId xmlns:a16="http://schemas.microsoft.com/office/drawing/2014/main" id="{562E92DC-6CA3-BE1A-CBC1-844EEC495825}"/>
              </a:ext>
            </a:extLst>
          </p:cNvPr>
          <p:cNvSpPr>
            <a:spLocks noGrp="1"/>
          </p:cNvSpPr>
          <p:nvPr>
            <p:ph type="sldNum" sz="quarter" idx="12"/>
          </p:nvPr>
        </p:nvSpPr>
        <p:spPr/>
        <p:txBody>
          <a:bodyPr/>
          <a:lstStyle/>
          <a:p>
            <a:fld id="{6C9DE68D-1B23-4A04-8DA5-4085DA0B8AC0}" type="slidenum">
              <a:rPr lang="en-US" smtClean="0"/>
              <a:t>6</a:t>
            </a:fld>
            <a:endParaRPr lang="en-US"/>
          </a:p>
        </p:txBody>
      </p:sp>
    </p:spTree>
    <p:extLst>
      <p:ext uri="{BB962C8B-B14F-4D97-AF65-F5344CB8AC3E}">
        <p14:creationId xmlns:p14="http://schemas.microsoft.com/office/powerpoint/2010/main" val="2351329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6107-CCF5-A426-6A3F-509A66AE6BDC}"/>
              </a:ext>
            </a:extLst>
          </p:cNvPr>
          <p:cNvSpPr>
            <a:spLocks noGrp="1"/>
          </p:cNvSpPr>
          <p:nvPr>
            <p:ph type="title"/>
          </p:nvPr>
        </p:nvSpPr>
        <p:spPr>
          <a:xfrm>
            <a:off x="541822" y="500857"/>
            <a:ext cx="10515600" cy="1325563"/>
          </a:xfrm>
        </p:spPr>
        <p:txBody>
          <a:bodyPr>
            <a:normAutofit/>
          </a:bodyPr>
          <a:lstStyle/>
          <a:p>
            <a:r>
              <a:rPr lang="en-US" b="1"/>
              <a:t>Outside Activities &amp; Employment: </a:t>
            </a:r>
            <a:br>
              <a:rPr lang="en-US"/>
            </a:br>
            <a:r>
              <a:rPr lang="en-US" sz="3600" i="1"/>
              <a:t>Teaching, Speaking, and Writing </a:t>
            </a:r>
            <a:r>
              <a:rPr lang="en-US" sz="2400" i="1"/>
              <a:t>(5 C.F.R. § 2635.807)</a:t>
            </a:r>
          </a:p>
        </p:txBody>
      </p:sp>
      <p:sp>
        <p:nvSpPr>
          <p:cNvPr id="3" name="Content Placeholder 2">
            <a:extLst>
              <a:ext uri="{FF2B5EF4-FFF2-40B4-BE49-F238E27FC236}">
                <a16:creationId xmlns:a16="http://schemas.microsoft.com/office/drawing/2014/main" id="{29385561-F1C6-95FC-3D93-F0F17E1D3FA9}"/>
              </a:ext>
            </a:extLst>
          </p:cNvPr>
          <p:cNvSpPr>
            <a:spLocks noGrp="1"/>
          </p:cNvSpPr>
          <p:nvPr>
            <p:ph idx="1"/>
          </p:nvPr>
        </p:nvSpPr>
        <p:spPr>
          <a:xfrm>
            <a:off x="838200" y="2005805"/>
            <a:ext cx="9922844" cy="4351338"/>
          </a:xfrm>
        </p:spPr>
        <p:txBody>
          <a:bodyPr vert="horz" lIns="91440" tIns="45720" rIns="91440" bIns="45720" rtlCol="0" anchor="t">
            <a:normAutofit fontScale="85000" lnSpcReduction="20000"/>
          </a:bodyPr>
          <a:lstStyle/>
          <a:p>
            <a:r>
              <a:rPr lang="en-US" u="sng" dirty="0">
                <a:solidFill>
                  <a:schemeClr val="accent1"/>
                </a:solidFill>
              </a:rPr>
              <a:t>General Rule</a:t>
            </a:r>
            <a:r>
              <a:rPr lang="en-US" dirty="0">
                <a:solidFill>
                  <a:schemeClr val="accent1"/>
                </a:solidFill>
              </a:rPr>
              <a:t>: you may not receive compensation from any non-federal source for teaching, speaking, or writing that occurs while you are a federal employee that "relates significantly to your official duties" including the ongoing or announced programs of the EPA.</a:t>
            </a:r>
            <a:endParaRPr lang="en-US" u="sng" dirty="0">
              <a:solidFill>
                <a:schemeClr val="accent1"/>
              </a:solidFill>
            </a:endParaRPr>
          </a:p>
          <a:p>
            <a:pPr lvl="1"/>
            <a:r>
              <a:rPr lang="en-US" u="sng" dirty="0">
                <a:solidFill>
                  <a:schemeClr val="accent1"/>
                </a:solidFill>
              </a:rPr>
              <a:t>Exceptions</a:t>
            </a:r>
            <a:r>
              <a:rPr lang="en-US" dirty="0">
                <a:solidFill>
                  <a:schemeClr val="accent1"/>
                </a:solidFill>
              </a:rPr>
              <a:t>: </a:t>
            </a:r>
          </a:p>
          <a:p>
            <a:pPr lvl="2"/>
            <a:r>
              <a:rPr lang="en-US" dirty="0">
                <a:solidFill>
                  <a:schemeClr val="accent1"/>
                </a:solidFill>
              </a:rPr>
              <a:t>With prior approval, teaching courses offered as part of a regularly established curriculum of an institution of higher education; elementary or secondary school; or a program of education or training sponsored and funded by federal, state, or local government.</a:t>
            </a:r>
            <a:endParaRPr lang="en-US" dirty="0">
              <a:solidFill>
                <a:schemeClr val="accent1"/>
              </a:solidFill>
              <a:ea typeface="Calibri"/>
              <a:cs typeface="Calibri"/>
            </a:endParaRPr>
          </a:p>
          <a:p>
            <a:pPr lvl="2"/>
            <a:r>
              <a:rPr lang="en-US" dirty="0">
                <a:solidFill>
                  <a:schemeClr val="accent1"/>
                </a:solidFill>
                <a:ea typeface="Calibri"/>
                <a:cs typeface="Calibri"/>
              </a:rPr>
              <a:t>Teaching, speaking, or writing on a general subject matter based on your expertise</a:t>
            </a:r>
            <a:r>
              <a:rPr lang="en-US" dirty="0">
                <a:solidFill>
                  <a:schemeClr val="accent1"/>
                </a:solidFill>
              </a:rPr>
              <a:t> </a:t>
            </a:r>
            <a:endParaRPr lang="en-US" dirty="0">
              <a:solidFill>
                <a:schemeClr val="accent1"/>
              </a:solidFill>
              <a:ea typeface="Calibri"/>
              <a:cs typeface="Calibri"/>
            </a:endParaRPr>
          </a:p>
          <a:p>
            <a:r>
              <a:rPr lang="en-US" u="sng" dirty="0"/>
              <a:t>Scope of ‘Writing’</a:t>
            </a:r>
            <a:endParaRPr lang="en-US" dirty="0"/>
          </a:p>
          <a:p>
            <a:pPr lvl="1"/>
            <a:r>
              <a:rPr lang="en-US" dirty="0"/>
              <a:t>Covered activities: Substantive writing and editing about EPA programs/operations; Updating or modifying the content of a book; Keeping diaries or notes during government service to be used later as a basis for publication.</a:t>
            </a:r>
            <a:endParaRPr lang="en-US" dirty="0">
              <a:ea typeface="Calibri"/>
              <a:cs typeface="Calibri"/>
            </a:endParaRPr>
          </a:p>
          <a:p>
            <a:pPr lvl="1"/>
            <a:r>
              <a:rPr lang="en-US" dirty="0"/>
              <a:t>Permissible activities: proofreading and copy editing/formatting such as correcting spelling, grammar, or punctuation—activities that do not change the meaning of the content of the writing.</a:t>
            </a:r>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D49072E9-D986-2286-02B6-902EB8F044CE}"/>
              </a:ext>
            </a:extLst>
          </p:cNvPr>
          <p:cNvSpPr>
            <a:spLocks noGrp="1"/>
          </p:cNvSpPr>
          <p:nvPr>
            <p:ph type="sldNum" sz="quarter" idx="12"/>
          </p:nvPr>
        </p:nvSpPr>
        <p:spPr/>
        <p:txBody>
          <a:bodyPr/>
          <a:lstStyle/>
          <a:p>
            <a:fld id="{6C9DE68D-1B23-4A04-8DA5-4085DA0B8AC0}" type="slidenum">
              <a:rPr lang="en-US" smtClean="0"/>
              <a:pPr/>
              <a:t>7</a:t>
            </a:fld>
            <a:endParaRPr lang="en-US"/>
          </a:p>
        </p:txBody>
      </p:sp>
    </p:spTree>
    <p:extLst>
      <p:ext uri="{BB962C8B-B14F-4D97-AF65-F5344CB8AC3E}">
        <p14:creationId xmlns:p14="http://schemas.microsoft.com/office/powerpoint/2010/main" val="3080285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6107-CCF5-A426-6A3F-509A66AE6BDC}"/>
              </a:ext>
            </a:extLst>
          </p:cNvPr>
          <p:cNvSpPr>
            <a:spLocks noGrp="1"/>
          </p:cNvSpPr>
          <p:nvPr>
            <p:ph type="title"/>
          </p:nvPr>
        </p:nvSpPr>
        <p:spPr>
          <a:xfrm>
            <a:off x="472440" y="423060"/>
            <a:ext cx="11231880" cy="1325563"/>
          </a:xfrm>
        </p:spPr>
        <p:txBody>
          <a:bodyPr>
            <a:normAutofit/>
          </a:bodyPr>
          <a:lstStyle/>
          <a:p>
            <a:r>
              <a:rPr lang="en-US" b="1"/>
              <a:t>Outside Activities &amp; Employment: </a:t>
            </a:r>
            <a:br>
              <a:rPr lang="en-US"/>
            </a:br>
            <a:r>
              <a:rPr lang="en-US" sz="3600" i="1"/>
              <a:t>Teaching, Speaking, and Writing (5 C.F.R. § 2635.807) </a:t>
            </a:r>
            <a:r>
              <a:rPr lang="en-US" sz="2200" i="1"/>
              <a:t>(cont’d)</a:t>
            </a:r>
          </a:p>
        </p:txBody>
      </p:sp>
      <p:sp>
        <p:nvSpPr>
          <p:cNvPr id="4" name="Slide Number Placeholder 3">
            <a:extLst>
              <a:ext uri="{FF2B5EF4-FFF2-40B4-BE49-F238E27FC236}">
                <a16:creationId xmlns:a16="http://schemas.microsoft.com/office/drawing/2014/main" id="{D49072E9-D986-2286-02B6-902EB8F044CE}"/>
              </a:ext>
            </a:extLst>
          </p:cNvPr>
          <p:cNvSpPr>
            <a:spLocks noGrp="1"/>
          </p:cNvSpPr>
          <p:nvPr>
            <p:ph type="sldNum" sz="quarter" idx="12"/>
          </p:nvPr>
        </p:nvSpPr>
        <p:spPr/>
        <p:txBody>
          <a:bodyPr/>
          <a:lstStyle/>
          <a:p>
            <a:fld id="{6C9DE68D-1B23-4A04-8DA5-4085DA0B8AC0}" type="slidenum">
              <a:rPr lang="en-US" smtClean="0"/>
              <a:pPr/>
              <a:t>8</a:t>
            </a:fld>
            <a:endParaRPr lang="en-US"/>
          </a:p>
        </p:txBody>
      </p:sp>
      <p:graphicFrame>
        <p:nvGraphicFramePr>
          <p:cNvPr id="7" name="Content Placeholder 6">
            <a:extLst>
              <a:ext uri="{FF2B5EF4-FFF2-40B4-BE49-F238E27FC236}">
                <a16:creationId xmlns:a16="http://schemas.microsoft.com/office/drawing/2014/main" id="{D30A7991-D4DF-2F0E-3BA5-A90A97B9738D}"/>
              </a:ext>
            </a:extLst>
          </p:cNvPr>
          <p:cNvGraphicFramePr>
            <a:graphicFrameLocks noGrp="1"/>
          </p:cNvGraphicFramePr>
          <p:nvPr>
            <p:ph idx="1"/>
            <p:extLst>
              <p:ext uri="{D42A27DB-BD31-4B8C-83A1-F6EECF244321}">
                <p14:modId xmlns:p14="http://schemas.microsoft.com/office/powerpoint/2010/main" val="3719982446"/>
              </p:ext>
            </p:extLst>
          </p:nvPr>
        </p:nvGraphicFramePr>
        <p:xfrm>
          <a:off x="1827597" y="1939925"/>
          <a:ext cx="8536806" cy="3708400"/>
        </p:xfrm>
        <a:graphic>
          <a:graphicData uri="http://schemas.openxmlformats.org/drawingml/2006/table">
            <a:tbl>
              <a:tblPr firstRow="1" bandRow="1">
                <a:tableStyleId>{5940675A-B579-460E-94D1-54222C63F5DA}</a:tableStyleId>
              </a:tblPr>
              <a:tblGrid>
                <a:gridCol w="2845602">
                  <a:extLst>
                    <a:ext uri="{9D8B030D-6E8A-4147-A177-3AD203B41FA5}">
                      <a16:colId xmlns:a16="http://schemas.microsoft.com/office/drawing/2014/main" val="250993079"/>
                    </a:ext>
                  </a:extLst>
                </a:gridCol>
                <a:gridCol w="2845602">
                  <a:extLst>
                    <a:ext uri="{9D8B030D-6E8A-4147-A177-3AD203B41FA5}">
                      <a16:colId xmlns:a16="http://schemas.microsoft.com/office/drawing/2014/main" val="2800367620"/>
                    </a:ext>
                  </a:extLst>
                </a:gridCol>
                <a:gridCol w="2845602">
                  <a:extLst>
                    <a:ext uri="{9D8B030D-6E8A-4147-A177-3AD203B41FA5}">
                      <a16:colId xmlns:a16="http://schemas.microsoft.com/office/drawing/2014/main" val="788497327"/>
                    </a:ext>
                  </a:extLst>
                </a:gridCol>
              </a:tblGrid>
              <a:tr h="370840">
                <a:tc>
                  <a:txBody>
                    <a:bodyPr/>
                    <a:lstStyle/>
                    <a:p>
                      <a:pPr algn="ctr"/>
                      <a:r>
                        <a:rPr lang="en-US" b="1" u="sng"/>
                        <a:t>If writing occurs:</a:t>
                      </a:r>
                    </a:p>
                  </a:txBody>
                  <a:tcPr>
                    <a:solidFill>
                      <a:schemeClr val="accent5">
                        <a:lumMod val="60000"/>
                        <a:lumOff val="40000"/>
                      </a:schemeClr>
                    </a:solidFill>
                  </a:tcPr>
                </a:tc>
                <a:tc>
                  <a:txBody>
                    <a:bodyPr/>
                    <a:lstStyle/>
                    <a:p>
                      <a:pPr algn="ctr"/>
                      <a:r>
                        <a:rPr lang="en-US" b="1" u="sng"/>
                        <a:t>Compensation is received:</a:t>
                      </a:r>
                    </a:p>
                  </a:txBody>
                  <a:tcPr>
                    <a:solidFill>
                      <a:schemeClr val="accent5">
                        <a:lumMod val="60000"/>
                        <a:lumOff val="40000"/>
                      </a:schemeClr>
                    </a:solidFill>
                  </a:tcPr>
                </a:tc>
                <a:tc>
                  <a:txBody>
                    <a:bodyPr/>
                    <a:lstStyle/>
                    <a:p>
                      <a:pPr algn="ctr"/>
                      <a:r>
                        <a:rPr lang="en-US" b="1" u="sng"/>
                        <a:t>Is compensation permitted?</a:t>
                      </a:r>
                    </a:p>
                  </a:txBody>
                  <a:tcPr>
                    <a:solidFill>
                      <a:schemeClr val="accent5">
                        <a:lumMod val="60000"/>
                        <a:lumOff val="40000"/>
                      </a:schemeClr>
                    </a:solidFill>
                  </a:tcPr>
                </a:tc>
                <a:extLst>
                  <a:ext uri="{0D108BD9-81ED-4DB2-BD59-A6C34878D82A}">
                    <a16:rowId xmlns:a16="http://schemas.microsoft.com/office/drawing/2014/main" val="2956687197"/>
                  </a:ext>
                </a:extLst>
              </a:tr>
              <a:tr h="370840">
                <a:tc rowSpan="3">
                  <a:txBody>
                    <a:bodyPr/>
                    <a:lstStyle/>
                    <a:p>
                      <a:r>
                        <a:rPr lang="en-US"/>
                        <a:t>Before government service</a:t>
                      </a:r>
                    </a:p>
                  </a:txBody>
                  <a:tcPr anchor="ctr"/>
                </a:tc>
                <a:tc>
                  <a:txBody>
                    <a:bodyPr/>
                    <a:lstStyle/>
                    <a:p>
                      <a:r>
                        <a:rPr lang="en-US"/>
                        <a:t>Before government service</a:t>
                      </a:r>
                    </a:p>
                  </a:txBody>
                  <a:tcPr/>
                </a:tc>
                <a:tc rowSpan="3">
                  <a:txBody>
                    <a:bodyPr/>
                    <a:lstStyle/>
                    <a:p>
                      <a:pPr algn="ctr"/>
                      <a:r>
                        <a:rPr lang="en-US"/>
                        <a:t>Yes</a:t>
                      </a:r>
                    </a:p>
                  </a:txBody>
                  <a:tcPr anchor="ctr"/>
                </a:tc>
                <a:extLst>
                  <a:ext uri="{0D108BD9-81ED-4DB2-BD59-A6C34878D82A}">
                    <a16:rowId xmlns:a16="http://schemas.microsoft.com/office/drawing/2014/main" val="3205480735"/>
                  </a:ext>
                </a:extLst>
              </a:tr>
              <a:tr h="370840">
                <a:tc vMerge="1">
                  <a:txBody>
                    <a:bodyPr/>
                    <a:lstStyle/>
                    <a:p>
                      <a:endParaRPr lang="en-US"/>
                    </a:p>
                  </a:txBody>
                  <a:tcPr/>
                </a:tc>
                <a:tc>
                  <a:txBody>
                    <a:bodyPr/>
                    <a:lstStyle/>
                    <a:p>
                      <a:r>
                        <a:rPr lang="en-US"/>
                        <a:t>During government service</a:t>
                      </a:r>
                    </a:p>
                  </a:txBody>
                  <a:tcPr/>
                </a:tc>
                <a:tc vMerge="1">
                  <a:txBody>
                    <a:bodyPr/>
                    <a:lstStyle/>
                    <a:p>
                      <a:endParaRPr/>
                    </a:p>
                  </a:txBody>
                  <a:tcPr/>
                </a:tc>
                <a:extLst>
                  <a:ext uri="{0D108BD9-81ED-4DB2-BD59-A6C34878D82A}">
                    <a16:rowId xmlns:a16="http://schemas.microsoft.com/office/drawing/2014/main" val="3953395635"/>
                  </a:ext>
                </a:extLst>
              </a:tr>
              <a:tr h="370840">
                <a:tc vMerge="1">
                  <a:txBody>
                    <a:bodyPr/>
                    <a:lstStyle/>
                    <a:p>
                      <a:endParaRPr lang="en-US"/>
                    </a:p>
                  </a:txBody>
                  <a:tcPr/>
                </a:tc>
                <a:tc>
                  <a:txBody>
                    <a:bodyPr/>
                    <a:lstStyle/>
                    <a:p>
                      <a:r>
                        <a:rPr lang="en-US"/>
                        <a:t>After government service</a:t>
                      </a:r>
                    </a:p>
                  </a:txBody>
                  <a:tcPr/>
                </a:tc>
                <a:tc vMerge="1">
                  <a:txBody>
                    <a:bodyPr/>
                    <a:lstStyle/>
                    <a:p>
                      <a:endParaRPr/>
                    </a:p>
                  </a:txBody>
                  <a:tcPr/>
                </a:tc>
                <a:extLst>
                  <a:ext uri="{0D108BD9-81ED-4DB2-BD59-A6C34878D82A}">
                    <a16:rowId xmlns:a16="http://schemas.microsoft.com/office/drawing/2014/main" val="537041187"/>
                  </a:ext>
                </a:extLst>
              </a:tr>
              <a:tr h="370840">
                <a:tc rowSpan="3">
                  <a:txBody>
                    <a:bodyPr/>
                    <a:lstStyle/>
                    <a:p>
                      <a:r>
                        <a:rPr lang="en-US"/>
                        <a:t>During government service</a:t>
                      </a:r>
                    </a:p>
                  </a:txBody>
                  <a:tcPr anchor="ctr"/>
                </a:tc>
                <a:tc>
                  <a:txBody>
                    <a:bodyPr/>
                    <a:lstStyle/>
                    <a:p>
                      <a:r>
                        <a:rPr lang="en-US"/>
                        <a:t>Before government service</a:t>
                      </a:r>
                    </a:p>
                  </a:txBody>
                  <a:tcPr/>
                </a:tc>
                <a:tc rowSpan="3">
                  <a:txBody>
                    <a:bodyPr/>
                    <a:lstStyle/>
                    <a:p>
                      <a:pPr algn="ctr"/>
                      <a:r>
                        <a:rPr lang="en-US"/>
                        <a:t>Only if writing is </a:t>
                      </a:r>
                      <a:r>
                        <a:rPr lang="en-US" u="sng"/>
                        <a:t>not</a:t>
                      </a:r>
                      <a:r>
                        <a:rPr lang="en-US" u="none"/>
                        <a:t> “related to official duties”</a:t>
                      </a:r>
                      <a:endParaRPr lang="en-US"/>
                    </a:p>
                  </a:txBody>
                  <a:tcPr anchor="ctr"/>
                </a:tc>
                <a:extLst>
                  <a:ext uri="{0D108BD9-81ED-4DB2-BD59-A6C34878D82A}">
                    <a16:rowId xmlns:a16="http://schemas.microsoft.com/office/drawing/2014/main" val="4204611456"/>
                  </a:ext>
                </a:extLst>
              </a:tr>
              <a:tr h="370840">
                <a:tc vMerge="1">
                  <a:txBody>
                    <a:bodyPr/>
                    <a:lstStyle/>
                    <a:p>
                      <a:endParaRPr lang="en-US"/>
                    </a:p>
                  </a:txBody>
                  <a:tcPr/>
                </a:tc>
                <a:tc>
                  <a:txBody>
                    <a:bodyPr/>
                    <a:lstStyle/>
                    <a:p>
                      <a:r>
                        <a:rPr lang="en-US"/>
                        <a:t>During government service</a:t>
                      </a:r>
                    </a:p>
                  </a:txBody>
                  <a:tcPr/>
                </a:tc>
                <a:tc vMerge="1">
                  <a:txBody>
                    <a:bodyPr/>
                    <a:lstStyle/>
                    <a:p>
                      <a:pPr algn="ctr"/>
                      <a:endParaRPr lang="en-US"/>
                    </a:p>
                  </a:txBody>
                  <a:tcPr/>
                </a:tc>
                <a:extLst>
                  <a:ext uri="{0D108BD9-81ED-4DB2-BD59-A6C34878D82A}">
                    <a16:rowId xmlns:a16="http://schemas.microsoft.com/office/drawing/2014/main" val="2388613484"/>
                  </a:ext>
                </a:extLst>
              </a:tr>
              <a:tr h="370840">
                <a:tc vMerge="1">
                  <a:txBody>
                    <a:bodyPr/>
                    <a:lstStyle/>
                    <a:p>
                      <a:endParaRPr lang="en-US"/>
                    </a:p>
                  </a:txBody>
                  <a:tcPr/>
                </a:tc>
                <a:tc>
                  <a:txBody>
                    <a:bodyPr/>
                    <a:lstStyle/>
                    <a:p>
                      <a:r>
                        <a:rPr lang="en-US"/>
                        <a:t>After government service*</a:t>
                      </a:r>
                    </a:p>
                  </a:txBody>
                  <a:tcPr/>
                </a:tc>
                <a:tc vMerge="1">
                  <a:txBody>
                    <a:bodyPr/>
                    <a:lstStyle/>
                    <a:p>
                      <a:pPr algn="ctr"/>
                      <a:endParaRPr lang="en-US"/>
                    </a:p>
                  </a:txBody>
                  <a:tcPr/>
                </a:tc>
                <a:extLst>
                  <a:ext uri="{0D108BD9-81ED-4DB2-BD59-A6C34878D82A}">
                    <a16:rowId xmlns:a16="http://schemas.microsoft.com/office/drawing/2014/main" val="4167330389"/>
                  </a:ext>
                </a:extLst>
              </a:tr>
              <a:tr h="370840">
                <a:tc rowSpan="3">
                  <a:txBody>
                    <a:bodyPr/>
                    <a:lstStyle/>
                    <a:p>
                      <a:r>
                        <a:rPr lang="en-US"/>
                        <a:t>After government service</a:t>
                      </a:r>
                    </a:p>
                  </a:txBody>
                  <a:tcPr anchor="ctr"/>
                </a:tc>
                <a:tc>
                  <a:txBody>
                    <a:bodyPr/>
                    <a:lstStyle/>
                    <a:p>
                      <a:r>
                        <a:rPr lang="en-US"/>
                        <a:t>Before government service</a:t>
                      </a:r>
                    </a:p>
                  </a:txBody>
                  <a:tcPr/>
                </a:tc>
                <a:tc rowSpan="3">
                  <a:txBody>
                    <a:bodyPr/>
                    <a:lstStyle/>
                    <a:p>
                      <a:pPr algn="ctr"/>
                      <a:r>
                        <a:rPr lang="en-US"/>
                        <a:t>Yes</a:t>
                      </a:r>
                    </a:p>
                  </a:txBody>
                  <a:tcPr anchor="ctr"/>
                </a:tc>
                <a:extLst>
                  <a:ext uri="{0D108BD9-81ED-4DB2-BD59-A6C34878D82A}">
                    <a16:rowId xmlns:a16="http://schemas.microsoft.com/office/drawing/2014/main" val="3171212546"/>
                  </a:ext>
                </a:extLst>
              </a:tr>
              <a:tr h="370840">
                <a:tc vMerge="1">
                  <a:txBody>
                    <a:bodyPr/>
                    <a:lstStyle/>
                    <a:p>
                      <a:endParaRPr lang="en-US"/>
                    </a:p>
                  </a:txBody>
                  <a:tcPr/>
                </a:tc>
                <a:tc>
                  <a:txBody>
                    <a:bodyPr/>
                    <a:lstStyle/>
                    <a:p>
                      <a:r>
                        <a:rPr lang="en-US"/>
                        <a:t>During government service</a:t>
                      </a:r>
                    </a:p>
                  </a:txBody>
                  <a:tcPr/>
                </a:tc>
                <a:tc vMerge="1">
                  <a:txBody>
                    <a:bodyPr/>
                    <a:lstStyle/>
                    <a:p>
                      <a:pPr algn="ctr"/>
                      <a:endParaRPr lang="en-US"/>
                    </a:p>
                  </a:txBody>
                  <a:tcPr/>
                </a:tc>
                <a:extLst>
                  <a:ext uri="{0D108BD9-81ED-4DB2-BD59-A6C34878D82A}">
                    <a16:rowId xmlns:a16="http://schemas.microsoft.com/office/drawing/2014/main" val="897646481"/>
                  </a:ext>
                </a:extLst>
              </a:tr>
              <a:tr h="370840">
                <a:tc vMerge="1">
                  <a:txBody>
                    <a:bodyPr/>
                    <a:lstStyle/>
                    <a:p>
                      <a:endParaRPr lang="en-US"/>
                    </a:p>
                  </a:txBody>
                  <a:tcPr/>
                </a:tc>
                <a:tc>
                  <a:txBody>
                    <a:bodyPr/>
                    <a:lstStyle/>
                    <a:p>
                      <a:r>
                        <a:rPr lang="en-US"/>
                        <a:t>After government service</a:t>
                      </a:r>
                    </a:p>
                  </a:txBody>
                  <a:tcPr/>
                </a:tc>
                <a:tc vMerge="1">
                  <a:txBody>
                    <a:bodyPr/>
                    <a:lstStyle/>
                    <a:p>
                      <a:pPr algn="ctr"/>
                      <a:endParaRPr lang="en-US"/>
                    </a:p>
                  </a:txBody>
                  <a:tcPr/>
                </a:tc>
                <a:extLst>
                  <a:ext uri="{0D108BD9-81ED-4DB2-BD59-A6C34878D82A}">
                    <a16:rowId xmlns:a16="http://schemas.microsoft.com/office/drawing/2014/main" val="3110646265"/>
                  </a:ext>
                </a:extLst>
              </a:tr>
            </a:tbl>
          </a:graphicData>
        </a:graphic>
      </p:graphicFrame>
      <p:sp>
        <p:nvSpPr>
          <p:cNvPr id="8" name="TextBox 7">
            <a:extLst>
              <a:ext uri="{FF2B5EF4-FFF2-40B4-BE49-F238E27FC236}">
                <a16:creationId xmlns:a16="http://schemas.microsoft.com/office/drawing/2014/main" id="{29017FD7-03AE-6E1D-AB5D-320D16527AB4}"/>
              </a:ext>
            </a:extLst>
          </p:cNvPr>
          <p:cNvSpPr txBox="1"/>
          <p:nvPr/>
        </p:nvSpPr>
        <p:spPr>
          <a:xfrm>
            <a:off x="1827597" y="5762625"/>
            <a:ext cx="8536807" cy="523220"/>
          </a:xfrm>
          <a:prstGeom prst="rect">
            <a:avLst/>
          </a:prstGeom>
          <a:noFill/>
        </p:spPr>
        <p:txBody>
          <a:bodyPr wrap="square" rtlCol="0">
            <a:spAutoFit/>
          </a:bodyPr>
          <a:lstStyle/>
          <a:p>
            <a:r>
              <a:rPr lang="en-US" sz="1400" b="1"/>
              <a:t>*</a:t>
            </a:r>
            <a:r>
              <a:rPr lang="en-US" sz="1400"/>
              <a:t> Section 2635.807 does not apply, however, if an employee writes a work “on speculation,” without any agreement to receive compensation for the writing that occurs during government service.</a:t>
            </a:r>
          </a:p>
        </p:txBody>
      </p:sp>
    </p:spTree>
    <p:extLst>
      <p:ext uri="{BB962C8B-B14F-4D97-AF65-F5344CB8AC3E}">
        <p14:creationId xmlns:p14="http://schemas.microsoft.com/office/powerpoint/2010/main" val="3509059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158D3-E25C-2AEF-4BE5-3F0B0C716A53}"/>
              </a:ext>
            </a:extLst>
          </p:cNvPr>
          <p:cNvSpPr>
            <a:spLocks noGrp="1"/>
          </p:cNvSpPr>
          <p:nvPr>
            <p:ph type="title"/>
          </p:nvPr>
        </p:nvSpPr>
        <p:spPr>
          <a:xfrm>
            <a:off x="525294" y="311285"/>
            <a:ext cx="10828506" cy="1379403"/>
          </a:xfrm>
        </p:spPr>
        <p:txBody>
          <a:bodyPr/>
          <a:lstStyle/>
          <a:p>
            <a:r>
              <a:rPr lang="en-US" b="1"/>
              <a:t>Unique Circumstances</a:t>
            </a:r>
          </a:p>
        </p:txBody>
      </p:sp>
      <p:sp>
        <p:nvSpPr>
          <p:cNvPr id="3" name="Content Placeholder 2">
            <a:extLst>
              <a:ext uri="{FF2B5EF4-FFF2-40B4-BE49-F238E27FC236}">
                <a16:creationId xmlns:a16="http://schemas.microsoft.com/office/drawing/2014/main" id="{AA968015-7B5C-6F31-C535-C82902F8B7C4}"/>
              </a:ext>
            </a:extLst>
          </p:cNvPr>
          <p:cNvSpPr>
            <a:spLocks noGrp="1"/>
          </p:cNvSpPr>
          <p:nvPr>
            <p:ph idx="1"/>
          </p:nvPr>
        </p:nvSpPr>
        <p:spPr>
          <a:xfrm>
            <a:off x="633919" y="1579856"/>
            <a:ext cx="10066507" cy="4688631"/>
          </a:xfrm>
        </p:spPr>
        <p:txBody>
          <a:bodyPr vert="horz" lIns="91440" tIns="45720" rIns="91440" bIns="45720" rtlCol="0" anchor="t">
            <a:normAutofit fontScale="62500" lnSpcReduction="20000"/>
          </a:bodyPr>
          <a:lstStyle/>
          <a:p>
            <a:pPr marL="0" indent="0">
              <a:buNone/>
            </a:pPr>
            <a:r>
              <a:rPr lang="en-US" b="1" dirty="0"/>
              <a:t>Agency Attorneys </a:t>
            </a:r>
            <a:r>
              <a:rPr lang="en-US" dirty="0"/>
              <a:t>– State Bar Restrictions</a:t>
            </a:r>
          </a:p>
          <a:p>
            <a:pPr lvl="1">
              <a:lnSpc>
                <a:spcPct val="100000"/>
              </a:lnSpc>
            </a:pPr>
            <a:r>
              <a:rPr lang="en-US" dirty="0"/>
              <a:t>Even while in DRP status, your client is still the United States</a:t>
            </a:r>
            <a:endParaRPr lang="en-US" dirty="0">
              <a:ea typeface="Calibri"/>
              <a:cs typeface="Calibri"/>
            </a:endParaRPr>
          </a:p>
          <a:p>
            <a:pPr lvl="1">
              <a:lnSpc>
                <a:spcPct val="100000"/>
              </a:lnSpc>
            </a:pPr>
            <a:r>
              <a:rPr lang="en-US" dirty="0"/>
              <a:t>Because you are licensed to practice law, you must continue to adhere to obligations to your client and to your state bar rules.</a:t>
            </a:r>
            <a:endParaRPr lang="en-US" dirty="0">
              <a:ea typeface="Calibri"/>
              <a:cs typeface="Calibri"/>
            </a:endParaRPr>
          </a:p>
          <a:p>
            <a:pPr lvl="1">
              <a:lnSpc>
                <a:spcPct val="100000"/>
              </a:lnSpc>
            </a:pPr>
            <a:r>
              <a:rPr lang="en-US" dirty="0"/>
              <a:t>You cannot reveal attorney-client privileged information nor take adverse positions to the federal government (your current client). </a:t>
            </a:r>
            <a:r>
              <a:rPr lang="en-US" i="1" dirty="0"/>
              <a:t>See </a:t>
            </a:r>
            <a:r>
              <a:rPr lang="en-US" dirty="0"/>
              <a:t>Rules 1.6 &amp; 1.7.</a:t>
            </a:r>
            <a:endParaRPr lang="en-US" dirty="0">
              <a:ea typeface="Calibri"/>
              <a:cs typeface="Calibri"/>
            </a:endParaRPr>
          </a:p>
          <a:p>
            <a:pPr lvl="2">
              <a:lnSpc>
                <a:spcPct val="100000"/>
              </a:lnSpc>
            </a:pPr>
            <a:r>
              <a:rPr lang="en-US" dirty="0"/>
              <a:t>Activities that may be off limits to you include advising opposing counsel on how to interpret statutes, regulations, policies, or terms and conditions; discussing litigation strategy; and advising, reviewing and revising draft complaints, briefs, and other similar legal documents.</a:t>
            </a:r>
            <a:endParaRPr lang="en-US" dirty="0">
              <a:ea typeface="Calibri"/>
              <a:cs typeface="Calibri"/>
            </a:endParaRPr>
          </a:p>
          <a:p>
            <a:pPr lvl="1">
              <a:lnSpc>
                <a:spcPct val="100000"/>
              </a:lnSpc>
            </a:pPr>
            <a:r>
              <a:rPr lang="en-US" dirty="0"/>
              <a:t>After you separate from EPA, you still have a continuing duty to your former client under Rule 1.9 and must be mindful of restrictions on any successive government and private employment under Rule 1.11.</a:t>
            </a:r>
            <a:endParaRPr lang="en-US" dirty="0">
              <a:ea typeface="Calibri"/>
              <a:cs typeface="Calibri"/>
            </a:endParaRPr>
          </a:p>
          <a:p>
            <a:pPr lvl="1">
              <a:lnSpc>
                <a:spcPct val="100000"/>
              </a:lnSpc>
            </a:pPr>
            <a:r>
              <a:rPr lang="en-US" dirty="0"/>
              <a:t>You should seek advice from your </a:t>
            </a:r>
            <a:r>
              <a:rPr lang="en-US" u="sng" dirty="0"/>
              <a:t>state bar counsel</a:t>
            </a:r>
            <a:r>
              <a:rPr lang="en-US" dirty="0"/>
              <a:t> about your professional responsibility obligations.</a:t>
            </a:r>
            <a:endParaRPr lang="en-US" dirty="0">
              <a:ea typeface="Calibri"/>
              <a:cs typeface="Calibri"/>
            </a:endParaRPr>
          </a:p>
          <a:p>
            <a:pPr marL="0" indent="0">
              <a:buNone/>
            </a:pPr>
            <a:r>
              <a:rPr lang="en-US" b="1" dirty="0">
                <a:solidFill>
                  <a:schemeClr val="accent1"/>
                </a:solidFill>
              </a:rPr>
              <a:t>Procurement Professionals</a:t>
            </a:r>
            <a:r>
              <a:rPr lang="en-US" dirty="0">
                <a:solidFill>
                  <a:schemeClr val="accent1"/>
                </a:solidFill>
              </a:rPr>
              <a:t> – Acceptance of compensation from contractor</a:t>
            </a:r>
            <a:endParaRPr lang="en-US" dirty="0">
              <a:solidFill>
                <a:schemeClr val="accent1"/>
              </a:solidFill>
              <a:ea typeface="Calibri"/>
              <a:cs typeface="Calibri"/>
            </a:endParaRPr>
          </a:p>
          <a:p>
            <a:pPr lvl="1">
              <a:lnSpc>
                <a:spcPct val="100000"/>
              </a:lnSpc>
            </a:pPr>
            <a:r>
              <a:rPr lang="en-US" dirty="0">
                <a:solidFill>
                  <a:schemeClr val="accent1"/>
                </a:solidFill>
              </a:rPr>
              <a:t>If your EPA duties include significant procurement responsibilities for a government procurement in excess of $10 million, you may be barred from accepting compensation from the winning contract of an Agency procurement for one year from the date you held certain positions or made certain decisions. </a:t>
            </a:r>
            <a:r>
              <a:rPr lang="en-US" i="1" dirty="0">
                <a:solidFill>
                  <a:schemeClr val="accent1"/>
                </a:solidFill>
              </a:rPr>
              <a:t>See generally</a:t>
            </a:r>
            <a:r>
              <a:rPr lang="en-US" dirty="0">
                <a:solidFill>
                  <a:schemeClr val="accent1"/>
                </a:solidFill>
              </a:rPr>
              <a:t>, 41 C.F.R. § 3.104-3.</a:t>
            </a:r>
          </a:p>
          <a:p>
            <a:pPr marL="0" indent="0">
              <a:buNone/>
            </a:pPr>
            <a:r>
              <a:rPr lang="en-US" b="1" dirty="0"/>
              <a:t>Grants Professionals</a:t>
            </a:r>
            <a:r>
              <a:rPr lang="en-US" dirty="0"/>
              <a:t> – Competition Policy may limit competition by new employer in EPA grants</a:t>
            </a:r>
          </a:p>
          <a:p>
            <a:pPr lvl="1">
              <a:lnSpc>
                <a:spcPct val="100000"/>
              </a:lnSpc>
            </a:pPr>
            <a:r>
              <a:rPr lang="en-US" dirty="0"/>
              <a:t>If you were involved in certain grant activities, including but not limited to the development, review, and preparation of solicitations, then you, your family members, or your new employer may be constrained in competing for grants under the solicitations in which you participated. For more information about grants conflicts of interest and competitive advantage policies, contact the Grants Competition Advocate at </a:t>
            </a:r>
            <a:r>
              <a:rPr lang="en-US" dirty="0">
                <a:hlinkClick r:id="rId2"/>
              </a:rPr>
              <a:t>GrantsCompetition@epa.gov</a:t>
            </a:r>
            <a:r>
              <a:rPr lang="en-US" dirty="0"/>
              <a:t>. </a:t>
            </a:r>
            <a:endParaRPr lang="en-US" b="1" dirty="0"/>
          </a:p>
        </p:txBody>
      </p:sp>
      <p:sp>
        <p:nvSpPr>
          <p:cNvPr id="4" name="Slide Number Placeholder 3">
            <a:extLst>
              <a:ext uri="{FF2B5EF4-FFF2-40B4-BE49-F238E27FC236}">
                <a16:creationId xmlns:a16="http://schemas.microsoft.com/office/drawing/2014/main" id="{6472B8E3-04F9-D479-A038-6D9CC8AE5372}"/>
              </a:ext>
            </a:extLst>
          </p:cNvPr>
          <p:cNvSpPr>
            <a:spLocks noGrp="1"/>
          </p:cNvSpPr>
          <p:nvPr>
            <p:ph type="sldNum" sz="quarter" idx="12"/>
          </p:nvPr>
        </p:nvSpPr>
        <p:spPr/>
        <p:txBody>
          <a:bodyPr/>
          <a:lstStyle/>
          <a:p>
            <a:fld id="{6C9DE68D-1B23-4A04-8DA5-4085DA0B8AC0}" type="slidenum">
              <a:rPr lang="en-US" smtClean="0"/>
              <a:t>9</a:t>
            </a:fld>
            <a:endParaRPr lang="en-US"/>
          </a:p>
        </p:txBody>
      </p:sp>
    </p:spTree>
    <p:extLst>
      <p:ext uri="{BB962C8B-B14F-4D97-AF65-F5344CB8AC3E}">
        <p14:creationId xmlns:p14="http://schemas.microsoft.com/office/powerpoint/2010/main" val="3594238314"/>
      </p:ext>
    </p:extLst>
  </p:cSld>
  <p:clrMapOvr>
    <a:masterClrMapping/>
  </p:clrMapOvr>
</p:sld>
</file>

<file path=ppt/theme/theme1.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Aptos Display"/>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Aptos Display"/>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AF03E55211499408EFD660898FB97B0" ma:contentTypeVersion="15" ma:contentTypeDescription="Create a new document." ma:contentTypeScope="" ma:versionID="a88673e30751382a28ed10ddf64beba3">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e2aaf5e6-40d7-481c-bd20-a25ea698dcd8" xmlns:ns6="972e89d1-fda6-49f6-9eca-1c21cbf72151" targetNamespace="http://schemas.microsoft.com/office/2006/metadata/properties" ma:root="true" ma:fieldsID="27201b20e126bcbd844293a3f733d2bd" ns1:_="" ns2:_="" ns3:_="" ns4:_="" ns5:_="" ns6:_="">
    <xsd:import namespace="http://schemas.microsoft.com/sharepoint/v3"/>
    <xsd:import namespace="4ffa91fb-a0ff-4ac5-b2db-65c790d184a4"/>
    <xsd:import namespace="http://schemas.microsoft.com/sharepoint.v3"/>
    <xsd:import namespace="http://schemas.microsoft.com/sharepoint/v3/fields"/>
    <xsd:import namespace="e2aaf5e6-40d7-481c-bd20-a25ea698dcd8"/>
    <xsd:import namespace="972e89d1-fda6-49f6-9eca-1c21cbf72151"/>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5:MediaServiceSearchProperties" minOccurs="0"/>
                <xsd:element ref="ns5:MediaServiceObjectDetectorVersions" minOccurs="0"/>
                <xsd:element ref="ns5:MediaServiceDateTaken" minOccurs="0"/>
                <xsd:element ref="ns5:MediaServiceGenerationTime" minOccurs="0"/>
                <xsd:element ref="ns5:MediaServiceEventHashCode" minOccurs="0"/>
                <xsd:element ref="ns5:MediaLengthInSeconds" minOccurs="0"/>
                <xsd:element ref="ns5:lcf76f155ced4ddcb4097134ff3c332f" minOccurs="0"/>
                <xsd:element ref="ns5:MediaServiceOCR" minOccurs="0"/>
                <xsd:element ref="ns6:SharedWithUsers" minOccurs="0"/>
                <xsd:element ref="ns6: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f1531-5ff6-4944-98ff-c7a86f8ca134}" ma:internalName="TaxCatchAllLabel" ma:readOnly="true" ma:showField="CatchAllDataLabel" ma:web="972e89d1-fda6-49f6-9eca-1c21cbf72151">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f1531-5ff6-4944-98ff-c7a86f8ca134}" ma:internalName="TaxCatchAll" ma:showField="CatchAllData" ma:web="972e89d1-fda6-49f6-9eca-1c21cbf7215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aaf5e6-40d7-481c-bd20-a25ea698dcd8"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DateTaken" ma:index="32" nillable="true" ma:displayName="MediaServiceDateTaken" ma:hidden="true" ma:indexed="true" ma:internalName="MediaServiceDateTaken"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LengthInSeconds" ma:index="35" nillable="true" ma:displayName="MediaLengthInSeconds" ma:hidden="true" ma:internalName="MediaLengthInSeconds" ma:readOnly="true">
      <xsd:simpleType>
        <xsd:restriction base="dms:Unknown"/>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CR" ma:index="3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2e89d1-fda6-49f6-9eca-1c21cbf72151" elementFormDefault="qualified">
    <xsd:import namespace="http://schemas.microsoft.com/office/2006/documentManagement/types"/>
    <xsd:import namespace="http://schemas.microsoft.com/office/infopath/2007/PartnerControls"/>
    <xsd:element name="SharedWithUsers" ma:index="3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lcf76f155ced4ddcb4097134ff3c332f xmlns="e2aaf5e6-40d7-481c-bd20-a25ea698dcd8">
      <Terms xmlns="http://schemas.microsoft.com/office/infopath/2007/PartnerControls"/>
    </lcf76f155ced4ddcb4097134ff3c332f>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2024-10-07T17:04:49+00:00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documentManagement>
</p:properties>
</file>

<file path=customXml/item3.xml><?xml version="1.0" encoding="utf-8"?>
<?mso-contentType ?>
<SharedContentType xmlns="Microsoft.SharePoint.Taxonomy.ContentTypeSync" SourceId="29f62856-1543-49d4-a736-4569d363f533"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1A8605-D363-4F7F-B056-60159DF96298}">
  <ds:schemaRefs>
    <ds:schemaRef ds:uri="4ffa91fb-a0ff-4ac5-b2db-65c790d184a4"/>
    <ds:schemaRef ds:uri="972e89d1-fda6-49f6-9eca-1c21cbf72151"/>
    <ds:schemaRef ds:uri="e2aaf5e6-40d7-481c-bd20-a25ea698dc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12D85AC-06D7-4717-8854-A73BACF723DD}">
  <ds:schemaRefs>
    <ds:schemaRef ds:uri="http://schemas.microsoft.com/office/2006/documentManagement/types"/>
    <ds:schemaRef ds:uri="http://schemas.microsoft.com/sharepoint.v3"/>
    <ds:schemaRef ds:uri="972e89d1-fda6-49f6-9eca-1c21cbf72151"/>
    <ds:schemaRef ds:uri="4ffa91fb-a0ff-4ac5-b2db-65c790d184a4"/>
    <ds:schemaRef ds:uri="http://purl.org/dc/dcmitype/"/>
    <ds:schemaRef ds:uri="http://schemas.openxmlformats.org/package/2006/metadata/core-properties"/>
    <ds:schemaRef ds:uri="http://schemas.microsoft.com/office/2006/metadata/properties"/>
    <ds:schemaRef ds:uri="http://schemas.microsoft.com/office/infopath/2007/PartnerControls"/>
    <ds:schemaRef ds:uri="e2aaf5e6-40d7-481c-bd20-a25ea698dcd8"/>
    <ds:schemaRef ds:uri="http://schemas.microsoft.com/sharepoint/v3/fields"/>
    <ds:schemaRef ds:uri="http://purl.org/dc/elements/1.1/"/>
    <ds:schemaRef ds:uri="http://schemas.microsoft.com/sharepoint/v3"/>
    <ds:schemaRef ds:uri="http://www.w3.org/XML/1998/namespace"/>
    <ds:schemaRef ds:uri="http://purl.org/dc/terms/"/>
  </ds:schemaRefs>
</ds:datastoreItem>
</file>

<file path=customXml/itemProps3.xml><?xml version="1.0" encoding="utf-8"?>
<ds:datastoreItem xmlns:ds="http://schemas.openxmlformats.org/officeDocument/2006/customXml" ds:itemID="{495A708D-747C-4913-AC51-B80D50E4C810}">
  <ds:schemaRefs>
    <ds:schemaRef ds:uri="Microsoft.SharePoint.Taxonomy.ContentTypeSync"/>
  </ds:schemaRefs>
</ds:datastoreItem>
</file>

<file path=customXml/itemProps4.xml><?xml version="1.0" encoding="utf-8"?>
<ds:datastoreItem xmlns:ds="http://schemas.openxmlformats.org/officeDocument/2006/customXml" ds:itemID="{8569EF71-A64A-47DB-AC7A-CDEA686B2D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2333</Words>
  <Application>Microsoft Office PowerPoint</Application>
  <PresentationFormat>Widescreen</PresentationFormat>
  <Paragraphs>207</Paragraphs>
  <Slides>17</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Aptos</vt:lpstr>
      <vt:lpstr>Aptos Display</vt:lpstr>
      <vt:lpstr>Arial</vt:lpstr>
      <vt:lpstr>Calibri</vt:lpstr>
      <vt:lpstr>Cambria</vt:lpstr>
      <vt:lpstr>Courier New</vt:lpstr>
      <vt:lpstr>Source Sans Pro Web</vt:lpstr>
      <vt:lpstr>Wingdings</vt:lpstr>
      <vt:lpstr>Wingdings 2</vt:lpstr>
      <vt:lpstr>1_Office Theme</vt:lpstr>
      <vt:lpstr>Custom Design</vt:lpstr>
      <vt:lpstr>Federal Ethics Rules &amp; The Deferred Resignation Program (DRP) </vt:lpstr>
      <vt:lpstr>Overview</vt:lpstr>
      <vt:lpstr>What We Will Cover:</vt:lpstr>
      <vt:lpstr>Representational Conflict of Interest Laws  (18 U.S.C. § 203 and § 205)</vt:lpstr>
      <vt:lpstr>Outside Activities &amp; Employment</vt:lpstr>
      <vt:lpstr>Outside Activities &amp; Employment (cont’d)</vt:lpstr>
      <vt:lpstr>Outside Activities &amp; Employment:  Teaching, Speaking, and Writing (5 C.F.R. § 2635.807)</vt:lpstr>
      <vt:lpstr>Outside Activities &amp; Employment:  Teaching, Speaking, and Writing (5 C.F.R. § 2635.807) (cont’d)</vt:lpstr>
      <vt:lpstr>Unique Circumstances</vt:lpstr>
      <vt:lpstr>Misuse of Position</vt:lpstr>
      <vt:lpstr>Partisan Political Activity (Hatch Act)</vt:lpstr>
      <vt:lpstr>Partisan Political Activity (Hatch Act) (cont’d)</vt:lpstr>
      <vt:lpstr>Application of Ethics Rules Over Time</vt:lpstr>
      <vt:lpstr>Post-Government  Employment Obligations</vt:lpstr>
      <vt:lpstr>Post-Government  Employment Obligations (cont’d)</vt:lpstr>
      <vt:lpstr>Recap</vt:lpstr>
      <vt:lpstr>Need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2024 National FOIA Training Conference!</dc:title>
  <dc:creator>Rementer, Nicole (she/her/hers)</dc:creator>
  <cp:lastModifiedBy>Rementer, Nicole (she/her/hers)</cp:lastModifiedBy>
  <cp:revision>1</cp:revision>
  <dcterms:created xsi:type="dcterms:W3CDTF">2024-10-07T14:23:27Z</dcterms:created>
  <dcterms:modified xsi:type="dcterms:W3CDTF">2025-07-16T13:23:16Z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0x0101008AF03E55211499408EFD660898FB97B0</vt:lpwstr>
  </property>
  <property fmtid="{D5CDD505-2E9C-101B-9397-08002B2CF9AE}" pid="3" name="TaxKeyword">
    <vt:lpwstr/>
  </property>
  <property fmtid="{D5CDD505-2E9C-101B-9397-08002B2CF9AE}" pid="4" name="MediaServiceImageTags">
    <vt:lpwstr/>
  </property>
  <property fmtid="{D5CDD505-2E9C-101B-9397-08002B2CF9AE}" pid="5" name="e3f09c3df709400db2417a7161762d62">
    <vt:lpwstr/>
  </property>
  <property fmtid="{D5CDD505-2E9C-101B-9397-08002B2CF9AE}" pid="6" name="EPA_x0020_Subject">
    <vt:lpwstr/>
  </property>
  <property fmtid="{D5CDD505-2E9C-101B-9397-08002B2CF9AE}" pid="7" name="Document Type">
    <vt:lpwstr/>
  </property>
  <property fmtid="{D5CDD505-2E9C-101B-9397-08002B2CF9AE}" pid="8" name="EPA Subject">
    <vt:lpwstr/>
  </property>
  <property fmtid="{D5CDD505-2E9C-101B-9397-08002B2CF9AE}" pid="9" name="_MarkAsFinal">
    <vt:bool>true</vt:bool>
  </property>
</Properties>
</file>