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33DE1-02F1-48C1-9ED0-19F1436FF318}" v="14" dt="2025-08-05T12:52:21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4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A3E5-BE3F-4268-6AFE-A0D66A20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5C38-0422-F01D-C7D9-AC84C1619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14984-C657-3854-8165-DC897CA8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E549-26B7-828E-F486-8183D9A0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02F8-DBDB-560D-54D0-9E2A229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F926-EBAA-0A45-FA26-96599194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B9850-087E-82FA-3AE0-7E769119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8054-234E-734E-16A0-5F891576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C438-680E-2196-ECA6-0441CAEC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5C458-DDF5-78C1-9F1D-B03BC3CF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768D8-7DEC-6CF0-4F54-AE9398DCC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5EE64-572D-50F5-26D0-2EAD53250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44D98-5094-63EE-8CA0-A1B3224E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5813-9DFF-54EA-778A-3D292966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2EAE5-A913-8512-D26E-1E387F8F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817A-0D93-25E9-1B5E-21F9D925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C5AF-BC17-9DEC-0916-8DB678ADF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1D15D-CA32-158E-B020-DAE29CA2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589DA-813D-3D9E-E19A-9757B7EC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8F909-03E1-6942-4794-C8368A16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8580-9F06-CC2A-1EA2-3EBE405F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FEF1-6709-4B1C-30CF-64DA56A3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5358A-062F-9D78-A3AA-1D7AE8BE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6B9E-82F9-AB47-D372-89B10F5B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00F6B-8459-759C-0878-A95A159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CD41-44F0-41D0-3709-2A942E3D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B5FD-6D9F-C90B-710B-A3FE428BF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E2025-7A54-CFC3-61A6-C114851A6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7525A-AC54-290D-EA16-80FA421B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178F2-6FBD-3722-A49F-A6A25A84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C543-23F8-E5C4-F9F4-1C829385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B1D2-7CF4-8B41-255C-11222BC1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A6147-57F0-AB35-A1D9-91488423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F024E-F0BC-CC47-52C4-E1CF59120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00563-CBC4-29AA-0C0E-B153FC32B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81374-0676-46EE-F15D-7E3F293F3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8B486-C960-6773-29DA-FE115863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CE978-7C90-2B42-31EE-E9D4B3A5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CA7C3-DC02-1499-509A-AE6CE1DB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8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D186-EE87-92F1-009D-02D25173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59CD5-DD6D-BD51-9F96-55E1A135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0731B-5921-181A-98C8-9D0F669F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B083E-E214-8130-FDF8-EBF0CAB4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B753D-B15E-9805-B6BF-BD96BF93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1EDBD-EB32-5DF7-5CF9-725EE1A9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89F70-140D-9239-CBA6-4EDE4488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8B88-468E-7777-457F-07616003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7B44-D0AF-E930-C67C-06FC2702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8D636-0286-AC99-016B-2F4E0C0AF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10B49-6D90-4277-7D09-062F015A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1383-13B8-D830-4628-2BB8C947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A068C-B39E-A0FB-A18C-D2C8DF60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EB77-2388-7F18-0C9E-C1635CED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38910-E9A7-0D9A-1F0C-70A01A951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55C06-069F-8B02-7A62-B3658CAB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3F75E-EE91-3E46-2F52-4206B0D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6DF04-55AC-DF14-2127-6909FCB2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09A5-7F87-1CBB-2FA9-8E695870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32054-2290-CE03-4050-4101B9F5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CB34-BB86-673D-43CF-58199B40E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CF9D-A72B-97CA-75BF-8654C62CA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85CD5-34E9-48B2-AF68-33B646D96DD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0301-9211-8BC1-F57E-124DB54E6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4D2D8-C065-F2E9-E924-EF2320E3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0E2A96-0C6B-43DA-983C-62A155C3C5B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9883C-8A35-8558-ED1D-7618D95E16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0" y="0"/>
            <a:ext cx="777061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CA60B9-293A-3BFA-19AD-8239C52CF76F}"/>
              </a:ext>
            </a:extLst>
          </p:cNvPr>
          <p:cNvSpPr txBox="1"/>
          <p:nvPr/>
        </p:nvSpPr>
        <p:spPr>
          <a:xfrm>
            <a:off x="288712" y="565229"/>
            <a:ext cx="4523995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9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Lead Poisoning</a:t>
            </a:r>
          </a:p>
          <a:p>
            <a:pPr>
              <a:lnSpc>
                <a:spcPct val="90000"/>
              </a:lnSpc>
            </a:pPr>
            <a:r>
              <a:rPr lang="en-US" sz="29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48502-DF21-429E-1ECC-0699082D74A2}"/>
              </a:ext>
            </a:extLst>
          </p:cNvPr>
          <p:cNvSpPr txBox="1"/>
          <p:nvPr/>
        </p:nvSpPr>
        <p:spPr>
          <a:xfrm>
            <a:off x="5621311" y="485976"/>
            <a:ext cx="175651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2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br>
              <a:rPr lang="en-US" sz="22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19–25, </a:t>
            </a:r>
            <a:br>
              <a:rPr lang="en-US" sz="22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CADC5-18C7-564F-5499-1467CA318E24}"/>
              </a:ext>
            </a:extLst>
          </p:cNvPr>
          <p:cNvSpPr txBox="1"/>
          <p:nvPr/>
        </p:nvSpPr>
        <p:spPr>
          <a:xfrm>
            <a:off x="241671" y="9108692"/>
            <a:ext cx="1572866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#LeadFreeKids</a:t>
            </a:r>
          </a:p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#NLPPW2025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3580C-672B-529D-2A3E-347B807016C5}"/>
              </a:ext>
            </a:extLst>
          </p:cNvPr>
          <p:cNvSpPr txBox="1"/>
          <p:nvPr/>
        </p:nvSpPr>
        <p:spPr>
          <a:xfrm>
            <a:off x="0" y="2097964"/>
            <a:ext cx="7772400" cy="65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24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Communities Start with Lead-Safe Homes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98ADA4-ED3F-410E-AB22-AFDA6952BFF7}"/>
              </a:ext>
            </a:extLst>
          </p:cNvPr>
          <p:cNvGrpSpPr/>
          <p:nvPr/>
        </p:nvGrpSpPr>
        <p:grpSpPr>
          <a:xfrm>
            <a:off x="2801074" y="2804205"/>
            <a:ext cx="2143569" cy="2192578"/>
            <a:chOff x="2774389" y="2255886"/>
            <a:chExt cx="2199190" cy="21925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FFE7F5-596A-D039-AF25-1B99C4820331}"/>
                </a:ext>
              </a:extLst>
            </p:cNvPr>
            <p:cNvSpPr txBox="1"/>
            <p:nvPr/>
          </p:nvSpPr>
          <p:spPr>
            <a:xfrm>
              <a:off x="2774389" y="2573595"/>
              <a:ext cx="2199190" cy="187486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99297"/>
                </a:avLst>
              </a:prstTxWarp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3E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Tested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418F9-0F5B-4855-F4D2-C9DF06166A03}"/>
                </a:ext>
              </a:extLst>
            </p:cNvPr>
            <p:cNvSpPr txBox="1"/>
            <p:nvPr/>
          </p:nvSpPr>
          <p:spPr>
            <a:xfrm>
              <a:off x="2909749" y="2255886"/>
              <a:ext cx="1928470" cy="197485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3552183"/>
                </a:avLst>
              </a:prstTxWarp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3E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Your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750F58-1C18-6929-A097-5C9AB21922DF}"/>
              </a:ext>
            </a:extLst>
          </p:cNvPr>
          <p:cNvGrpSpPr/>
          <p:nvPr/>
        </p:nvGrpSpPr>
        <p:grpSpPr>
          <a:xfrm>
            <a:off x="439839" y="2896275"/>
            <a:ext cx="2199190" cy="2112082"/>
            <a:chOff x="439839" y="2365317"/>
            <a:chExt cx="2199190" cy="21120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F0800B-89D3-B7FE-B2EC-9D30CCAE0E0B}"/>
                </a:ext>
              </a:extLst>
            </p:cNvPr>
            <p:cNvSpPr txBox="1"/>
            <p:nvPr/>
          </p:nvSpPr>
          <p:spPr>
            <a:xfrm>
              <a:off x="439839" y="2602530"/>
              <a:ext cx="2199190" cy="187486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492021"/>
                </a:avLst>
              </a:prstTxWarp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3E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658F14-5190-A711-16CF-9F5DDBC226DD}"/>
                </a:ext>
              </a:extLst>
            </p:cNvPr>
            <p:cNvSpPr txBox="1"/>
            <p:nvPr/>
          </p:nvSpPr>
          <p:spPr>
            <a:xfrm>
              <a:off x="575199" y="2365317"/>
              <a:ext cx="1928470" cy="192052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3564278"/>
                </a:avLst>
              </a:prstTxWarp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3E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the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BC3F58-36D1-25AB-4037-D3A1F65D4A28}"/>
              </a:ext>
            </a:extLst>
          </p:cNvPr>
          <p:cNvGrpSpPr/>
          <p:nvPr/>
        </p:nvGrpSpPr>
        <p:grpSpPr>
          <a:xfrm>
            <a:off x="5179670" y="2827353"/>
            <a:ext cx="2077655" cy="2175217"/>
            <a:chOff x="5108939" y="2284821"/>
            <a:chExt cx="2199190" cy="217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ED20A9-52AA-4A4D-E2C6-56740DD69F85}"/>
                </a:ext>
              </a:extLst>
            </p:cNvPr>
            <p:cNvSpPr txBox="1"/>
            <p:nvPr/>
          </p:nvSpPr>
          <p:spPr>
            <a:xfrm>
              <a:off x="5108939" y="2585169"/>
              <a:ext cx="2199190" cy="187486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492021"/>
                </a:avLst>
              </a:prstTxWarp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3E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Tested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3BE934-5ADE-FEB2-4D0C-A8014AA94F48}"/>
                </a:ext>
              </a:extLst>
            </p:cNvPr>
            <p:cNvSpPr txBox="1"/>
            <p:nvPr/>
          </p:nvSpPr>
          <p:spPr>
            <a:xfrm>
              <a:off x="5244299" y="2284821"/>
              <a:ext cx="1928470" cy="197485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3544497"/>
                </a:avLst>
              </a:prstTxWarp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3E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Your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66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d329a7cb-a26a-4a2a-b3c0-532d4db30699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2025-09-05T13:10:28+00:00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FF704560E864C95E9651F0E5EE9D2" ma:contentTypeVersion="13" ma:contentTypeDescription="Create a new document." ma:contentTypeScope="" ma:versionID="edbb2a3dabbcf1ba764a91ce933722fc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d329a7cb-a26a-4a2a-b3c0-532d4db30699" targetNamespace="http://schemas.microsoft.com/office/2006/metadata/properties" ma:root="true" ma:fieldsID="1c24b1fdf915a0b3e541a43c66762eab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d329a7cb-a26a-4a2a-b3c0-532d4db30699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fcab1c95-5963-4f7e-bece-3152e8730f82}" ma:internalName="TaxCatchAllLabel" ma:readOnly="true" ma:showField="CatchAllDataLabel" ma:web="6edc731b-fd19-41f8-963d-76737410b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fcab1c95-5963-4f7e-bece-3152e8730f82}" ma:internalName="TaxCatchAll" ma:showField="CatchAllData" ma:web="6edc731b-fd19-41f8-963d-76737410b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a7cb-a26a-4a2a-b3c0-532d4db30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A3AC67C9-866D-4872-92AA-D12FB7B27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CA2AD-4D5F-4A3E-A883-5767D76B1346}">
  <ds:schemaRefs>
    <ds:schemaRef ds:uri="http://schemas.microsoft.com/office/2006/metadata/properties"/>
    <ds:schemaRef ds:uri="http://schemas.microsoft.com/office/infopath/2007/PartnerControls"/>
    <ds:schemaRef ds:uri="534c72ee-ec8c-47d8-8592-81323cc46f5d"/>
    <ds:schemaRef ds:uri="b0456a35-866f-4ad3-8015-9d10c933a79a"/>
  </ds:schemaRefs>
</ds:datastoreItem>
</file>

<file path=customXml/itemProps3.xml><?xml version="1.0" encoding="utf-8"?>
<ds:datastoreItem xmlns:ds="http://schemas.openxmlformats.org/officeDocument/2006/customXml" ds:itemID="{CCC66066-1378-4F5F-8EC1-396E6CD050E9}"/>
</file>

<file path=customXml/itemProps4.xml><?xml version="1.0" encoding="utf-8"?>
<ds:datastoreItem xmlns:ds="http://schemas.openxmlformats.org/officeDocument/2006/customXml" ds:itemID="{FF45B704-B04C-4A12-BF0B-E5EC9962FE30}"/>
</file>

<file path=docMetadata/LabelInfo.xml><?xml version="1.0" encoding="utf-8"?>
<clbl:labelList xmlns:clbl="http://schemas.microsoft.com/office/2020/mipLabelMetadata">
  <clbl:label id="{2dd732a6-0413-473f-a1ce-68d1616444b6}" enabled="0" method="" siteId="{2dd732a6-0413-473f-a1ce-68d1616444b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Freshly, Meggan (US)</dc:creator>
  <cp:lastModifiedBy>Thomas, Amy (US)</cp:lastModifiedBy>
  <cp:revision>5</cp:revision>
  <dcterms:created xsi:type="dcterms:W3CDTF">2024-08-20T14:58:29Z</dcterms:created>
  <dcterms:modified xsi:type="dcterms:W3CDTF">2025-09-04T13:39:40Z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0x0101007D1FF704560E864C95E9651F0E5EE9D2</vt:lpwstr>
  </property>
  <property fmtid="{D5CDD505-2E9C-101B-9397-08002B2CF9AE}" pid="3" name="MediaServiceImageTags">
    <vt:lpwstr/>
  </property>
</Properties>
</file>