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9" r:id="rId4"/>
    <p:sldId id="260" r:id="rId5"/>
    <p:sldId id="261" r:id="rId6"/>
    <p:sldId id="262" r:id="rId7"/>
    <p:sldId id="26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AF48"/>
    <a:srgbClr val="FFFF33"/>
    <a:srgbClr val="E41A1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22" d="100"/>
          <a:sy n="122"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Sara" userId="8e16b86b-df2c-4e1f-bc78-df9d8b5222b6" providerId="ADAL" clId="{074BB913-E02A-4AFC-AD7B-531E9433D60B}"/>
    <pc:docChg chg="modSld">
      <pc:chgData name="Miller, Sara" userId="8e16b86b-df2c-4e1f-bc78-df9d8b5222b6" providerId="ADAL" clId="{074BB913-E02A-4AFC-AD7B-531E9433D60B}" dt="2025-12-19T15:01:37.504" v="52" actId="207"/>
      <pc:docMkLst>
        <pc:docMk/>
      </pc:docMkLst>
      <pc:sldChg chg="modSp mod">
        <pc:chgData name="Miller, Sara" userId="8e16b86b-df2c-4e1f-bc78-df9d8b5222b6" providerId="ADAL" clId="{074BB913-E02A-4AFC-AD7B-531E9433D60B}" dt="2025-12-19T14:59:22.122" v="7" actId="20577"/>
        <pc:sldMkLst>
          <pc:docMk/>
          <pc:sldMk cId="3966858398" sldId="257"/>
        </pc:sldMkLst>
        <pc:spChg chg="mod">
          <ac:chgData name="Miller, Sara" userId="8e16b86b-df2c-4e1f-bc78-df9d8b5222b6" providerId="ADAL" clId="{074BB913-E02A-4AFC-AD7B-531E9433D60B}" dt="2025-12-19T14:59:22.122" v="7" actId="20577"/>
          <ac:spMkLst>
            <pc:docMk/>
            <pc:sldMk cId="3966858398" sldId="257"/>
            <ac:spMk id="4" creationId="{CB343637-F636-4DDF-B241-55F8D2628872}"/>
          </ac:spMkLst>
        </pc:spChg>
      </pc:sldChg>
      <pc:sldChg chg="modSp mod">
        <pc:chgData name="Miller, Sara" userId="8e16b86b-df2c-4e1f-bc78-df9d8b5222b6" providerId="ADAL" clId="{074BB913-E02A-4AFC-AD7B-531E9433D60B}" dt="2025-12-19T15:01:37.504" v="52" actId="207"/>
        <pc:sldMkLst>
          <pc:docMk/>
          <pc:sldMk cId="3105923234" sldId="264"/>
        </pc:sldMkLst>
        <pc:spChg chg="mod">
          <ac:chgData name="Miller, Sara" userId="8e16b86b-df2c-4e1f-bc78-df9d8b5222b6" providerId="ADAL" clId="{074BB913-E02A-4AFC-AD7B-531E9433D60B}" dt="2025-12-19T15:01:37.504" v="52" actId="207"/>
          <ac:spMkLst>
            <pc:docMk/>
            <pc:sldMk cId="3105923234" sldId="264"/>
            <ac:spMk id="3" creationId="{B82F839A-3F9E-8F78-176F-EF4FB7221A07}"/>
          </ac:spMkLst>
        </pc:spChg>
      </pc:sldChg>
    </pc:docChg>
  </pc:docChgLst>
  <pc:docChgLst>
    <pc:chgData name="Miller, Sara" userId="8e16b86b-df2c-4e1f-bc78-df9d8b5222b6" providerId="ADAL" clId="{8DDBE7E7-F97B-49C8-9886-135CD9561020}"/>
    <pc:docChg chg="undo custSel addSld delSld modSld">
      <pc:chgData name="Miller, Sara" userId="8e16b86b-df2c-4e1f-bc78-df9d8b5222b6" providerId="ADAL" clId="{8DDBE7E7-F97B-49C8-9886-135CD9561020}" dt="2025-10-16T14:35:17.440" v="205" actId="1035"/>
      <pc:docMkLst>
        <pc:docMk/>
      </pc:docMkLst>
      <pc:sldChg chg="modSp mod">
        <pc:chgData name="Miller, Sara" userId="8e16b86b-df2c-4e1f-bc78-df9d8b5222b6" providerId="ADAL" clId="{8DDBE7E7-F97B-49C8-9886-135CD9561020}" dt="2025-10-16T13:18:59.418" v="91" actId="207"/>
        <pc:sldMkLst>
          <pc:docMk/>
          <pc:sldMk cId="3966858398" sldId="257"/>
        </pc:sldMkLst>
        <pc:spChg chg="mod">
          <ac:chgData name="Miller, Sara" userId="8e16b86b-df2c-4e1f-bc78-df9d8b5222b6" providerId="ADAL" clId="{8DDBE7E7-F97B-49C8-9886-135CD9561020}" dt="2025-10-16T13:18:59.418" v="91" actId="207"/>
          <ac:spMkLst>
            <pc:docMk/>
            <pc:sldMk cId="3966858398" sldId="257"/>
            <ac:spMk id="2" creationId="{F517A249-71B5-479D-85D4-2C787BD7DCF1}"/>
          </ac:spMkLst>
        </pc:spChg>
        <pc:spChg chg="mod">
          <ac:chgData name="Miller, Sara" userId="8e16b86b-df2c-4e1f-bc78-df9d8b5222b6" providerId="ADAL" clId="{8DDBE7E7-F97B-49C8-9886-135CD9561020}" dt="2025-10-16T13:05:03.440" v="40" actId="6549"/>
          <ac:spMkLst>
            <pc:docMk/>
            <pc:sldMk cId="3966858398" sldId="257"/>
            <ac:spMk id="4" creationId="{CB343637-F636-4DDF-B241-55F8D2628872}"/>
          </ac:spMkLst>
        </pc:spChg>
      </pc:sldChg>
      <pc:sldChg chg="addSp modSp del mod">
        <pc:chgData name="Miller, Sara" userId="8e16b86b-df2c-4e1f-bc78-df9d8b5222b6" providerId="ADAL" clId="{8DDBE7E7-F97B-49C8-9886-135CD9561020}" dt="2025-10-16T13:19:04.798" v="92" actId="47"/>
        <pc:sldMkLst>
          <pc:docMk/>
          <pc:sldMk cId="2961584073" sldId="258"/>
        </pc:sldMkLst>
      </pc:sldChg>
      <pc:sldChg chg="addSp delSp modSp mod">
        <pc:chgData name="Miller, Sara" userId="8e16b86b-df2c-4e1f-bc78-df9d8b5222b6" providerId="ADAL" clId="{8DDBE7E7-F97B-49C8-9886-135CD9561020}" dt="2025-10-16T14:33:40.337" v="166" actId="571"/>
        <pc:sldMkLst>
          <pc:docMk/>
          <pc:sldMk cId="2575937117" sldId="259"/>
        </pc:sldMkLst>
        <pc:spChg chg="add mod">
          <ac:chgData name="Miller, Sara" userId="8e16b86b-df2c-4e1f-bc78-df9d8b5222b6" providerId="ADAL" clId="{8DDBE7E7-F97B-49C8-9886-135CD9561020}" dt="2025-10-16T14:30:01.673" v="104" actId="1038"/>
          <ac:spMkLst>
            <pc:docMk/>
            <pc:sldMk cId="2575937117" sldId="259"/>
            <ac:spMk id="2" creationId="{5E0BA543-A2D8-ECA9-30DF-0D73AD8CE1AD}"/>
          </ac:spMkLst>
        </pc:spChg>
        <pc:spChg chg="mod">
          <ac:chgData name="Miller, Sara" userId="8e16b86b-df2c-4e1f-bc78-df9d8b5222b6" providerId="ADAL" clId="{8DDBE7E7-F97B-49C8-9886-135CD9561020}" dt="2025-10-16T14:33:40.337" v="166" actId="571"/>
          <ac:spMkLst>
            <pc:docMk/>
            <pc:sldMk cId="2575937117" sldId="259"/>
            <ac:spMk id="5" creationId="{E1C29D76-A518-434E-BCD0-A5A34B3703E7}"/>
          </ac:spMkLst>
        </pc:spChg>
        <pc:spChg chg="mod">
          <ac:chgData name="Miller, Sara" userId="8e16b86b-df2c-4e1f-bc78-df9d8b5222b6" providerId="ADAL" clId="{8DDBE7E7-F97B-49C8-9886-135CD9561020}" dt="2025-10-16T14:33:40.337" v="166" actId="571"/>
          <ac:spMkLst>
            <pc:docMk/>
            <pc:sldMk cId="2575937117" sldId="259"/>
            <ac:spMk id="6" creationId="{4CBFA770-36DF-46E8-8BC7-62400BC25614}"/>
          </ac:spMkLst>
        </pc:spChg>
        <pc:spChg chg="mod">
          <ac:chgData name="Miller, Sara" userId="8e16b86b-df2c-4e1f-bc78-df9d8b5222b6" providerId="ADAL" clId="{8DDBE7E7-F97B-49C8-9886-135CD9561020}" dt="2025-10-16T14:33:40.337" v="166" actId="571"/>
          <ac:spMkLst>
            <pc:docMk/>
            <pc:sldMk cId="2575937117" sldId="259"/>
            <ac:spMk id="7" creationId="{42A4AB67-B097-485F-A827-18B85F415924}"/>
          </ac:spMkLst>
        </pc:spChg>
        <pc:spChg chg="mod">
          <ac:chgData name="Miller, Sara" userId="8e16b86b-df2c-4e1f-bc78-df9d8b5222b6" providerId="ADAL" clId="{8DDBE7E7-F97B-49C8-9886-135CD9561020}" dt="2025-10-16T14:33:40.337" v="166" actId="571"/>
          <ac:spMkLst>
            <pc:docMk/>
            <pc:sldMk cId="2575937117" sldId="259"/>
            <ac:spMk id="8" creationId="{25D1769A-8C33-4F79-AC84-6A3ED237BA18}"/>
          </ac:spMkLst>
        </pc:spChg>
        <pc:spChg chg="add mod">
          <ac:chgData name="Miller, Sara" userId="8e16b86b-df2c-4e1f-bc78-df9d8b5222b6" providerId="ADAL" clId="{8DDBE7E7-F97B-49C8-9886-135CD9561020}" dt="2025-10-16T14:29:54.589" v="98" actId="1076"/>
          <ac:spMkLst>
            <pc:docMk/>
            <pc:sldMk cId="2575937117" sldId="259"/>
            <ac:spMk id="9" creationId="{31BCCF19-E36E-7A3E-082C-8901C24BC3A9}"/>
          </ac:spMkLst>
        </pc:spChg>
        <pc:grpChg chg="mod">
          <ac:chgData name="Miller, Sara" userId="8e16b86b-df2c-4e1f-bc78-df9d8b5222b6" providerId="ADAL" clId="{8DDBE7E7-F97B-49C8-9886-135CD9561020}" dt="2025-10-16T14:33:40.337" v="166" actId="571"/>
          <ac:grpSpMkLst>
            <pc:docMk/>
            <pc:sldMk cId="2575937117" sldId="259"/>
            <ac:grpSpMk id="4" creationId="{CB540384-7058-4282-A6C6-B70849AE8F2E}"/>
          </ac:grpSpMkLst>
        </pc:grpChg>
        <pc:picChg chg="add mod ord">
          <ac:chgData name="Miller, Sara" userId="8e16b86b-df2c-4e1f-bc78-df9d8b5222b6" providerId="ADAL" clId="{8DDBE7E7-F97B-49C8-9886-135CD9561020}" dt="2025-10-16T14:29:49.989" v="97" actId="167"/>
          <ac:picMkLst>
            <pc:docMk/>
            <pc:sldMk cId="2575937117" sldId="259"/>
            <ac:picMk id="11" creationId="{348251E6-1995-3742-870F-667F69C18FEF}"/>
          </ac:picMkLst>
        </pc:picChg>
      </pc:sldChg>
      <pc:sldChg chg="addSp delSp modSp mod">
        <pc:chgData name="Miller, Sara" userId="8e16b86b-df2c-4e1f-bc78-df9d8b5222b6" providerId="ADAL" clId="{8DDBE7E7-F97B-49C8-9886-135CD9561020}" dt="2025-10-16T14:33:01.733" v="152"/>
        <pc:sldMkLst>
          <pc:docMk/>
          <pc:sldMk cId="1312638548" sldId="260"/>
        </pc:sldMkLst>
        <pc:spChg chg="add mod">
          <ac:chgData name="Miller, Sara" userId="8e16b86b-df2c-4e1f-bc78-df9d8b5222b6" providerId="ADAL" clId="{8DDBE7E7-F97B-49C8-9886-135CD9561020}" dt="2025-10-16T14:30:29.394" v="115"/>
          <ac:spMkLst>
            <pc:docMk/>
            <pc:sldMk cId="1312638548" sldId="260"/>
            <ac:spMk id="10" creationId="{32B9CB7E-7A49-633F-DAF9-E435E9BA3EC6}"/>
          </ac:spMkLst>
        </pc:spChg>
        <pc:spChg chg="add mod">
          <ac:chgData name="Miller, Sara" userId="8e16b86b-df2c-4e1f-bc78-df9d8b5222b6" providerId="ADAL" clId="{8DDBE7E7-F97B-49C8-9886-135CD9561020}" dt="2025-10-16T14:30:29.394" v="115"/>
          <ac:spMkLst>
            <pc:docMk/>
            <pc:sldMk cId="1312638548" sldId="260"/>
            <ac:spMk id="11" creationId="{0C16E06E-7152-8B4F-A951-52415054C7B6}"/>
          </ac:spMkLst>
        </pc:spChg>
        <pc:spChg chg="add mod">
          <ac:chgData name="Miller, Sara" userId="8e16b86b-df2c-4e1f-bc78-df9d8b5222b6" providerId="ADAL" clId="{8DDBE7E7-F97B-49C8-9886-135CD9561020}" dt="2025-10-16T14:32:56.523" v="151"/>
          <ac:spMkLst>
            <pc:docMk/>
            <pc:sldMk cId="1312638548" sldId="260"/>
            <ac:spMk id="20" creationId="{F04979F4-338B-F53B-7AF4-0463090996A1}"/>
          </ac:spMkLst>
        </pc:spChg>
        <pc:spChg chg="add mod">
          <ac:chgData name="Miller, Sara" userId="8e16b86b-df2c-4e1f-bc78-df9d8b5222b6" providerId="ADAL" clId="{8DDBE7E7-F97B-49C8-9886-135CD9561020}" dt="2025-10-16T14:32:56.523" v="151"/>
          <ac:spMkLst>
            <pc:docMk/>
            <pc:sldMk cId="1312638548" sldId="260"/>
            <ac:spMk id="21" creationId="{AEAC87D2-8E26-94EA-733C-5A4E57E18254}"/>
          </ac:spMkLst>
        </pc:spChg>
        <pc:spChg chg="add mod">
          <ac:chgData name="Miller, Sara" userId="8e16b86b-df2c-4e1f-bc78-df9d8b5222b6" providerId="ADAL" clId="{8DDBE7E7-F97B-49C8-9886-135CD9561020}" dt="2025-10-16T14:32:56.523" v="151"/>
          <ac:spMkLst>
            <pc:docMk/>
            <pc:sldMk cId="1312638548" sldId="260"/>
            <ac:spMk id="22" creationId="{4C7262E3-72E5-8B0D-8207-798AE283CF69}"/>
          </ac:spMkLst>
        </pc:spChg>
        <pc:spChg chg="add mod">
          <ac:chgData name="Miller, Sara" userId="8e16b86b-df2c-4e1f-bc78-df9d8b5222b6" providerId="ADAL" clId="{8DDBE7E7-F97B-49C8-9886-135CD9561020}" dt="2025-10-16T14:33:01.733" v="152"/>
          <ac:spMkLst>
            <pc:docMk/>
            <pc:sldMk cId="1312638548" sldId="260"/>
            <ac:spMk id="23" creationId="{25E5ACA8-D1A7-3F44-07B5-F4B2F7477386}"/>
          </ac:spMkLst>
        </pc:spChg>
        <pc:picChg chg="add mod ord">
          <ac:chgData name="Miller, Sara" userId="8e16b86b-df2c-4e1f-bc78-df9d8b5222b6" providerId="ADAL" clId="{8DDBE7E7-F97B-49C8-9886-135CD9561020}" dt="2025-10-16T14:30:59.671" v="130" actId="167"/>
          <ac:picMkLst>
            <pc:docMk/>
            <pc:sldMk cId="1312638548" sldId="260"/>
            <ac:picMk id="14" creationId="{698C21EF-6DA2-ED93-6B5A-30CE6936D291}"/>
          </ac:picMkLst>
        </pc:picChg>
      </pc:sldChg>
      <pc:sldChg chg="addSp delSp modSp mod">
        <pc:chgData name="Miller, Sara" userId="8e16b86b-df2c-4e1f-bc78-df9d8b5222b6" providerId="ADAL" clId="{8DDBE7E7-F97B-49C8-9886-135CD9561020}" dt="2025-10-16T14:33:45.588" v="167"/>
        <pc:sldMkLst>
          <pc:docMk/>
          <pc:sldMk cId="4155782669" sldId="261"/>
        </pc:sldMkLst>
        <pc:spChg chg="add mod">
          <ac:chgData name="Miller, Sara" userId="8e16b86b-df2c-4e1f-bc78-df9d8b5222b6" providerId="ADAL" clId="{8DDBE7E7-F97B-49C8-9886-135CD9561020}" dt="2025-10-16T14:30:28.665" v="114"/>
          <ac:spMkLst>
            <pc:docMk/>
            <pc:sldMk cId="4155782669" sldId="261"/>
            <ac:spMk id="10" creationId="{70B61155-1578-03DD-7E02-0351D24249DC}"/>
          </ac:spMkLst>
        </pc:spChg>
        <pc:spChg chg="add mod">
          <ac:chgData name="Miller, Sara" userId="8e16b86b-df2c-4e1f-bc78-df9d8b5222b6" providerId="ADAL" clId="{8DDBE7E7-F97B-49C8-9886-135CD9561020}" dt="2025-10-16T14:30:28.665" v="114"/>
          <ac:spMkLst>
            <pc:docMk/>
            <pc:sldMk cId="4155782669" sldId="261"/>
            <ac:spMk id="11" creationId="{5A566FA0-3BE3-978F-5D5D-6A494ECF5683}"/>
          </ac:spMkLst>
        </pc:spChg>
        <pc:spChg chg="add mod">
          <ac:chgData name="Miller, Sara" userId="8e16b86b-df2c-4e1f-bc78-df9d8b5222b6" providerId="ADAL" clId="{8DDBE7E7-F97B-49C8-9886-135CD9561020}" dt="2025-10-16T14:33:06.960" v="155"/>
          <ac:spMkLst>
            <pc:docMk/>
            <pc:sldMk cId="4155782669" sldId="261"/>
            <ac:spMk id="15" creationId="{60FDD6C4-6742-26F2-BC5D-20C755DE688D}"/>
          </ac:spMkLst>
        </pc:spChg>
        <pc:spChg chg="add mod">
          <ac:chgData name="Miller, Sara" userId="8e16b86b-df2c-4e1f-bc78-df9d8b5222b6" providerId="ADAL" clId="{8DDBE7E7-F97B-49C8-9886-135CD9561020}" dt="2025-10-16T14:33:45.588" v="167"/>
          <ac:spMkLst>
            <pc:docMk/>
            <pc:sldMk cId="4155782669" sldId="261"/>
            <ac:spMk id="16" creationId="{A142A636-0E5B-236F-C239-9565BC203E71}"/>
          </ac:spMkLst>
        </pc:spChg>
        <pc:spChg chg="add mod">
          <ac:chgData name="Miller, Sara" userId="8e16b86b-df2c-4e1f-bc78-df9d8b5222b6" providerId="ADAL" clId="{8DDBE7E7-F97B-49C8-9886-135CD9561020}" dt="2025-10-16T14:33:45.588" v="167"/>
          <ac:spMkLst>
            <pc:docMk/>
            <pc:sldMk cId="4155782669" sldId="261"/>
            <ac:spMk id="17" creationId="{03138C47-AB3F-E096-7E5C-707DECA65007}"/>
          </ac:spMkLst>
        </pc:spChg>
        <pc:spChg chg="add mod">
          <ac:chgData name="Miller, Sara" userId="8e16b86b-df2c-4e1f-bc78-df9d8b5222b6" providerId="ADAL" clId="{8DDBE7E7-F97B-49C8-9886-135CD9561020}" dt="2025-10-16T14:33:45.588" v="167"/>
          <ac:spMkLst>
            <pc:docMk/>
            <pc:sldMk cId="4155782669" sldId="261"/>
            <ac:spMk id="18" creationId="{5EEE6059-0E41-AE65-C4FA-A2920F5AAD7C}"/>
          </ac:spMkLst>
        </pc:spChg>
        <pc:picChg chg="add mod ord">
          <ac:chgData name="Miller, Sara" userId="8e16b86b-df2c-4e1f-bc78-df9d8b5222b6" providerId="ADAL" clId="{8DDBE7E7-F97B-49C8-9886-135CD9561020}" dt="2025-10-16T14:31:17.410" v="134" actId="167"/>
          <ac:picMkLst>
            <pc:docMk/>
            <pc:sldMk cId="4155782669" sldId="261"/>
            <ac:picMk id="14" creationId="{AF153AC9-7553-4A2C-5592-56431CCF3A0F}"/>
          </ac:picMkLst>
        </pc:picChg>
      </pc:sldChg>
      <pc:sldChg chg="addSp delSp modSp mod">
        <pc:chgData name="Miller, Sara" userId="8e16b86b-df2c-4e1f-bc78-df9d8b5222b6" providerId="ADAL" clId="{8DDBE7E7-F97B-49C8-9886-135CD9561020}" dt="2025-10-16T14:33:46.978" v="168"/>
        <pc:sldMkLst>
          <pc:docMk/>
          <pc:sldMk cId="1160017202" sldId="262"/>
        </pc:sldMkLst>
        <pc:spChg chg="add mod">
          <ac:chgData name="Miller, Sara" userId="8e16b86b-df2c-4e1f-bc78-df9d8b5222b6" providerId="ADAL" clId="{8DDBE7E7-F97B-49C8-9886-135CD9561020}" dt="2025-10-16T14:30:26.912" v="113"/>
          <ac:spMkLst>
            <pc:docMk/>
            <pc:sldMk cId="1160017202" sldId="262"/>
            <ac:spMk id="10" creationId="{0188071F-65C0-CFD2-C2A2-66F2E28A42A4}"/>
          </ac:spMkLst>
        </pc:spChg>
        <pc:spChg chg="add mod">
          <ac:chgData name="Miller, Sara" userId="8e16b86b-df2c-4e1f-bc78-df9d8b5222b6" providerId="ADAL" clId="{8DDBE7E7-F97B-49C8-9886-135CD9561020}" dt="2025-10-16T14:30:26.912" v="113"/>
          <ac:spMkLst>
            <pc:docMk/>
            <pc:sldMk cId="1160017202" sldId="262"/>
            <ac:spMk id="13" creationId="{8406ECDD-CF7B-A3B6-534F-7108E4ADE294}"/>
          </ac:spMkLst>
        </pc:spChg>
        <pc:spChg chg="add mod">
          <ac:chgData name="Miller, Sara" userId="8e16b86b-df2c-4e1f-bc78-df9d8b5222b6" providerId="ADAL" clId="{8DDBE7E7-F97B-49C8-9886-135CD9561020}" dt="2025-10-16T14:33:12.662" v="158"/>
          <ac:spMkLst>
            <pc:docMk/>
            <pc:sldMk cId="1160017202" sldId="262"/>
            <ac:spMk id="16" creationId="{06C1BAD9-5BF1-C66A-61C7-A12C0A51FF6D}"/>
          </ac:spMkLst>
        </pc:spChg>
        <pc:spChg chg="add mod">
          <ac:chgData name="Miller, Sara" userId="8e16b86b-df2c-4e1f-bc78-df9d8b5222b6" providerId="ADAL" clId="{8DDBE7E7-F97B-49C8-9886-135CD9561020}" dt="2025-10-16T14:33:46.978" v="168"/>
          <ac:spMkLst>
            <pc:docMk/>
            <pc:sldMk cId="1160017202" sldId="262"/>
            <ac:spMk id="17" creationId="{896BF7E7-6678-5B08-1582-E073237E6138}"/>
          </ac:spMkLst>
        </pc:spChg>
        <pc:spChg chg="add mod">
          <ac:chgData name="Miller, Sara" userId="8e16b86b-df2c-4e1f-bc78-df9d8b5222b6" providerId="ADAL" clId="{8DDBE7E7-F97B-49C8-9886-135CD9561020}" dt="2025-10-16T14:33:46.978" v="168"/>
          <ac:spMkLst>
            <pc:docMk/>
            <pc:sldMk cId="1160017202" sldId="262"/>
            <ac:spMk id="18" creationId="{3051D752-095A-5E18-4DE6-32013DD4BD6B}"/>
          </ac:spMkLst>
        </pc:spChg>
        <pc:spChg chg="add mod">
          <ac:chgData name="Miller, Sara" userId="8e16b86b-df2c-4e1f-bc78-df9d8b5222b6" providerId="ADAL" clId="{8DDBE7E7-F97B-49C8-9886-135CD9561020}" dt="2025-10-16T14:33:46.978" v="168"/>
          <ac:spMkLst>
            <pc:docMk/>
            <pc:sldMk cId="1160017202" sldId="262"/>
            <ac:spMk id="19" creationId="{FB454F59-3570-5027-73F8-F06BE2554368}"/>
          </ac:spMkLst>
        </pc:spChg>
        <pc:picChg chg="add mod ord">
          <ac:chgData name="Miller, Sara" userId="8e16b86b-df2c-4e1f-bc78-df9d8b5222b6" providerId="ADAL" clId="{8DDBE7E7-F97B-49C8-9886-135CD9561020}" dt="2025-10-16T14:31:33.254" v="138" actId="167"/>
          <ac:picMkLst>
            <pc:docMk/>
            <pc:sldMk cId="1160017202" sldId="262"/>
            <ac:picMk id="15" creationId="{92D130EF-3242-51A9-1C55-46603987D519}"/>
          </ac:picMkLst>
        </pc:picChg>
      </pc:sldChg>
      <pc:sldChg chg="addSp delSp modSp mod">
        <pc:chgData name="Miller, Sara" userId="8e16b86b-df2c-4e1f-bc78-df9d8b5222b6" providerId="ADAL" clId="{8DDBE7E7-F97B-49C8-9886-135CD9561020}" dt="2025-10-16T14:35:17.440" v="205" actId="1035"/>
        <pc:sldMkLst>
          <pc:docMk/>
          <pc:sldMk cId="3758411368" sldId="263"/>
        </pc:sldMkLst>
        <pc:spChg chg="mod">
          <ac:chgData name="Miller, Sara" userId="8e16b86b-df2c-4e1f-bc78-df9d8b5222b6" providerId="ADAL" clId="{8DDBE7E7-F97B-49C8-9886-135CD9561020}" dt="2025-10-16T14:30:37.316" v="119" actId="20577"/>
          <ac:spMkLst>
            <pc:docMk/>
            <pc:sldMk cId="3758411368" sldId="263"/>
            <ac:spMk id="2" creationId="{2BC81E8C-3AF2-42C5-9C70-087E4BA8EF50}"/>
          </ac:spMkLst>
        </pc:spChg>
        <pc:spChg chg="add mod">
          <ac:chgData name="Miller, Sara" userId="8e16b86b-df2c-4e1f-bc78-df9d8b5222b6" providerId="ADAL" clId="{8DDBE7E7-F97B-49C8-9886-135CD9561020}" dt="2025-10-16T14:34:29.885" v="182" actId="1076"/>
          <ac:spMkLst>
            <pc:docMk/>
            <pc:sldMk cId="3758411368" sldId="263"/>
            <ac:spMk id="5" creationId="{A1DB2C35-B3FC-0621-BB12-06AD5FC2A666}"/>
          </ac:spMkLst>
        </pc:spChg>
        <pc:spChg chg="add mod">
          <ac:chgData name="Miller, Sara" userId="8e16b86b-df2c-4e1f-bc78-df9d8b5222b6" providerId="ADAL" clId="{8DDBE7E7-F97B-49C8-9886-135CD9561020}" dt="2025-10-16T14:34:32.783" v="184" actId="1076"/>
          <ac:spMkLst>
            <pc:docMk/>
            <pc:sldMk cId="3758411368" sldId="263"/>
            <ac:spMk id="6" creationId="{9FB0E88D-87CF-C2C6-9CC6-1D2BFEBEA4AC}"/>
          </ac:spMkLst>
        </pc:spChg>
        <pc:spChg chg="add mod">
          <ac:chgData name="Miller, Sara" userId="8e16b86b-df2c-4e1f-bc78-df9d8b5222b6" providerId="ADAL" clId="{8DDBE7E7-F97B-49C8-9886-135CD9561020}" dt="2025-10-16T14:35:03.392" v="193" actId="1038"/>
          <ac:spMkLst>
            <pc:docMk/>
            <pc:sldMk cId="3758411368" sldId="263"/>
            <ac:spMk id="7" creationId="{16DF6409-90DB-A6A8-9B21-AAE3D4BBF99A}"/>
          </ac:spMkLst>
        </pc:spChg>
        <pc:spChg chg="add mod">
          <ac:chgData name="Miller, Sara" userId="8e16b86b-df2c-4e1f-bc78-df9d8b5222b6" providerId="ADAL" clId="{8DDBE7E7-F97B-49C8-9886-135CD9561020}" dt="2025-10-16T14:35:17.440" v="205" actId="1035"/>
          <ac:spMkLst>
            <pc:docMk/>
            <pc:sldMk cId="3758411368" sldId="263"/>
            <ac:spMk id="8" creationId="{C5B4CAD6-E312-9C66-F297-43A890BF91F3}"/>
          </ac:spMkLst>
        </pc:spChg>
        <pc:spChg chg="mod">
          <ac:chgData name="Miller, Sara" userId="8e16b86b-df2c-4e1f-bc78-df9d8b5222b6" providerId="ADAL" clId="{8DDBE7E7-F97B-49C8-9886-135CD9561020}" dt="2025-10-16T14:30:39.701" v="120" actId="20577"/>
          <ac:spMkLst>
            <pc:docMk/>
            <pc:sldMk cId="3758411368" sldId="263"/>
            <ac:spMk id="10" creationId="{E03871E8-37DD-45B3-88EA-297FA6652019}"/>
          </ac:spMkLst>
        </pc:spChg>
        <pc:spChg chg="mod">
          <ac:chgData name="Miller, Sara" userId="8e16b86b-df2c-4e1f-bc78-df9d8b5222b6" providerId="ADAL" clId="{8DDBE7E7-F97B-49C8-9886-135CD9561020}" dt="2025-10-16T14:30:42.442" v="126" actId="20577"/>
          <ac:spMkLst>
            <pc:docMk/>
            <pc:sldMk cId="3758411368" sldId="263"/>
            <ac:spMk id="12" creationId="{3DF36B4A-917A-46AC-93D5-10D1FF900625}"/>
          </ac:spMkLst>
        </pc:spChg>
        <pc:spChg chg="mod">
          <ac:chgData name="Miller, Sara" userId="8e16b86b-df2c-4e1f-bc78-df9d8b5222b6" providerId="ADAL" clId="{8DDBE7E7-F97B-49C8-9886-135CD9561020}" dt="2025-10-16T14:33:23.479" v="162" actId="207"/>
          <ac:spMkLst>
            <pc:docMk/>
            <pc:sldMk cId="3758411368" sldId="263"/>
            <ac:spMk id="19" creationId="{FBE281C5-74E6-4DFA-AE62-1362B95345CC}"/>
          </ac:spMkLst>
        </pc:spChg>
        <pc:spChg chg="mod">
          <ac:chgData name="Miller, Sara" userId="8e16b86b-df2c-4e1f-bc78-df9d8b5222b6" providerId="ADAL" clId="{8DDBE7E7-F97B-49C8-9886-135CD9561020}" dt="2025-10-16T14:33:26.602" v="163" actId="207"/>
          <ac:spMkLst>
            <pc:docMk/>
            <pc:sldMk cId="3758411368" sldId="263"/>
            <ac:spMk id="20" creationId="{A6D65978-2D49-45CF-B09B-39D551C87920}"/>
          </ac:spMkLst>
        </pc:spChg>
        <pc:spChg chg="mod">
          <ac:chgData name="Miller, Sara" userId="8e16b86b-df2c-4e1f-bc78-df9d8b5222b6" providerId="ADAL" clId="{8DDBE7E7-F97B-49C8-9886-135CD9561020}" dt="2025-10-16T14:33:29.890" v="164" actId="207"/>
          <ac:spMkLst>
            <pc:docMk/>
            <pc:sldMk cId="3758411368" sldId="263"/>
            <ac:spMk id="21" creationId="{FFBA9CE8-8831-40CB-A185-7B108ADBB8BF}"/>
          </ac:spMkLst>
        </pc:spChg>
        <pc:grpChg chg="mod">
          <ac:chgData name="Miller, Sara" userId="8e16b86b-df2c-4e1f-bc78-df9d8b5222b6" providerId="ADAL" clId="{8DDBE7E7-F97B-49C8-9886-135CD9561020}" dt="2025-10-16T14:34:46.433" v="188" actId="1076"/>
          <ac:grpSpMkLst>
            <pc:docMk/>
            <pc:sldMk cId="3758411368" sldId="263"/>
            <ac:grpSpMk id="17" creationId="{C7A85822-3CE4-4012-A2F3-7E139694CEC1}"/>
          </ac:grpSpMkLst>
        </pc:grpChg>
        <pc:picChg chg="add mod">
          <ac:chgData name="Miller, Sara" userId="8e16b86b-df2c-4e1f-bc78-df9d8b5222b6" providerId="ADAL" clId="{8DDBE7E7-F97B-49C8-9886-135CD9561020}" dt="2025-10-16T14:34:20.896" v="179" actId="1076"/>
          <ac:picMkLst>
            <pc:docMk/>
            <pc:sldMk cId="3758411368" sldId="263"/>
            <ac:picMk id="3" creationId="{39FBC081-F7D3-F0FD-F1A0-C2D06AB9EA9D}"/>
          </ac:picMkLst>
        </pc:picChg>
        <pc:picChg chg="add mod">
          <ac:chgData name="Miller, Sara" userId="8e16b86b-df2c-4e1f-bc78-df9d8b5222b6" providerId="ADAL" clId="{8DDBE7E7-F97B-49C8-9886-135CD9561020}" dt="2025-10-16T14:34:23.173" v="180" actId="1076"/>
          <ac:picMkLst>
            <pc:docMk/>
            <pc:sldMk cId="3758411368" sldId="263"/>
            <ac:picMk id="4" creationId="{CA12B371-8B23-D270-51C1-034D397BDCF5}"/>
          </ac:picMkLst>
        </pc:picChg>
      </pc:sldChg>
      <pc:sldChg chg="addSp delSp modSp mod">
        <pc:chgData name="Miller, Sara" userId="8e16b86b-df2c-4e1f-bc78-df9d8b5222b6" providerId="ADAL" clId="{8DDBE7E7-F97B-49C8-9886-135CD9561020}" dt="2025-10-16T13:16:20.220" v="84" actId="207"/>
        <pc:sldMkLst>
          <pc:docMk/>
          <pc:sldMk cId="3105923234" sldId="264"/>
        </pc:sldMkLst>
        <pc:spChg chg="add mod">
          <ac:chgData name="Miller, Sara" userId="8e16b86b-df2c-4e1f-bc78-df9d8b5222b6" providerId="ADAL" clId="{8DDBE7E7-F97B-49C8-9886-135CD9561020}" dt="2025-10-16T13:16:20.220" v="84" actId="207"/>
          <ac:spMkLst>
            <pc:docMk/>
            <pc:sldMk cId="3105923234" sldId="264"/>
            <ac:spMk id="3" creationId="{B82F839A-3F9E-8F78-176F-EF4FB7221A07}"/>
          </ac:spMkLst>
        </pc:spChg>
      </pc:sldChg>
      <pc:sldChg chg="addSp delSp modSp add mod">
        <pc:chgData name="Miller, Sara" userId="8e16b86b-df2c-4e1f-bc78-df9d8b5222b6" providerId="ADAL" clId="{8DDBE7E7-F97B-49C8-9886-135CD9561020}" dt="2025-10-16T14:33:48.182" v="169"/>
        <pc:sldMkLst>
          <pc:docMk/>
          <pc:sldMk cId="2187193517" sldId="265"/>
        </pc:sldMkLst>
        <pc:spChg chg="add mod">
          <ac:chgData name="Miller, Sara" userId="8e16b86b-df2c-4e1f-bc78-df9d8b5222b6" providerId="ADAL" clId="{8DDBE7E7-F97B-49C8-9886-135CD9561020}" dt="2025-10-16T13:18:48.792" v="90" actId="1076"/>
          <ac:spMkLst>
            <pc:docMk/>
            <pc:sldMk cId="2187193517" sldId="265"/>
            <ac:spMk id="2" creationId="{558C4BCA-0E63-0838-111C-6F9FB1B92EF9}"/>
          </ac:spMkLst>
        </pc:spChg>
        <pc:spChg chg="add mod">
          <ac:chgData name="Miller, Sara" userId="8e16b86b-df2c-4e1f-bc78-df9d8b5222b6" providerId="ADAL" clId="{8DDBE7E7-F97B-49C8-9886-135CD9561020}" dt="2025-10-16T13:07:16.649" v="75" actId="1076"/>
          <ac:spMkLst>
            <pc:docMk/>
            <pc:sldMk cId="2187193517" sldId="265"/>
            <ac:spMk id="3" creationId="{53502DCB-193A-D555-296E-735E167A92E1}"/>
          </ac:spMkLst>
        </pc:spChg>
        <pc:spChg chg="add mod">
          <ac:chgData name="Miller, Sara" userId="8e16b86b-df2c-4e1f-bc78-df9d8b5222b6" providerId="ADAL" clId="{8DDBE7E7-F97B-49C8-9886-135CD9561020}" dt="2025-10-16T14:30:30.760" v="116"/>
          <ac:spMkLst>
            <pc:docMk/>
            <pc:sldMk cId="2187193517" sldId="265"/>
            <ac:spMk id="16" creationId="{B2BB44C0-77A3-85B0-8AEF-A3189F3EB6E3}"/>
          </ac:spMkLst>
        </pc:spChg>
        <pc:spChg chg="add mod">
          <ac:chgData name="Miller, Sara" userId="8e16b86b-df2c-4e1f-bc78-df9d8b5222b6" providerId="ADAL" clId="{8DDBE7E7-F97B-49C8-9886-135CD9561020}" dt="2025-10-16T14:30:30.760" v="116"/>
          <ac:spMkLst>
            <pc:docMk/>
            <pc:sldMk cId="2187193517" sldId="265"/>
            <ac:spMk id="17" creationId="{8D9873D3-231C-75CF-3F1C-C0553328F2CD}"/>
          </ac:spMkLst>
        </pc:spChg>
        <pc:spChg chg="add mod">
          <ac:chgData name="Miller, Sara" userId="8e16b86b-df2c-4e1f-bc78-df9d8b5222b6" providerId="ADAL" clId="{8DDBE7E7-F97B-49C8-9886-135CD9561020}" dt="2025-10-16T14:33:17.983" v="161"/>
          <ac:spMkLst>
            <pc:docMk/>
            <pc:sldMk cId="2187193517" sldId="265"/>
            <ac:spMk id="20" creationId="{EA122FF0-7081-1B48-456D-B77C07421BCD}"/>
          </ac:spMkLst>
        </pc:spChg>
        <pc:spChg chg="add mod">
          <ac:chgData name="Miller, Sara" userId="8e16b86b-df2c-4e1f-bc78-df9d8b5222b6" providerId="ADAL" clId="{8DDBE7E7-F97B-49C8-9886-135CD9561020}" dt="2025-10-16T14:33:48.182" v="169"/>
          <ac:spMkLst>
            <pc:docMk/>
            <pc:sldMk cId="2187193517" sldId="265"/>
            <ac:spMk id="21" creationId="{ADC103C6-9592-657F-F90D-7F6288A0E16E}"/>
          </ac:spMkLst>
        </pc:spChg>
        <pc:spChg chg="add mod">
          <ac:chgData name="Miller, Sara" userId="8e16b86b-df2c-4e1f-bc78-df9d8b5222b6" providerId="ADAL" clId="{8DDBE7E7-F97B-49C8-9886-135CD9561020}" dt="2025-10-16T14:33:48.182" v="169"/>
          <ac:spMkLst>
            <pc:docMk/>
            <pc:sldMk cId="2187193517" sldId="265"/>
            <ac:spMk id="22" creationId="{CD4549F4-61B5-1E37-5E09-5F43C6E74B5D}"/>
          </ac:spMkLst>
        </pc:spChg>
        <pc:spChg chg="add mod">
          <ac:chgData name="Miller, Sara" userId="8e16b86b-df2c-4e1f-bc78-df9d8b5222b6" providerId="ADAL" clId="{8DDBE7E7-F97B-49C8-9886-135CD9561020}" dt="2025-10-16T14:33:48.182" v="169"/>
          <ac:spMkLst>
            <pc:docMk/>
            <pc:sldMk cId="2187193517" sldId="265"/>
            <ac:spMk id="23" creationId="{8658908D-9B83-5F6A-F98D-160899B6B632}"/>
          </ac:spMkLst>
        </pc:spChg>
        <pc:picChg chg="add mod ord">
          <ac:chgData name="Miller, Sara" userId="8e16b86b-df2c-4e1f-bc78-df9d8b5222b6" providerId="ADAL" clId="{8DDBE7E7-F97B-49C8-9886-135CD9561020}" dt="2025-10-16T14:31:49.625" v="141" actId="167"/>
          <ac:picMkLst>
            <pc:docMk/>
            <pc:sldMk cId="2187193517" sldId="265"/>
            <ac:picMk id="19" creationId="{78A01A56-1CDC-B4C1-F1DE-71CBBFA5FB8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4F26-8022-4431-9A17-93BF589C91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2C9577-4D30-4161-A09F-08C4B900B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F92A-67E0-4FE2-9DA8-5976AA1CE4A9}"/>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5" name="Footer Placeholder 4">
            <a:extLst>
              <a:ext uri="{FF2B5EF4-FFF2-40B4-BE49-F238E27FC236}">
                <a16:creationId xmlns:a16="http://schemas.microsoft.com/office/drawing/2014/main" id="{C32CD5E4-24EB-497C-9683-DE54B896F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8C961-1A34-430B-88EF-1D9FA221E5A3}"/>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403427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F052-13DA-46AA-B3BE-5D544D890B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96C03-0DDB-415E-A29B-46796FB10C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DA8BF-9755-44FE-8676-22A6ED4F85D8}"/>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5" name="Footer Placeholder 4">
            <a:extLst>
              <a:ext uri="{FF2B5EF4-FFF2-40B4-BE49-F238E27FC236}">
                <a16:creationId xmlns:a16="http://schemas.microsoft.com/office/drawing/2014/main" id="{54997DD0-DF52-45DF-8508-E0F3C689D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6A830-D05F-4064-8AC1-1BA16B00940D}"/>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372457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7CF48-65EA-470F-BA52-96AE39BD71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919263-2055-405C-94E0-B23F3D6C0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408F7-870E-4468-80E0-5DCE8AC225C9}"/>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5" name="Footer Placeholder 4">
            <a:extLst>
              <a:ext uri="{FF2B5EF4-FFF2-40B4-BE49-F238E27FC236}">
                <a16:creationId xmlns:a16="http://schemas.microsoft.com/office/drawing/2014/main" id="{42D800D7-2877-446A-91C6-D9B73B8F0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713DA-CCC2-4D37-BADC-498A0CCCA521}"/>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184700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84C3-0745-4DD8-B911-38BB44A3C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9988C-1BBC-4E96-B741-A99CF70AE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A3161-C999-4DC8-A8B6-403F4C987D48}"/>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5" name="Footer Placeholder 4">
            <a:extLst>
              <a:ext uri="{FF2B5EF4-FFF2-40B4-BE49-F238E27FC236}">
                <a16:creationId xmlns:a16="http://schemas.microsoft.com/office/drawing/2014/main" id="{7304F0F5-CDE6-4E89-9815-80024286D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13E71-E15D-4734-B6BF-81492EA1CA05}"/>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162311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BDC8-F7BE-48AC-B373-D3E261DD1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183CE6-C936-4D11-8EFF-9B6DABB77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727C7-ED0B-4AF4-99BC-2FD23F4EDDBC}"/>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5" name="Footer Placeholder 4">
            <a:extLst>
              <a:ext uri="{FF2B5EF4-FFF2-40B4-BE49-F238E27FC236}">
                <a16:creationId xmlns:a16="http://schemas.microsoft.com/office/drawing/2014/main" id="{F5405CF2-C43E-4278-B1E1-62AC38FF2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71EF-EFDC-43FC-AD0A-1FA60E5A938C}"/>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285385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5DC0-2B06-4F25-8029-9C028ED8D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19DB5-E70A-4759-933A-DD2D6532A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03B0BC-F8B0-4AAC-BC02-87CE267F4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CFA875-2DB1-4B45-AFBE-00C43DBAD5C0}"/>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6" name="Footer Placeholder 5">
            <a:extLst>
              <a:ext uri="{FF2B5EF4-FFF2-40B4-BE49-F238E27FC236}">
                <a16:creationId xmlns:a16="http://schemas.microsoft.com/office/drawing/2014/main" id="{6400CCE5-450E-4953-AAF5-3E34EDC35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11C31-69A4-4B87-81F6-9E03D6A0CA52}"/>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3320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B1CA-4F71-4BCA-A2B1-ECB67918F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42062-6FA8-406D-B105-7884CB2A3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A35FFE-48A7-4723-B62A-0917C6A3B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EC12D-2528-482D-97BD-2EE065BE4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F4993-5932-44F5-A538-86BC01245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6A5173-C026-4DB9-8B16-4F2D764AF802}"/>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8" name="Footer Placeholder 7">
            <a:extLst>
              <a:ext uri="{FF2B5EF4-FFF2-40B4-BE49-F238E27FC236}">
                <a16:creationId xmlns:a16="http://schemas.microsoft.com/office/drawing/2014/main" id="{8C123FE7-4B33-45B8-9EFB-50A9D3B51C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9B04D-145E-4923-9EBC-287985F21C13}"/>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338835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34FA-365B-4D74-A7AF-CC398DF84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1F5A0A-B6CE-4351-8644-33D0F9F9EC2F}"/>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4" name="Footer Placeholder 3">
            <a:extLst>
              <a:ext uri="{FF2B5EF4-FFF2-40B4-BE49-F238E27FC236}">
                <a16:creationId xmlns:a16="http://schemas.microsoft.com/office/drawing/2014/main" id="{48F7C40F-FF9C-4D6A-936D-4138858BC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F4A4D4-7D55-44E4-B383-F0B138090EDC}"/>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67198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D3A34-D79F-4F6C-BFCE-D04838534AC8}"/>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3" name="Footer Placeholder 2">
            <a:extLst>
              <a:ext uri="{FF2B5EF4-FFF2-40B4-BE49-F238E27FC236}">
                <a16:creationId xmlns:a16="http://schemas.microsoft.com/office/drawing/2014/main" id="{12EB7E9C-CA9D-4B94-B3AC-ECEF3C410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08202-3AD1-4261-A98A-8E3A2E40D47A}"/>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273274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5F04-FF38-4A54-A09A-0EF06D4EBF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BA03C-F71D-48EB-9A16-F66495629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489D3-073D-490E-91CD-84B8E61C3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294EB-AA48-4C33-B05E-E0C9024BC01C}"/>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6" name="Footer Placeholder 5">
            <a:extLst>
              <a:ext uri="{FF2B5EF4-FFF2-40B4-BE49-F238E27FC236}">
                <a16:creationId xmlns:a16="http://schemas.microsoft.com/office/drawing/2014/main" id="{BB914F48-E1B8-4677-AAF2-8105B6175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ADCA5-5270-4072-A9F3-EC5FC06A5546}"/>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186342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A1D0-DD23-46DA-AEB8-510DA86D5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3C297-B1F8-40A1-86CA-E45592F0D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E52CE0-EE89-47BB-9936-945142A58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87DB89-CBD6-4A1B-8552-838D90A050E9}"/>
              </a:ext>
            </a:extLst>
          </p:cNvPr>
          <p:cNvSpPr>
            <a:spLocks noGrp="1"/>
          </p:cNvSpPr>
          <p:nvPr>
            <p:ph type="dt" sz="half" idx="10"/>
          </p:nvPr>
        </p:nvSpPr>
        <p:spPr/>
        <p:txBody>
          <a:bodyPr/>
          <a:lstStyle/>
          <a:p>
            <a:fld id="{6DBA3961-0D3A-4CBD-BE13-7A7D492E8965}" type="datetimeFigureOut">
              <a:rPr lang="en-US" smtClean="0"/>
              <a:t>12/19/2025</a:t>
            </a:fld>
            <a:endParaRPr lang="en-US"/>
          </a:p>
        </p:txBody>
      </p:sp>
      <p:sp>
        <p:nvSpPr>
          <p:cNvPr id="6" name="Footer Placeholder 5">
            <a:extLst>
              <a:ext uri="{FF2B5EF4-FFF2-40B4-BE49-F238E27FC236}">
                <a16:creationId xmlns:a16="http://schemas.microsoft.com/office/drawing/2014/main" id="{2F125E50-586E-4AFE-9C84-56BBE95DF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78941-59BE-4B78-95CA-41DBFE51AA5B}"/>
              </a:ext>
            </a:extLst>
          </p:cNvPr>
          <p:cNvSpPr>
            <a:spLocks noGrp="1"/>
          </p:cNvSpPr>
          <p:nvPr>
            <p:ph type="sldNum" sz="quarter" idx="12"/>
          </p:nvPr>
        </p:nvSpPr>
        <p:spPr/>
        <p:txBody>
          <a:bodyPr/>
          <a:lstStyle/>
          <a:p>
            <a:fld id="{9DCE264E-2AC9-4C85-9165-CBE0CFCDE7F1}" type="slidenum">
              <a:rPr lang="en-US" smtClean="0"/>
              <a:t>‹#›</a:t>
            </a:fld>
            <a:endParaRPr lang="en-US"/>
          </a:p>
        </p:txBody>
      </p:sp>
    </p:spTree>
    <p:extLst>
      <p:ext uri="{BB962C8B-B14F-4D97-AF65-F5344CB8AC3E}">
        <p14:creationId xmlns:p14="http://schemas.microsoft.com/office/powerpoint/2010/main" val="71830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8EE97-7C4B-4F27-B929-1074472E7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696EF2-2C99-49D0-BF58-C18195A2C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5D777-3D47-4304-87F8-E4B147FEA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A3961-0D3A-4CBD-BE13-7A7D492E8965}" type="datetimeFigureOut">
              <a:rPr lang="en-US" smtClean="0"/>
              <a:t>12/19/2025</a:t>
            </a:fld>
            <a:endParaRPr lang="en-US"/>
          </a:p>
        </p:txBody>
      </p:sp>
      <p:sp>
        <p:nvSpPr>
          <p:cNvPr id="5" name="Footer Placeholder 4">
            <a:extLst>
              <a:ext uri="{FF2B5EF4-FFF2-40B4-BE49-F238E27FC236}">
                <a16:creationId xmlns:a16="http://schemas.microsoft.com/office/drawing/2014/main" id="{A0081A1B-B390-40EE-8D58-FF692EF27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084785-E67F-4445-8F24-EF3D2DB04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E264E-2AC9-4C85-9165-CBE0CFCDE7F1}" type="slidenum">
              <a:rPr lang="en-US" smtClean="0"/>
              <a:t>‹#›</a:t>
            </a:fld>
            <a:endParaRPr lang="en-US"/>
          </a:p>
        </p:txBody>
      </p:sp>
    </p:spTree>
    <p:extLst>
      <p:ext uri="{BB962C8B-B14F-4D97-AF65-F5344CB8AC3E}">
        <p14:creationId xmlns:p14="http://schemas.microsoft.com/office/powerpoint/2010/main" val="148498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pa.gov/us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pa.gov/ust/ust-performance-measur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A249-71B5-479D-85D4-2C787BD7DCF1}"/>
              </a:ext>
            </a:extLst>
          </p:cNvPr>
          <p:cNvSpPr>
            <a:spLocks noGrp="1"/>
          </p:cNvSpPr>
          <p:nvPr>
            <p:ph type="ctrTitle"/>
          </p:nvPr>
        </p:nvSpPr>
        <p:spPr>
          <a:xfrm>
            <a:off x="1524000" y="741363"/>
            <a:ext cx="9144000" cy="2387600"/>
          </a:xfrm>
        </p:spPr>
        <p:txBody>
          <a:bodyPr/>
          <a:lstStyle/>
          <a:p>
            <a:r>
              <a:rPr lang="en-US" b="1" dirty="0"/>
              <a:t>20 Years Of Progress </a:t>
            </a:r>
            <a:br>
              <a:rPr lang="en-US" b="1" dirty="0"/>
            </a:br>
            <a:r>
              <a:rPr lang="en-US" b="1" dirty="0"/>
              <a:t>Closing LUST Sites</a:t>
            </a:r>
          </a:p>
        </p:txBody>
      </p:sp>
      <p:sp>
        <p:nvSpPr>
          <p:cNvPr id="3" name="Subtitle 2">
            <a:extLst>
              <a:ext uri="{FF2B5EF4-FFF2-40B4-BE49-F238E27FC236}">
                <a16:creationId xmlns:a16="http://schemas.microsoft.com/office/drawing/2014/main" id="{0BE1742D-61D5-450A-9D99-8EA255511520}"/>
              </a:ext>
            </a:extLst>
          </p:cNvPr>
          <p:cNvSpPr>
            <a:spLocks noGrp="1"/>
          </p:cNvSpPr>
          <p:nvPr>
            <p:ph type="subTitle" idx="1"/>
          </p:nvPr>
        </p:nvSpPr>
        <p:spPr>
          <a:xfrm>
            <a:off x="1524000" y="3429000"/>
            <a:ext cx="9144000" cy="752475"/>
          </a:xfrm>
        </p:spPr>
        <p:txBody>
          <a:bodyPr>
            <a:normAutofit/>
          </a:bodyPr>
          <a:lstStyle/>
          <a:p>
            <a:r>
              <a:rPr lang="en-US" sz="3200" dirty="0"/>
              <a:t>% Of LUST Sites Closed (Cumulative) By State</a:t>
            </a:r>
          </a:p>
          <a:p>
            <a:endParaRPr lang="en-US" dirty="0"/>
          </a:p>
          <a:p>
            <a:endParaRPr lang="en-US" dirty="0"/>
          </a:p>
        </p:txBody>
      </p:sp>
      <p:sp>
        <p:nvSpPr>
          <p:cNvPr id="4" name="TextBox 3">
            <a:extLst>
              <a:ext uri="{FF2B5EF4-FFF2-40B4-BE49-F238E27FC236}">
                <a16:creationId xmlns:a16="http://schemas.microsoft.com/office/drawing/2014/main" id="{CB343637-F636-4DDF-B241-55F8D2628872}"/>
              </a:ext>
            </a:extLst>
          </p:cNvPr>
          <p:cNvSpPr txBox="1"/>
          <p:nvPr/>
        </p:nvSpPr>
        <p:spPr>
          <a:xfrm>
            <a:off x="1523999" y="5038725"/>
            <a:ext cx="9001125" cy="1200329"/>
          </a:xfrm>
          <a:prstGeom prst="rect">
            <a:avLst/>
          </a:prstGeom>
          <a:noFill/>
        </p:spPr>
        <p:txBody>
          <a:bodyPr wrap="square" rtlCol="0">
            <a:spAutoFit/>
          </a:bodyPr>
          <a:lstStyle/>
          <a:p>
            <a:r>
              <a:rPr lang="en-US" dirty="0"/>
              <a:t>U.S. Environmental Protection Agency </a:t>
            </a:r>
          </a:p>
          <a:p>
            <a:r>
              <a:rPr lang="en-US" dirty="0"/>
              <a:t>Office of Underground Storage Tanks</a:t>
            </a:r>
            <a:endParaRPr lang="en-US" dirty="0">
              <a:ea typeface="Calibri"/>
              <a:cs typeface="Calibri"/>
            </a:endParaRPr>
          </a:p>
          <a:p>
            <a:r>
              <a:rPr lang="en-US" dirty="0">
                <a:hlinkClick r:id="rId2"/>
              </a:rPr>
              <a:t>www.epa.gov/ust</a:t>
            </a:r>
            <a:r>
              <a:rPr lang="en-US" dirty="0"/>
              <a:t> </a:t>
            </a:r>
          </a:p>
          <a:p>
            <a:r>
              <a:rPr lang="en-US" dirty="0">
                <a:ea typeface="Calibri"/>
                <a:cs typeface="Calibri"/>
              </a:rPr>
              <a:t>December 2025</a:t>
            </a:r>
          </a:p>
        </p:txBody>
      </p:sp>
    </p:spTree>
    <p:extLst>
      <p:ext uri="{BB962C8B-B14F-4D97-AF65-F5344CB8AC3E}">
        <p14:creationId xmlns:p14="http://schemas.microsoft.com/office/powerpoint/2010/main" val="396685839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2F839A-3F9E-8F78-176F-EF4FB7221A07}"/>
              </a:ext>
            </a:extLst>
          </p:cNvPr>
          <p:cNvSpPr/>
          <p:nvPr/>
        </p:nvSpPr>
        <p:spPr>
          <a:xfrm>
            <a:off x="700592" y="397401"/>
            <a:ext cx="10790815" cy="6063198"/>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rPr>
              <a:t>The Problem</a:t>
            </a:r>
            <a:r>
              <a:rPr lang="en-US" sz="24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Contamination from underground storage tank releases threatens groundwater, the source of drinking water for nearly half of all Americans. Addressing UST release sites remaining to be cleaned up continues to be a high priority for EPA and our state, territorial, and Tribal partners.   </a:t>
            </a:r>
          </a:p>
          <a:p>
            <a:endParaRPr lang="en-US" sz="2400" dirty="0">
              <a:highlight>
                <a:srgbClr val="FFFF00"/>
              </a:highlight>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rPr>
              <a:t>Working Towards a Solution  </a:t>
            </a:r>
            <a:r>
              <a:rPr lang="en-US" sz="24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The national UST program has cleaned up nearly 528,000 UST release sites over the history of the program. As of September 2025, thirty-nine states have closed over 90 percent of their UST release sites. </a:t>
            </a:r>
          </a:p>
          <a:p>
            <a:endParaRPr lang="en-US" sz="2000" i="1" dirty="0">
              <a:latin typeface="Calibri" panose="020F0502020204030204" pitchFamily="34" charset="0"/>
              <a:ea typeface="Calibri" panose="020F0502020204030204" pitchFamily="34" charset="0"/>
            </a:endParaRPr>
          </a:p>
          <a:p>
            <a:r>
              <a:rPr lang="en-US" sz="2000" b="1" i="1" dirty="0">
                <a:latin typeface="Calibri" panose="020F0502020204030204" pitchFamily="34" charset="0"/>
                <a:ea typeface="Calibri" panose="020F0502020204030204" pitchFamily="34" charset="0"/>
              </a:rPr>
              <a:t>Recognizing 20 Years of Progress </a:t>
            </a:r>
          </a:p>
          <a:p>
            <a:r>
              <a:rPr lang="en-US" sz="2000" dirty="0">
                <a:latin typeface="Calibri" panose="020F0502020204030204" pitchFamily="34" charset="0"/>
                <a:ea typeface="Calibri" panose="020F0502020204030204" pitchFamily="34" charset="0"/>
              </a:rPr>
              <a:t>EPA and our partners have reduced the backlog of UST release sites from over 119,000 in 2005 to under 54,000 in 2025. The maps on the following slides show progress each state and territory have made over the past 20 years (in 5-year intervals). The maps display the percentage of sites closed, representing cumulative cleanups completed out of cumulative confirmed releases. </a:t>
            </a:r>
          </a:p>
          <a:p>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More information on cleanups and other program performance measures can be found at </a:t>
            </a:r>
            <a:r>
              <a:rPr lang="en-US" sz="2000" dirty="0">
                <a:hlinkClick r:id="rId2"/>
              </a:rPr>
              <a:t>www.epa.gov/ust/ust-performance-measures</a:t>
            </a:r>
            <a:r>
              <a:rPr lang="en-US" sz="2000" dirty="0"/>
              <a:t>. </a:t>
            </a:r>
            <a:endParaRPr lang="en-US" sz="2000" dirty="0">
              <a:latin typeface="Calibri" panose="020F0502020204030204" pitchFamily="34" charset="0"/>
              <a:ea typeface="Calibri" panose="020F0502020204030204" pitchFamily="34" charset="0"/>
            </a:endParaRPr>
          </a:p>
          <a:p>
            <a:pPr lvl="1"/>
            <a:r>
              <a:rPr lang="en-US" sz="1600" dirty="0">
                <a:latin typeface="Calibri" panose="020F0502020204030204" pitchFamily="34" charset="0"/>
                <a:ea typeface="Calibri" panose="020F0502020204030204" pitchFamily="34" charset="0"/>
              </a:rPr>
              <a:t>* UST release sites are also commonly referred to as Leaking Underground Storage Tank sites or LUST sites.</a:t>
            </a:r>
            <a:endParaRPr lang="en-US" sz="1600" dirty="0">
              <a:solidFill>
                <a:srgbClr val="1F497D"/>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5923234"/>
      </p:ext>
    </p:extLst>
  </p:cSld>
  <p:clrMapOvr>
    <a:masterClrMapping/>
  </p:clrMapOvr>
  <mc:AlternateContent xmlns:mc="http://schemas.openxmlformats.org/markup-compatibility/2006" xmlns:p14="http://schemas.microsoft.com/office/powerpoint/2010/main">
    <mc:Choice Requires="p14">
      <p:transition spd="slow" p14:dur="1500" advClick="0" advTm="30000">
        <p:fade/>
      </p:transition>
    </mc:Choice>
    <mc:Fallback xmlns="">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AI-generated content may be incorrect.">
            <a:extLst>
              <a:ext uri="{FF2B5EF4-FFF2-40B4-BE49-F238E27FC236}">
                <a16:creationId xmlns:a16="http://schemas.microsoft.com/office/drawing/2014/main" id="{348251E6-1995-3742-870F-667F69C18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grpSp>
        <p:nvGrpSpPr>
          <p:cNvPr id="4" name="Group 3">
            <a:extLst>
              <a:ext uri="{FF2B5EF4-FFF2-40B4-BE49-F238E27FC236}">
                <a16:creationId xmlns:a16="http://schemas.microsoft.com/office/drawing/2014/main" id="{CB540384-7058-4282-A6C6-B70849AE8F2E}"/>
              </a:ext>
            </a:extLst>
          </p:cNvPr>
          <p:cNvGrpSpPr/>
          <p:nvPr/>
        </p:nvGrpSpPr>
        <p:grpSpPr>
          <a:xfrm>
            <a:off x="8626318" y="3725064"/>
            <a:ext cx="2186608" cy="1077218"/>
            <a:chOff x="9263270" y="3923846"/>
            <a:chExt cx="2186608" cy="1077218"/>
          </a:xfrm>
        </p:grpSpPr>
        <p:sp>
          <p:nvSpPr>
            <p:cNvPr id="5" name="TextBox 4">
              <a:extLst>
                <a:ext uri="{FF2B5EF4-FFF2-40B4-BE49-F238E27FC236}">
                  <a16:creationId xmlns:a16="http://schemas.microsoft.com/office/drawing/2014/main" id="{E1C29D76-A518-434E-BCD0-A5A34B3703E7}"/>
                </a:ext>
              </a:extLst>
            </p:cNvPr>
            <p:cNvSpPr txBox="1"/>
            <p:nvPr/>
          </p:nvSpPr>
          <p:spPr>
            <a:xfrm>
              <a:off x="9263270" y="3923846"/>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6" name="Rectangle 5">
              <a:extLst>
                <a:ext uri="{FF2B5EF4-FFF2-40B4-BE49-F238E27FC236}">
                  <a16:creationId xmlns:a16="http://schemas.microsoft.com/office/drawing/2014/main" id="{4CBFA770-36DF-46E8-8BC7-62400BC25614}"/>
                </a:ext>
              </a:extLst>
            </p:cNvPr>
            <p:cNvSpPr/>
            <p:nvPr/>
          </p:nvSpPr>
          <p:spPr>
            <a:xfrm>
              <a:off x="10005391" y="4290177"/>
              <a:ext cx="198783" cy="172278"/>
            </a:xfrm>
            <a:prstGeom prst="rect">
              <a:avLst/>
            </a:prstGeom>
            <a:solidFill>
              <a:srgbClr val="E4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a:extLst>
                <a:ext uri="{FF2B5EF4-FFF2-40B4-BE49-F238E27FC236}">
                  <a16:creationId xmlns:a16="http://schemas.microsoft.com/office/drawing/2014/main" id="{42A4AB67-B097-485F-A827-18B85F415924}"/>
                </a:ext>
              </a:extLst>
            </p:cNvPr>
            <p:cNvSpPr/>
            <p:nvPr/>
          </p:nvSpPr>
          <p:spPr>
            <a:xfrm>
              <a:off x="10005391" y="4537221"/>
              <a:ext cx="198783" cy="172278"/>
            </a:xfrm>
            <a:prstGeom prst="rect">
              <a:avLst/>
            </a:prstGeom>
            <a:solidFill>
              <a:srgbClr val="FF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5D1769A-8C33-4F79-AC84-6A3ED237BA18}"/>
                </a:ext>
              </a:extLst>
            </p:cNvPr>
            <p:cNvSpPr/>
            <p:nvPr/>
          </p:nvSpPr>
          <p:spPr>
            <a:xfrm>
              <a:off x="10005391" y="4781217"/>
              <a:ext cx="198783" cy="172278"/>
            </a:xfrm>
            <a:prstGeom prst="rect">
              <a:avLst/>
            </a:prstGeom>
            <a:solidFill>
              <a:srgbClr val="73AF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a:extLst>
              <a:ext uri="{FF2B5EF4-FFF2-40B4-BE49-F238E27FC236}">
                <a16:creationId xmlns:a16="http://schemas.microsoft.com/office/drawing/2014/main" id="{80D6AE00-DF0A-41C8-9ED5-AA85A27F1003}"/>
              </a:ext>
            </a:extLst>
          </p:cNvPr>
          <p:cNvSpPr txBox="1">
            <a:spLocks/>
          </p:cNvSpPr>
          <p:nvPr/>
        </p:nvSpPr>
        <p:spPr>
          <a:xfrm>
            <a:off x="427383" y="11997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2005</a:t>
            </a:r>
          </a:p>
        </p:txBody>
      </p:sp>
      <p:sp>
        <p:nvSpPr>
          <p:cNvPr id="2" name="Rectangle 1">
            <a:extLst>
              <a:ext uri="{FF2B5EF4-FFF2-40B4-BE49-F238E27FC236}">
                <a16:creationId xmlns:a16="http://schemas.microsoft.com/office/drawing/2014/main" id="{5E0BA543-A2D8-ECA9-30DF-0D73AD8CE1AD}"/>
              </a:ext>
            </a:extLst>
          </p:cNvPr>
          <p:cNvSpPr/>
          <p:nvPr/>
        </p:nvSpPr>
        <p:spPr>
          <a:xfrm>
            <a:off x="6581953" y="5719313"/>
            <a:ext cx="1863306" cy="1173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1BCCF19-E36E-7A3E-082C-8901C24BC3A9}"/>
              </a:ext>
            </a:extLst>
          </p:cNvPr>
          <p:cNvSpPr txBox="1"/>
          <p:nvPr/>
        </p:nvSpPr>
        <p:spPr>
          <a:xfrm>
            <a:off x="1623868" y="6488668"/>
            <a:ext cx="1337213" cy="369332"/>
          </a:xfrm>
          <a:prstGeom prst="rect">
            <a:avLst/>
          </a:prstGeom>
          <a:solidFill>
            <a:schemeClr val="bg1"/>
          </a:solidFill>
        </p:spPr>
        <p:txBody>
          <a:bodyPr wrap="square" rtlCol="0">
            <a:spAutoFit/>
          </a:bodyPr>
          <a:lstStyle/>
          <a:p>
            <a:r>
              <a:rPr lang="en-US"/>
              <a:t> </a:t>
            </a:r>
          </a:p>
        </p:txBody>
      </p:sp>
    </p:spTree>
    <p:extLst>
      <p:ext uri="{BB962C8B-B14F-4D97-AF65-F5344CB8AC3E}">
        <p14:creationId xmlns:p14="http://schemas.microsoft.com/office/powerpoint/2010/main" val="2575937117"/>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AI-generated content may be incorrect.">
            <a:extLst>
              <a:ext uri="{FF2B5EF4-FFF2-40B4-BE49-F238E27FC236}">
                <a16:creationId xmlns:a16="http://schemas.microsoft.com/office/drawing/2014/main" id="{698C21EF-6DA2-ED93-6B5A-30CE6936D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sp>
        <p:nvSpPr>
          <p:cNvPr id="13" name="Title 1">
            <a:extLst>
              <a:ext uri="{FF2B5EF4-FFF2-40B4-BE49-F238E27FC236}">
                <a16:creationId xmlns:a16="http://schemas.microsoft.com/office/drawing/2014/main" id="{6E5620DF-86F9-435C-9ABB-40ADE2A8635F}"/>
              </a:ext>
            </a:extLst>
          </p:cNvPr>
          <p:cNvSpPr txBox="1">
            <a:spLocks/>
          </p:cNvSpPr>
          <p:nvPr/>
        </p:nvSpPr>
        <p:spPr>
          <a:xfrm>
            <a:off x="447822" y="19416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2010</a:t>
            </a:r>
          </a:p>
        </p:txBody>
      </p:sp>
      <p:sp>
        <p:nvSpPr>
          <p:cNvPr id="10" name="Rectangle 9">
            <a:extLst>
              <a:ext uri="{FF2B5EF4-FFF2-40B4-BE49-F238E27FC236}">
                <a16:creationId xmlns:a16="http://schemas.microsoft.com/office/drawing/2014/main" id="{32B9CB7E-7A49-633F-DAF9-E435E9BA3EC6}"/>
              </a:ext>
            </a:extLst>
          </p:cNvPr>
          <p:cNvSpPr/>
          <p:nvPr/>
        </p:nvSpPr>
        <p:spPr>
          <a:xfrm>
            <a:off x="6581953" y="5719313"/>
            <a:ext cx="1863306" cy="1173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C16E06E-7152-8B4F-A951-52415054C7B6}"/>
              </a:ext>
            </a:extLst>
          </p:cNvPr>
          <p:cNvSpPr txBox="1"/>
          <p:nvPr/>
        </p:nvSpPr>
        <p:spPr>
          <a:xfrm>
            <a:off x="1623868" y="6488668"/>
            <a:ext cx="1337213" cy="369332"/>
          </a:xfrm>
          <a:prstGeom prst="rect">
            <a:avLst/>
          </a:prstGeom>
          <a:solidFill>
            <a:schemeClr val="bg1"/>
          </a:solidFill>
        </p:spPr>
        <p:txBody>
          <a:bodyPr wrap="square" rtlCol="0">
            <a:spAutoFit/>
          </a:bodyPr>
          <a:lstStyle/>
          <a:p>
            <a:r>
              <a:rPr lang="en-US"/>
              <a:t> </a:t>
            </a:r>
          </a:p>
        </p:txBody>
      </p:sp>
      <p:sp>
        <p:nvSpPr>
          <p:cNvPr id="20" name="Rectangle 19">
            <a:extLst>
              <a:ext uri="{FF2B5EF4-FFF2-40B4-BE49-F238E27FC236}">
                <a16:creationId xmlns:a16="http://schemas.microsoft.com/office/drawing/2014/main" id="{F04979F4-338B-F53B-7AF4-0463090996A1}"/>
              </a:ext>
            </a:extLst>
          </p:cNvPr>
          <p:cNvSpPr/>
          <p:nvPr/>
        </p:nvSpPr>
        <p:spPr>
          <a:xfrm>
            <a:off x="9368439" y="4091395"/>
            <a:ext cx="198783" cy="172278"/>
          </a:xfrm>
          <a:prstGeom prst="rect">
            <a:avLst/>
          </a:prstGeom>
          <a:solidFill>
            <a:srgbClr val="E4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Rectangle 20">
            <a:extLst>
              <a:ext uri="{FF2B5EF4-FFF2-40B4-BE49-F238E27FC236}">
                <a16:creationId xmlns:a16="http://schemas.microsoft.com/office/drawing/2014/main" id="{AEAC87D2-8E26-94EA-733C-5A4E57E18254}"/>
              </a:ext>
            </a:extLst>
          </p:cNvPr>
          <p:cNvSpPr/>
          <p:nvPr/>
        </p:nvSpPr>
        <p:spPr>
          <a:xfrm>
            <a:off x="9368439" y="4338439"/>
            <a:ext cx="198783" cy="172278"/>
          </a:xfrm>
          <a:prstGeom prst="rect">
            <a:avLst/>
          </a:prstGeom>
          <a:solidFill>
            <a:srgbClr val="FF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C7262E3-72E5-8B0D-8207-798AE283CF69}"/>
              </a:ext>
            </a:extLst>
          </p:cNvPr>
          <p:cNvSpPr/>
          <p:nvPr/>
        </p:nvSpPr>
        <p:spPr>
          <a:xfrm>
            <a:off x="9368439" y="4582435"/>
            <a:ext cx="198783" cy="172278"/>
          </a:xfrm>
          <a:prstGeom prst="rect">
            <a:avLst/>
          </a:prstGeom>
          <a:solidFill>
            <a:srgbClr val="73AF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5E5ACA8-D1A7-3F44-07B5-F4B2F7477386}"/>
              </a:ext>
            </a:extLst>
          </p:cNvPr>
          <p:cNvSpPr txBox="1"/>
          <p:nvPr/>
        </p:nvSpPr>
        <p:spPr>
          <a:xfrm>
            <a:off x="8626318" y="3725064"/>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Tree>
    <p:extLst>
      <p:ext uri="{BB962C8B-B14F-4D97-AF65-F5344CB8AC3E}">
        <p14:creationId xmlns:p14="http://schemas.microsoft.com/office/powerpoint/2010/main" val="131263854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AI-generated content may be incorrect.">
            <a:extLst>
              <a:ext uri="{FF2B5EF4-FFF2-40B4-BE49-F238E27FC236}">
                <a16:creationId xmlns:a16="http://schemas.microsoft.com/office/drawing/2014/main" id="{AF153AC9-7553-4A2C-5592-56431CCF3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sp>
        <p:nvSpPr>
          <p:cNvPr id="12" name="Title 1">
            <a:extLst>
              <a:ext uri="{FF2B5EF4-FFF2-40B4-BE49-F238E27FC236}">
                <a16:creationId xmlns:a16="http://schemas.microsoft.com/office/drawing/2014/main" id="{54F838D8-5013-499F-ABE2-5D47DB3F58E7}"/>
              </a:ext>
            </a:extLst>
          </p:cNvPr>
          <p:cNvSpPr txBox="1">
            <a:spLocks/>
          </p:cNvSpPr>
          <p:nvPr/>
        </p:nvSpPr>
        <p:spPr>
          <a:xfrm>
            <a:off x="441009" y="26828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2015</a:t>
            </a:r>
          </a:p>
        </p:txBody>
      </p:sp>
      <p:sp>
        <p:nvSpPr>
          <p:cNvPr id="10" name="Rectangle 9">
            <a:extLst>
              <a:ext uri="{FF2B5EF4-FFF2-40B4-BE49-F238E27FC236}">
                <a16:creationId xmlns:a16="http://schemas.microsoft.com/office/drawing/2014/main" id="{70B61155-1578-03DD-7E02-0351D24249DC}"/>
              </a:ext>
            </a:extLst>
          </p:cNvPr>
          <p:cNvSpPr/>
          <p:nvPr/>
        </p:nvSpPr>
        <p:spPr>
          <a:xfrm>
            <a:off x="6581953" y="5719313"/>
            <a:ext cx="1863306" cy="1173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A566FA0-3BE3-978F-5D5D-6A494ECF5683}"/>
              </a:ext>
            </a:extLst>
          </p:cNvPr>
          <p:cNvSpPr txBox="1"/>
          <p:nvPr/>
        </p:nvSpPr>
        <p:spPr>
          <a:xfrm>
            <a:off x="1623868" y="6488668"/>
            <a:ext cx="1337213" cy="369332"/>
          </a:xfrm>
          <a:prstGeom prst="rect">
            <a:avLst/>
          </a:prstGeom>
          <a:solidFill>
            <a:schemeClr val="bg1"/>
          </a:solidFill>
        </p:spPr>
        <p:txBody>
          <a:bodyPr wrap="square" rtlCol="0">
            <a:spAutoFit/>
          </a:bodyPr>
          <a:lstStyle/>
          <a:p>
            <a:r>
              <a:rPr lang="en-US"/>
              <a:t> </a:t>
            </a:r>
          </a:p>
        </p:txBody>
      </p:sp>
      <p:sp>
        <p:nvSpPr>
          <p:cNvPr id="15" name="TextBox 14">
            <a:extLst>
              <a:ext uri="{FF2B5EF4-FFF2-40B4-BE49-F238E27FC236}">
                <a16:creationId xmlns:a16="http://schemas.microsoft.com/office/drawing/2014/main" id="{60FDD6C4-6742-26F2-BC5D-20C755DE688D}"/>
              </a:ext>
            </a:extLst>
          </p:cNvPr>
          <p:cNvSpPr txBox="1"/>
          <p:nvPr/>
        </p:nvSpPr>
        <p:spPr>
          <a:xfrm>
            <a:off x="8626318" y="3725064"/>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16" name="Rectangle 15">
            <a:extLst>
              <a:ext uri="{FF2B5EF4-FFF2-40B4-BE49-F238E27FC236}">
                <a16:creationId xmlns:a16="http://schemas.microsoft.com/office/drawing/2014/main" id="{A142A636-0E5B-236F-C239-9565BC203E71}"/>
              </a:ext>
            </a:extLst>
          </p:cNvPr>
          <p:cNvSpPr/>
          <p:nvPr/>
        </p:nvSpPr>
        <p:spPr>
          <a:xfrm>
            <a:off x="9368439" y="4091395"/>
            <a:ext cx="198783" cy="172278"/>
          </a:xfrm>
          <a:prstGeom prst="rect">
            <a:avLst/>
          </a:prstGeom>
          <a:solidFill>
            <a:srgbClr val="E4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Rectangle 16">
            <a:extLst>
              <a:ext uri="{FF2B5EF4-FFF2-40B4-BE49-F238E27FC236}">
                <a16:creationId xmlns:a16="http://schemas.microsoft.com/office/drawing/2014/main" id="{03138C47-AB3F-E096-7E5C-707DECA65007}"/>
              </a:ext>
            </a:extLst>
          </p:cNvPr>
          <p:cNvSpPr/>
          <p:nvPr/>
        </p:nvSpPr>
        <p:spPr>
          <a:xfrm>
            <a:off x="9368439" y="4338439"/>
            <a:ext cx="198783" cy="172278"/>
          </a:xfrm>
          <a:prstGeom prst="rect">
            <a:avLst/>
          </a:prstGeom>
          <a:solidFill>
            <a:srgbClr val="FF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EEE6059-0E41-AE65-C4FA-A2920F5AAD7C}"/>
              </a:ext>
            </a:extLst>
          </p:cNvPr>
          <p:cNvSpPr/>
          <p:nvPr/>
        </p:nvSpPr>
        <p:spPr>
          <a:xfrm>
            <a:off x="9368439" y="4582435"/>
            <a:ext cx="198783" cy="172278"/>
          </a:xfrm>
          <a:prstGeom prst="rect">
            <a:avLst/>
          </a:prstGeom>
          <a:solidFill>
            <a:srgbClr val="73AF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5782669"/>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AI-generated content may be incorrect.">
            <a:extLst>
              <a:ext uri="{FF2B5EF4-FFF2-40B4-BE49-F238E27FC236}">
                <a16:creationId xmlns:a16="http://schemas.microsoft.com/office/drawing/2014/main" id="{92D130EF-3242-51A9-1C55-46603987D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sp>
        <p:nvSpPr>
          <p:cNvPr id="12" name="Title 1">
            <a:extLst>
              <a:ext uri="{FF2B5EF4-FFF2-40B4-BE49-F238E27FC236}">
                <a16:creationId xmlns:a16="http://schemas.microsoft.com/office/drawing/2014/main" id="{5A5CE2A4-54BF-405F-82A3-226B1E7C69DE}"/>
              </a:ext>
            </a:extLst>
          </p:cNvPr>
          <p:cNvSpPr txBox="1">
            <a:spLocks/>
          </p:cNvSpPr>
          <p:nvPr/>
        </p:nvSpPr>
        <p:spPr>
          <a:xfrm>
            <a:off x="427383" y="33693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2020</a:t>
            </a:r>
          </a:p>
        </p:txBody>
      </p:sp>
      <p:sp>
        <p:nvSpPr>
          <p:cNvPr id="10" name="Rectangle 9">
            <a:extLst>
              <a:ext uri="{FF2B5EF4-FFF2-40B4-BE49-F238E27FC236}">
                <a16:creationId xmlns:a16="http://schemas.microsoft.com/office/drawing/2014/main" id="{0188071F-65C0-CFD2-C2A2-66F2E28A42A4}"/>
              </a:ext>
            </a:extLst>
          </p:cNvPr>
          <p:cNvSpPr/>
          <p:nvPr/>
        </p:nvSpPr>
        <p:spPr>
          <a:xfrm>
            <a:off x="6581953" y="5719313"/>
            <a:ext cx="1863306" cy="1173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406ECDD-CF7B-A3B6-534F-7108E4ADE294}"/>
              </a:ext>
            </a:extLst>
          </p:cNvPr>
          <p:cNvSpPr txBox="1"/>
          <p:nvPr/>
        </p:nvSpPr>
        <p:spPr>
          <a:xfrm>
            <a:off x="1623868" y="6488668"/>
            <a:ext cx="1337213" cy="369332"/>
          </a:xfrm>
          <a:prstGeom prst="rect">
            <a:avLst/>
          </a:prstGeom>
          <a:solidFill>
            <a:schemeClr val="bg1"/>
          </a:solidFill>
        </p:spPr>
        <p:txBody>
          <a:bodyPr wrap="square" rtlCol="0">
            <a:spAutoFit/>
          </a:bodyPr>
          <a:lstStyle/>
          <a:p>
            <a:r>
              <a:rPr lang="en-US"/>
              <a:t> </a:t>
            </a:r>
          </a:p>
        </p:txBody>
      </p:sp>
      <p:sp>
        <p:nvSpPr>
          <p:cNvPr id="16" name="TextBox 15">
            <a:extLst>
              <a:ext uri="{FF2B5EF4-FFF2-40B4-BE49-F238E27FC236}">
                <a16:creationId xmlns:a16="http://schemas.microsoft.com/office/drawing/2014/main" id="{06C1BAD9-5BF1-C66A-61C7-A12C0A51FF6D}"/>
              </a:ext>
            </a:extLst>
          </p:cNvPr>
          <p:cNvSpPr txBox="1"/>
          <p:nvPr/>
        </p:nvSpPr>
        <p:spPr>
          <a:xfrm>
            <a:off x="8626318" y="3725064"/>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17" name="Rectangle 16">
            <a:extLst>
              <a:ext uri="{FF2B5EF4-FFF2-40B4-BE49-F238E27FC236}">
                <a16:creationId xmlns:a16="http://schemas.microsoft.com/office/drawing/2014/main" id="{896BF7E7-6678-5B08-1582-E073237E6138}"/>
              </a:ext>
            </a:extLst>
          </p:cNvPr>
          <p:cNvSpPr/>
          <p:nvPr/>
        </p:nvSpPr>
        <p:spPr>
          <a:xfrm>
            <a:off x="9368439" y="4091395"/>
            <a:ext cx="198783" cy="172278"/>
          </a:xfrm>
          <a:prstGeom prst="rect">
            <a:avLst/>
          </a:prstGeom>
          <a:solidFill>
            <a:srgbClr val="E4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a:extLst>
              <a:ext uri="{FF2B5EF4-FFF2-40B4-BE49-F238E27FC236}">
                <a16:creationId xmlns:a16="http://schemas.microsoft.com/office/drawing/2014/main" id="{3051D752-095A-5E18-4DE6-32013DD4BD6B}"/>
              </a:ext>
            </a:extLst>
          </p:cNvPr>
          <p:cNvSpPr/>
          <p:nvPr/>
        </p:nvSpPr>
        <p:spPr>
          <a:xfrm>
            <a:off x="9368439" y="4338439"/>
            <a:ext cx="198783" cy="172278"/>
          </a:xfrm>
          <a:prstGeom prst="rect">
            <a:avLst/>
          </a:prstGeom>
          <a:solidFill>
            <a:srgbClr val="FF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B454F59-3570-5027-73F8-F06BE2554368}"/>
              </a:ext>
            </a:extLst>
          </p:cNvPr>
          <p:cNvSpPr/>
          <p:nvPr/>
        </p:nvSpPr>
        <p:spPr>
          <a:xfrm>
            <a:off x="9368439" y="4582435"/>
            <a:ext cx="198783" cy="172278"/>
          </a:xfrm>
          <a:prstGeom prst="rect">
            <a:avLst/>
          </a:prstGeom>
          <a:solidFill>
            <a:srgbClr val="73AF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017202"/>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4FE5-3178-9A6D-C48B-77B20FE0D7E7}"/>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78A01A56-1CDC-B4C1-F1DE-71CBBFA5F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sp>
        <p:nvSpPr>
          <p:cNvPr id="2" name="Title 1">
            <a:extLst>
              <a:ext uri="{FF2B5EF4-FFF2-40B4-BE49-F238E27FC236}">
                <a16:creationId xmlns:a16="http://schemas.microsoft.com/office/drawing/2014/main" id="{558C4BCA-0E63-0838-111C-6F9FB1B92EF9}"/>
              </a:ext>
            </a:extLst>
          </p:cNvPr>
          <p:cNvSpPr txBox="1">
            <a:spLocks/>
          </p:cNvSpPr>
          <p:nvPr/>
        </p:nvSpPr>
        <p:spPr>
          <a:xfrm>
            <a:off x="478971" y="376179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2025</a:t>
            </a:r>
          </a:p>
        </p:txBody>
      </p:sp>
      <p:sp>
        <p:nvSpPr>
          <p:cNvPr id="3" name="TextBox 2">
            <a:extLst>
              <a:ext uri="{FF2B5EF4-FFF2-40B4-BE49-F238E27FC236}">
                <a16:creationId xmlns:a16="http://schemas.microsoft.com/office/drawing/2014/main" id="{53502DCB-193A-D555-296E-735E167A92E1}"/>
              </a:ext>
            </a:extLst>
          </p:cNvPr>
          <p:cNvSpPr txBox="1"/>
          <p:nvPr/>
        </p:nvSpPr>
        <p:spPr>
          <a:xfrm>
            <a:off x="1546230" y="6488668"/>
            <a:ext cx="1337213" cy="369332"/>
          </a:xfrm>
          <a:prstGeom prst="rect">
            <a:avLst/>
          </a:prstGeom>
          <a:solidFill>
            <a:schemeClr val="bg1"/>
          </a:solidFill>
        </p:spPr>
        <p:txBody>
          <a:bodyPr wrap="square" rtlCol="0">
            <a:spAutoFit/>
          </a:bodyPr>
          <a:lstStyle/>
          <a:p>
            <a:r>
              <a:rPr lang="en-US"/>
              <a:t> </a:t>
            </a:r>
          </a:p>
        </p:txBody>
      </p:sp>
      <p:sp>
        <p:nvSpPr>
          <p:cNvPr id="16" name="Rectangle 15">
            <a:extLst>
              <a:ext uri="{FF2B5EF4-FFF2-40B4-BE49-F238E27FC236}">
                <a16:creationId xmlns:a16="http://schemas.microsoft.com/office/drawing/2014/main" id="{B2BB44C0-77A3-85B0-8AEF-A3189F3EB6E3}"/>
              </a:ext>
            </a:extLst>
          </p:cNvPr>
          <p:cNvSpPr/>
          <p:nvPr/>
        </p:nvSpPr>
        <p:spPr>
          <a:xfrm>
            <a:off x="6581953" y="5719313"/>
            <a:ext cx="1863306" cy="117319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D9873D3-231C-75CF-3F1C-C0553328F2CD}"/>
              </a:ext>
            </a:extLst>
          </p:cNvPr>
          <p:cNvSpPr txBox="1"/>
          <p:nvPr/>
        </p:nvSpPr>
        <p:spPr>
          <a:xfrm>
            <a:off x="1623868" y="6488668"/>
            <a:ext cx="1337213" cy="369332"/>
          </a:xfrm>
          <a:prstGeom prst="rect">
            <a:avLst/>
          </a:prstGeom>
          <a:solidFill>
            <a:schemeClr val="bg1"/>
          </a:solidFill>
        </p:spPr>
        <p:txBody>
          <a:bodyPr wrap="square" rtlCol="0">
            <a:spAutoFit/>
          </a:bodyPr>
          <a:lstStyle/>
          <a:p>
            <a:r>
              <a:rPr lang="en-US"/>
              <a:t> </a:t>
            </a:r>
          </a:p>
        </p:txBody>
      </p:sp>
      <p:sp>
        <p:nvSpPr>
          <p:cNvPr id="20" name="TextBox 19">
            <a:extLst>
              <a:ext uri="{FF2B5EF4-FFF2-40B4-BE49-F238E27FC236}">
                <a16:creationId xmlns:a16="http://schemas.microsoft.com/office/drawing/2014/main" id="{EA122FF0-7081-1B48-456D-B77C07421BCD}"/>
              </a:ext>
            </a:extLst>
          </p:cNvPr>
          <p:cNvSpPr txBox="1"/>
          <p:nvPr/>
        </p:nvSpPr>
        <p:spPr>
          <a:xfrm>
            <a:off x="8626318" y="3725064"/>
            <a:ext cx="2186608" cy="1077218"/>
          </a:xfrm>
          <a:prstGeom prst="rect">
            <a:avLst/>
          </a:prstGeom>
          <a:noFill/>
        </p:spPr>
        <p:txBody>
          <a:bodyPr wrap="square" rtlCol="0">
            <a:spAutoFit/>
          </a:bodyPr>
          <a:lstStyle/>
          <a:p>
            <a:r>
              <a:rPr lang="en-US" sz="1600" dirty="0"/>
              <a:t>     % Backlog Reduction</a:t>
            </a:r>
          </a:p>
          <a:p>
            <a:r>
              <a:rPr lang="en-US" sz="1600" dirty="0"/>
              <a:t>	≤79%</a:t>
            </a:r>
          </a:p>
          <a:p>
            <a:r>
              <a:rPr lang="en-US" sz="1600" dirty="0"/>
              <a:t>	80-89%</a:t>
            </a:r>
          </a:p>
          <a:p>
            <a:r>
              <a:rPr lang="en-US" sz="1600" dirty="0"/>
              <a:t>	90-100%</a:t>
            </a:r>
          </a:p>
        </p:txBody>
      </p:sp>
      <p:sp>
        <p:nvSpPr>
          <p:cNvPr id="21" name="Rectangle 20">
            <a:extLst>
              <a:ext uri="{FF2B5EF4-FFF2-40B4-BE49-F238E27FC236}">
                <a16:creationId xmlns:a16="http://schemas.microsoft.com/office/drawing/2014/main" id="{ADC103C6-9592-657F-F90D-7F6288A0E16E}"/>
              </a:ext>
            </a:extLst>
          </p:cNvPr>
          <p:cNvSpPr/>
          <p:nvPr/>
        </p:nvSpPr>
        <p:spPr>
          <a:xfrm>
            <a:off x="9368439" y="4091395"/>
            <a:ext cx="198783" cy="172278"/>
          </a:xfrm>
          <a:prstGeom prst="rect">
            <a:avLst/>
          </a:prstGeom>
          <a:solidFill>
            <a:srgbClr val="E4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Rectangle 21">
            <a:extLst>
              <a:ext uri="{FF2B5EF4-FFF2-40B4-BE49-F238E27FC236}">
                <a16:creationId xmlns:a16="http://schemas.microsoft.com/office/drawing/2014/main" id="{CD4549F4-61B5-1E37-5E09-5F43C6E74B5D}"/>
              </a:ext>
            </a:extLst>
          </p:cNvPr>
          <p:cNvSpPr/>
          <p:nvPr/>
        </p:nvSpPr>
        <p:spPr>
          <a:xfrm>
            <a:off x="9368439" y="4338439"/>
            <a:ext cx="198783" cy="172278"/>
          </a:xfrm>
          <a:prstGeom prst="rect">
            <a:avLst/>
          </a:prstGeom>
          <a:solidFill>
            <a:srgbClr val="FF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658908D-9B83-5F6A-F98D-160899B6B632}"/>
              </a:ext>
            </a:extLst>
          </p:cNvPr>
          <p:cNvSpPr/>
          <p:nvPr/>
        </p:nvSpPr>
        <p:spPr>
          <a:xfrm>
            <a:off x="9368439" y="4582435"/>
            <a:ext cx="198783" cy="172278"/>
          </a:xfrm>
          <a:prstGeom prst="rect">
            <a:avLst/>
          </a:prstGeom>
          <a:solidFill>
            <a:srgbClr val="73AF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7193517"/>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1E8C-3AF2-42C5-9C70-087E4BA8EF50}"/>
              </a:ext>
            </a:extLst>
          </p:cNvPr>
          <p:cNvSpPr>
            <a:spLocks noGrp="1"/>
          </p:cNvSpPr>
          <p:nvPr>
            <p:ph type="title"/>
          </p:nvPr>
        </p:nvSpPr>
        <p:spPr>
          <a:xfrm>
            <a:off x="847344" y="300505"/>
            <a:ext cx="10506456" cy="1197864"/>
          </a:xfrm>
        </p:spPr>
        <p:txBody>
          <a:bodyPr vert="horz" lIns="91440" tIns="45720" rIns="91440" bIns="45720" rtlCol="0" anchor="b">
            <a:normAutofit/>
          </a:bodyPr>
          <a:lstStyle/>
          <a:p>
            <a:pPr algn="ctr"/>
            <a:r>
              <a:rPr lang="en-US" sz="5400" dirty="0"/>
              <a:t>20 Years Of Progress</a:t>
            </a:r>
          </a:p>
        </p:txBody>
      </p:sp>
      <p:sp>
        <p:nvSpPr>
          <p:cNvPr id="10" name="Title 1">
            <a:extLst>
              <a:ext uri="{FF2B5EF4-FFF2-40B4-BE49-F238E27FC236}">
                <a16:creationId xmlns:a16="http://schemas.microsoft.com/office/drawing/2014/main" id="{E03871E8-37DD-45B3-88EA-297FA6652019}"/>
              </a:ext>
            </a:extLst>
          </p:cNvPr>
          <p:cNvSpPr txBox="1">
            <a:spLocks/>
          </p:cNvSpPr>
          <p:nvPr/>
        </p:nvSpPr>
        <p:spPr>
          <a:xfrm>
            <a:off x="2028908" y="5759350"/>
            <a:ext cx="1656522" cy="827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2005</a:t>
            </a:r>
          </a:p>
        </p:txBody>
      </p:sp>
      <p:sp>
        <p:nvSpPr>
          <p:cNvPr id="12" name="Title 1">
            <a:extLst>
              <a:ext uri="{FF2B5EF4-FFF2-40B4-BE49-F238E27FC236}">
                <a16:creationId xmlns:a16="http://schemas.microsoft.com/office/drawing/2014/main" id="{3DF36B4A-917A-46AC-93D5-10D1FF900625}"/>
              </a:ext>
            </a:extLst>
          </p:cNvPr>
          <p:cNvSpPr txBox="1">
            <a:spLocks/>
          </p:cNvSpPr>
          <p:nvPr/>
        </p:nvSpPr>
        <p:spPr>
          <a:xfrm>
            <a:off x="8256962" y="5757685"/>
            <a:ext cx="1656522" cy="827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2025</a:t>
            </a:r>
          </a:p>
        </p:txBody>
      </p:sp>
      <p:grpSp>
        <p:nvGrpSpPr>
          <p:cNvPr id="17" name="Group 16">
            <a:extLst>
              <a:ext uri="{FF2B5EF4-FFF2-40B4-BE49-F238E27FC236}">
                <a16:creationId xmlns:a16="http://schemas.microsoft.com/office/drawing/2014/main" id="{C7A85822-3CE4-4012-A2F3-7E139694CEC1}"/>
              </a:ext>
            </a:extLst>
          </p:cNvPr>
          <p:cNvGrpSpPr/>
          <p:nvPr/>
        </p:nvGrpSpPr>
        <p:grpSpPr>
          <a:xfrm>
            <a:off x="4803489" y="5790431"/>
            <a:ext cx="2585022" cy="954107"/>
            <a:chOff x="9515125" y="3851569"/>
            <a:chExt cx="2186608" cy="1242188"/>
          </a:xfrm>
        </p:grpSpPr>
        <p:sp>
          <p:nvSpPr>
            <p:cNvPr id="18" name="TextBox 17">
              <a:extLst>
                <a:ext uri="{FF2B5EF4-FFF2-40B4-BE49-F238E27FC236}">
                  <a16:creationId xmlns:a16="http://schemas.microsoft.com/office/drawing/2014/main" id="{95833300-AC77-4B18-AA81-1B4156ECC26F}"/>
                </a:ext>
              </a:extLst>
            </p:cNvPr>
            <p:cNvSpPr txBox="1"/>
            <p:nvPr/>
          </p:nvSpPr>
          <p:spPr>
            <a:xfrm>
              <a:off x="9515125" y="3851569"/>
              <a:ext cx="2186608" cy="1242188"/>
            </a:xfrm>
            <a:prstGeom prst="rect">
              <a:avLst/>
            </a:prstGeom>
            <a:noFill/>
          </p:spPr>
          <p:txBody>
            <a:bodyPr wrap="square" rtlCol="0">
              <a:spAutoFit/>
            </a:bodyPr>
            <a:lstStyle/>
            <a:p>
              <a:r>
                <a:rPr lang="en-US" sz="1400" dirty="0"/>
                <a:t>     % Backlog Reduction</a:t>
              </a:r>
            </a:p>
            <a:p>
              <a:r>
                <a:rPr lang="en-US" sz="1400" dirty="0"/>
                <a:t>	≤79%</a:t>
              </a:r>
            </a:p>
            <a:p>
              <a:r>
                <a:rPr lang="en-US" sz="1400" dirty="0"/>
                <a:t>	80-89%</a:t>
              </a:r>
            </a:p>
            <a:p>
              <a:r>
                <a:rPr lang="en-US" sz="1400" dirty="0"/>
                <a:t>	90-100%</a:t>
              </a:r>
            </a:p>
          </p:txBody>
        </p:sp>
        <p:sp>
          <p:nvSpPr>
            <p:cNvPr id="19" name="Rectangle 18">
              <a:extLst>
                <a:ext uri="{FF2B5EF4-FFF2-40B4-BE49-F238E27FC236}">
                  <a16:creationId xmlns:a16="http://schemas.microsoft.com/office/drawing/2014/main" id="{FBE281C5-74E6-4DFA-AE62-1362B95345CC}"/>
                </a:ext>
              </a:extLst>
            </p:cNvPr>
            <p:cNvSpPr/>
            <p:nvPr/>
          </p:nvSpPr>
          <p:spPr>
            <a:xfrm>
              <a:off x="10005391" y="4290177"/>
              <a:ext cx="198783" cy="172278"/>
            </a:xfrm>
            <a:prstGeom prst="rect">
              <a:avLst/>
            </a:prstGeom>
            <a:solidFill>
              <a:srgbClr val="E4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ectangle 19">
              <a:extLst>
                <a:ext uri="{FF2B5EF4-FFF2-40B4-BE49-F238E27FC236}">
                  <a16:creationId xmlns:a16="http://schemas.microsoft.com/office/drawing/2014/main" id="{A6D65978-2D49-45CF-B09B-39D551C87920}"/>
                </a:ext>
              </a:extLst>
            </p:cNvPr>
            <p:cNvSpPr/>
            <p:nvPr/>
          </p:nvSpPr>
          <p:spPr>
            <a:xfrm>
              <a:off x="10005391" y="4537221"/>
              <a:ext cx="198783" cy="172278"/>
            </a:xfrm>
            <a:prstGeom prst="rect">
              <a:avLst/>
            </a:prstGeom>
            <a:solidFill>
              <a:srgbClr val="FF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BA9CE8-8831-40CB-A185-7B108ADBB8BF}"/>
                </a:ext>
              </a:extLst>
            </p:cNvPr>
            <p:cNvSpPr/>
            <p:nvPr/>
          </p:nvSpPr>
          <p:spPr>
            <a:xfrm>
              <a:off x="10005391" y="4781217"/>
              <a:ext cx="198783" cy="172278"/>
            </a:xfrm>
            <a:prstGeom prst="rect">
              <a:avLst/>
            </a:prstGeom>
            <a:solidFill>
              <a:srgbClr val="73AF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9FBC081-F7D3-F0FD-F1A0-C2D06AB9E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513" y="1772242"/>
            <a:ext cx="5397673" cy="3778371"/>
          </a:xfrm>
          <a:prstGeom prst="rect">
            <a:avLst/>
          </a:prstGeom>
        </p:spPr>
      </p:pic>
      <p:pic>
        <p:nvPicPr>
          <p:cNvPr id="4" name="Picture 3" descr="Map&#10;&#10;AI-generated content may be incorrect.">
            <a:extLst>
              <a:ext uri="{FF2B5EF4-FFF2-40B4-BE49-F238E27FC236}">
                <a16:creationId xmlns:a16="http://schemas.microsoft.com/office/drawing/2014/main" id="{CA12B371-8B23-D270-51C1-034D397BD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14" y="1647645"/>
            <a:ext cx="5397672" cy="3778370"/>
          </a:xfrm>
          <a:prstGeom prst="rect">
            <a:avLst/>
          </a:prstGeom>
        </p:spPr>
      </p:pic>
      <p:sp>
        <p:nvSpPr>
          <p:cNvPr id="5" name="TextBox 4">
            <a:extLst>
              <a:ext uri="{FF2B5EF4-FFF2-40B4-BE49-F238E27FC236}">
                <a16:creationId xmlns:a16="http://schemas.microsoft.com/office/drawing/2014/main" id="{A1DB2C35-B3FC-0621-BB12-06AD5FC2A666}"/>
              </a:ext>
            </a:extLst>
          </p:cNvPr>
          <p:cNvSpPr txBox="1"/>
          <p:nvPr/>
        </p:nvSpPr>
        <p:spPr>
          <a:xfrm>
            <a:off x="847344" y="5149866"/>
            <a:ext cx="1337213" cy="369332"/>
          </a:xfrm>
          <a:prstGeom prst="rect">
            <a:avLst/>
          </a:prstGeom>
          <a:solidFill>
            <a:schemeClr val="bg1"/>
          </a:solidFill>
        </p:spPr>
        <p:txBody>
          <a:bodyPr wrap="square" rtlCol="0">
            <a:spAutoFit/>
          </a:bodyPr>
          <a:lstStyle/>
          <a:p>
            <a:r>
              <a:rPr lang="en-US"/>
              <a:t> </a:t>
            </a:r>
          </a:p>
        </p:txBody>
      </p:sp>
      <p:sp>
        <p:nvSpPr>
          <p:cNvPr id="6" name="TextBox 5">
            <a:extLst>
              <a:ext uri="{FF2B5EF4-FFF2-40B4-BE49-F238E27FC236}">
                <a16:creationId xmlns:a16="http://schemas.microsoft.com/office/drawing/2014/main" id="{9FB0E88D-87CF-C2C6-9CC6-1D2BFEBEA4AC}"/>
              </a:ext>
            </a:extLst>
          </p:cNvPr>
          <p:cNvSpPr txBox="1"/>
          <p:nvPr/>
        </p:nvSpPr>
        <p:spPr>
          <a:xfrm>
            <a:off x="6245016" y="5238891"/>
            <a:ext cx="1337213" cy="369332"/>
          </a:xfrm>
          <a:prstGeom prst="rect">
            <a:avLst/>
          </a:prstGeom>
          <a:solidFill>
            <a:schemeClr val="bg1"/>
          </a:solidFill>
        </p:spPr>
        <p:txBody>
          <a:bodyPr wrap="square" rtlCol="0">
            <a:spAutoFit/>
          </a:bodyPr>
          <a:lstStyle/>
          <a:p>
            <a:r>
              <a:rPr lang="en-US"/>
              <a:t> </a:t>
            </a:r>
          </a:p>
        </p:txBody>
      </p:sp>
      <p:sp>
        <p:nvSpPr>
          <p:cNvPr id="7" name="Rectangle 6">
            <a:extLst>
              <a:ext uri="{FF2B5EF4-FFF2-40B4-BE49-F238E27FC236}">
                <a16:creationId xmlns:a16="http://schemas.microsoft.com/office/drawing/2014/main" id="{16DF6409-90DB-A6A8-9B21-AAE3D4BBF99A}"/>
              </a:ext>
            </a:extLst>
          </p:cNvPr>
          <p:cNvSpPr/>
          <p:nvPr/>
        </p:nvSpPr>
        <p:spPr>
          <a:xfrm>
            <a:off x="3470453" y="4807501"/>
            <a:ext cx="1025348" cy="6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5B4CAD6-E312-9C66-F297-43A890BF91F3}"/>
              </a:ext>
            </a:extLst>
          </p:cNvPr>
          <p:cNvSpPr/>
          <p:nvPr/>
        </p:nvSpPr>
        <p:spPr>
          <a:xfrm>
            <a:off x="9254033" y="4932216"/>
            <a:ext cx="1025348" cy="618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841136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346</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20 Years Of Progress  Closing LUST Sites</vt:lpstr>
      <vt:lpstr>PowerPoint Presentation</vt:lpstr>
      <vt:lpstr>PowerPoint Presentation</vt:lpstr>
      <vt:lpstr>PowerPoint Presentation</vt:lpstr>
      <vt:lpstr>PowerPoint Presentation</vt:lpstr>
      <vt:lpstr>PowerPoint Presentation</vt:lpstr>
      <vt:lpstr>PowerPoint Presentation</vt:lpstr>
      <vt:lpstr>20 Years Of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Sara</dc:creator>
  <cp:lastModifiedBy>Miller, Sara</cp:lastModifiedBy>
  <cp:revision>6</cp:revision>
  <dcterms:created xsi:type="dcterms:W3CDTF">2021-01-11T18:47:53Z</dcterms:created>
  <dcterms:modified xsi:type="dcterms:W3CDTF">2025-12-19T15:01:41Z</dcterms:modified>
</cp:coreProperties>
</file>