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49"/>
  </p:notesMasterIdLst>
  <p:sldIdLst>
    <p:sldId id="262" r:id="rId6"/>
    <p:sldId id="266" r:id="rId7"/>
    <p:sldId id="264" r:id="rId8"/>
    <p:sldId id="265" r:id="rId9"/>
    <p:sldId id="327" r:id="rId10"/>
    <p:sldId id="421" r:id="rId11"/>
    <p:sldId id="293" r:id="rId12"/>
    <p:sldId id="305" r:id="rId13"/>
    <p:sldId id="336" r:id="rId14"/>
    <p:sldId id="304" r:id="rId15"/>
    <p:sldId id="306" r:id="rId16"/>
    <p:sldId id="309" r:id="rId17"/>
    <p:sldId id="401" r:id="rId18"/>
    <p:sldId id="402" r:id="rId19"/>
    <p:sldId id="403" r:id="rId20"/>
    <p:sldId id="404" r:id="rId21"/>
    <p:sldId id="406" r:id="rId22"/>
    <p:sldId id="405" r:id="rId23"/>
    <p:sldId id="307" r:id="rId24"/>
    <p:sldId id="345" r:id="rId25"/>
    <p:sldId id="317" r:id="rId26"/>
    <p:sldId id="325" r:id="rId27"/>
    <p:sldId id="408" r:id="rId28"/>
    <p:sldId id="422" r:id="rId29"/>
    <p:sldId id="389" r:id="rId30"/>
    <p:sldId id="390" r:id="rId31"/>
    <p:sldId id="391" r:id="rId32"/>
    <p:sldId id="392" r:id="rId33"/>
    <p:sldId id="393" r:id="rId34"/>
    <p:sldId id="410" r:id="rId35"/>
    <p:sldId id="423" r:id="rId36"/>
    <p:sldId id="413" r:id="rId37"/>
    <p:sldId id="412" r:id="rId38"/>
    <p:sldId id="424" r:id="rId39"/>
    <p:sldId id="411" r:id="rId40"/>
    <p:sldId id="417" r:id="rId41"/>
    <p:sldId id="419" r:id="rId42"/>
    <p:sldId id="415" r:id="rId43"/>
    <p:sldId id="420" r:id="rId44"/>
    <p:sldId id="418" r:id="rId45"/>
    <p:sldId id="416" r:id="rId46"/>
    <p:sldId id="370" r:id="rId47"/>
    <p:sldId id="287" r:id="rId4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mas, Julia" initials="GJ" lastIdx="1" clrIdx="0">
    <p:extLst>
      <p:ext uri="{19B8F6BF-5375-455C-9EA6-DF929625EA0E}">
        <p15:presenceInfo xmlns:p15="http://schemas.microsoft.com/office/powerpoint/2012/main" userId="S::Gamas.Julia@epa.gov::c40aa719-84be-4bda-bbca-53dec2227883" providerId="AD"/>
      </p:ext>
    </p:extLst>
  </p:cmAuthor>
  <p:cmAuthor id="2" name="Geonczy, Maria" initials="GM" lastIdx="5" clrIdx="1">
    <p:extLst>
      <p:ext uri="{19B8F6BF-5375-455C-9EA6-DF929625EA0E}">
        <p15:presenceInfo xmlns:p15="http://schemas.microsoft.com/office/powerpoint/2012/main" userId="Geonczy, Mar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9180"/>
    <a:srgbClr val="16B0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99" autoAdjust="0"/>
    <p:restoredTop sz="93478" autoAdjust="0"/>
  </p:normalViewPr>
  <p:slideViewPr>
    <p:cSldViewPr snapToGrid="0" showGuides="1">
      <p:cViewPr varScale="1">
        <p:scale>
          <a:sx n="65" d="100"/>
          <a:sy n="65" d="100"/>
        </p:scale>
        <p:origin x="120" y="72"/>
      </p:cViewPr>
      <p:guideLst>
        <p:guide orient="horz" pos="2160"/>
        <p:guide pos="3840"/>
      </p:guideLst>
    </p:cSldViewPr>
  </p:slideViewPr>
  <p:outlineViewPr>
    <p:cViewPr>
      <p:scale>
        <a:sx n="33" d="100"/>
        <a:sy n="33" d="100"/>
      </p:scale>
      <p:origin x="0" y="-1154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mas, Julia" userId="c40aa719-84be-4bda-bbca-53dec2227883" providerId="ADAL" clId="{7FE76D3C-B00E-4869-834F-A8AC7039531A}"/>
    <pc:docChg chg="undo custSel addSld delSld modSld">
      <pc:chgData name="Gamas, Julia" userId="c40aa719-84be-4bda-bbca-53dec2227883" providerId="ADAL" clId="{7FE76D3C-B00E-4869-834F-A8AC7039531A}" dt="2026-03-19T18:56:00.164" v="1372" actId="20577"/>
      <pc:docMkLst>
        <pc:docMk/>
      </pc:docMkLst>
      <pc:sldChg chg="modSp mod">
        <pc:chgData name="Gamas, Julia" userId="c40aa719-84be-4bda-bbca-53dec2227883" providerId="ADAL" clId="{7FE76D3C-B00E-4869-834F-A8AC7039531A}" dt="2026-03-19T18:56:00.164" v="1372" actId="20577"/>
        <pc:sldMkLst>
          <pc:docMk/>
          <pc:sldMk cId="1366956549" sldId="262"/>
        </pc:sldMkLst>
        <pc:spChg chg="mod">
          <ac:chgData name="Gamas, Julia" userId="c40aa719-84be-4bda-bbca-53dec2227883" providerId="ADAL" clId="{7FE76D3C-B00E-4869-834F-A8AC7039531A}" dt="2026-03-19T18:56:00.164" v="1372" actId="20577"/>
          <ac:spMkLst>
            <pc:docMk/>
            <pc:sldMk cId="1366956549" sldId="262"/>
            <ac:spMk id="2" creationId="{00000000-0000-0000-0000-000000000000}"/>
          </ac:spMkLst>
        </pc:spChg>
      </pc:sldChg>
      <pc:sldChg chg="modSp mod">
        <pc:chgData name="Gamas, Julia" userId="c40aa719-84be-4bda-bbca-53dec2227883" providerId="ADAL" clId="{7FE76D3C-B00E-4869-834F-A8AC7039531A}" dt="2026-03-10T20:11:13.663" v="1238" actId="20577"/>
        <pc:sldMkLst>
          <pc:docMk/>
          <pc:sldMk cId="3322218630" sldId="287"/>
        </pc:sldMkLst>
        <pc:spChg chg="mod">
          <ac:chgData name="Gamas, Julia" userId="c40aa719-84be-4bda-bbca-53dec2227883" providerId="ADAL" clId="{7FE76D3C-B00E-4869-834F-A8AC7039531A}" dt="2026-03-10T20:11:13.663" v="1238" actId="20577"/>
          <ac:spMkLst>
            <pc:docMk/>
            <pc:sldMk cId="3322218630" sldId="287"/>
            <ac:spMk id="3" creationId="{2B78E8FD-DC26-4FCB-B701-32C6741993F7}"/>
          </ac:spMkLst>
        </pc:spChg>
      </pc:sldChg>
      <pc:sldChg chg="modSp mod">
        <pc:chgData name="Gamas, Julia" userId="c40aa719-84be-4bda-bbca-53dec2227883" providerId="ADAL" clId="{7FE76D3C-B00E-4869-834F-A8AC7039531A}" dt="2026-03-10T19:08:19.438" v="10" actId="1076"/>
        <pc:sldMkLst>
          <pc:docMk/>
          <pc:sldMk cId="2395259285" sldId="305"/>
        </pc:sldMkLst>
        <pc:spChg chg="mod ord">
          <ac:chgData name="Gamas, Julia" userId="c40aa719-84be-4bda-bbca-53dec2227883" providerId="ADAL" clId="{7FE76D3C-B00E-4869-834F-A8AC7039531A}" dt="2026-03-10T19:08:19.438" v="10" actId="1076"/>
          <ac:spMkLst>
            <pc:docMk/>
            <pc:sldMk cId="2395259285" sldId="305"/>
            <ac:spMk id="3" creationId="{706B24E8-D671-C386-0E88-9E9663A4D00A}"/>
          </ac:spMkLst>
        </pc:spChg>
      </pc:sldChg>
      <pc:sldChg chg="modSp mod">
        <pc:chgData name="Gamas, Julia" userId="c40aa719-84be-4bda-bbca-53dec2227883" providerId="ADAL" clId="{7FE76D3C-B00E-4869-834F-A8AC7039531A}" dt="2026-03-10T19:18:00.387" v="18" actId="21"/>
        <pc:sldMkLst>
          <pc:docMk/>
          <pc:sldMk cId="3640649824" sldId="325"/>
        </pc:sldMkLst>
        <pc:spChg chg="mod">
          <ac:chgData name="Gamas, Julia" userId="c40aa719-84be-4bda-bbca-53dec2227883" providerId="ADAL" clId="{7FE76D3C-B00E-4869-834F-A8AC7039531A}" dt="2026-03-10T19:18:00.387" v="18" actId="21"/>
          <ac:spMkLst>
            <pc:docMk/>
            <pc:sldMk cId="3640649824" sldId="325"/>
            <ac:spMk id="3" creationId="{4B099CCD-B893-94CA-11BA-B27DD82F0345}"/>
          </ac:spMkLst>
        </pc:spChg>
      </pc:sldChg>
      <pc:sldChg chg="addSp delSp modSp mod">
        <pc:chgData name="Gamas, Julia" userId="c40aa719-84be-4bda-bbca-53dec2227883" providerId="ADAL" clId="{7FE76D3C-B00E-4869-834F-A8AC7039531A}" dt="2026-03-10T19:30:39.571" v="552" actId="14100"/>
        <pc:sldMkLst>
          <pc:docMk/>
          <pc:sldMk cId="2322588766" sldId="389"/>
        </pc:sldMkLst>
        <pc:spChg chg="mod">
          <ac:chgData name="Gamas, Julia" userId="c40aa719-84be-4bda-bbca-53dec2227883" providerId="ADAL" clId="{7FE76D3C-B00E-4869-834F-A8AC7039531A}" dt="2026-03-10T19:30:39.571" v="552" actId="14100"/>
          <ac:spMkLst>
            <pc:docMk/>
            <pc:sldMk cId="2322588766" sldId="389"/>
            <ac:spMk id="3" creationId="{93A7F52B-3105-D854-1004-241559D63D13}"/>
          </ac:spMkLst>
        </pc:spChg>
        <pc:spChg chg="mod">
          <ac:chgData name="Gamas, Julia" userId="c40aa719-84be-4bda-bbca-53dec2227883" providerId="ADAL" clId="{7FE76D3C-B00E-4869-834F-A8AC7039531A}" dt="2026-03-10T19:24:34.759" v="264" actId="1076"/>
          <ac:spMkLst>
            <pc:docMk/>
            <pc:sldMk cId="2322588766" sldId="389"/>
            <ac:spMk id="6" creationId="{A4C0B025-F90A-8603-860D-F858522EC16E}"/>
          </ac:spMkLst>
        </pc:spChg>
        <pc:spChg chg="mod">
          <ac:chgData name="Gamas, Julia" userId="c40aa719-84be-4bda-bbca-53dec2227883" providerId="ADAL" clId="{7FE76D3C-B00E-4869-834F-A8AC7039531A}" dt="2026-03-10T19:23:43.087" v="211" actId="1076"/>
          <ac:spMkLst>
            <pc:docMk/>
            <pc:sldMk cId="2322588766" sldId="389"/>
            <ac:spMk id="10" creationId="{6077ACC9-327B-869D-F27D-FAC342DDEED4}"/>
          </ac:spMkLst>
        </pc:spChg>
        <pc:spChg chg="add mod">
          <ac:chgData name="Gamas, Julia" userId="c40aa719-84be-4bda-bbca-53dec2227883" providerId="ADAL" clId="{7FE76D3C-B00E-4869-834F-A8AC7039531A}" dt="2026-03-10T19:24:04.484" v="225" actId="14100"/>
          <ac:spMkLst>
            <pc:docMk/>
            <pc:sldMk cId="2322588766" sldId="389"/>
            <ac:spMk id="15" creationId="{0F022AC4-208C-C161-E015-E6EB0885B941}"/>
          </ac:spMkLst>
        </pc:spChg>
        <pc:spChg chg="mod">
          <ac:chgData name="Gamas, Julia" userId="c40aa719-84be-4bda-bbca-53dec2227883" providerId="ADAL" clId="{7FE76D3C-B00E-4869-834F-A8AC7039531A}" dt="2026-03-10T19:24:28.143" v="263" actId="14100"/>
          <ac:spMkLst>
            <pc:docMk/>
            <pc:sldMk cId="2322588766" sldId="389"/>
            <ac:spMk id="21" creationId="{4AF1FE2F-4098-E8DA-7D9C-0150A34F4422}"/>
          </ac:spMkLst>
        </pc:spChg>
        <pc:spChg chg="mod">
          <ac:chgData name="Gamas, Julia" userId="c40aa719-84be-4bda-bbca-53dec2227883" providerId="ADAL" clId="{7FE76D3C-B00E-4869-834F-A8AC7039531A}" dt="2026-03-10T19:24:13.687" v="259" actId="20577"/>
          <ac:spMkLst>
            <pc:docMk/>
            <pc:sldMk cId="2322588766" sldId="389"/>
            <ac:spMk id="23" creationId="{F8D68770-49BC-5CA0-6837-AFF488A01850}"/>
          </ac:spMkLst>
        </pc:spChg>
        <pc:picChg chg="add mod ord modCrop">
          <ac:chgData name="Gamas, Julia" userId="c40aa719-84be-4bda-bbca-53dec2227883" providerId="ADAL" clId="{7FE76D3C-B00E-4869-834F-A8AC7039531A}" dt="2026-03-10T19:24:16.628" v="260" actId="1076"/>
          <ac:picMkLst>
            <pc:docMk/>
            <pc:sldMk cId="2322588766" sldId="389"/>
            <ac:picMk id="9" creationId="{BC225F59-3398-BD7B-205E-71D2AF0960C6}"/>
          </ac:picMkLst>
        </pc:picChg>
        <pc:cxnChg chg="mod">
          <ac:chgData name="Gamas, Julia" userId="c40aa719-84be-4bda-bbca-53dec2227883" providerId="ADAL" clId="{7FE76D3C-B00E-4869-834F-A8AC7039531A}" dt="2026-03-10T19:30:39.571" v="552" actId="14100"/>
          <ac:cxnSpMkLst>
            <pc:docMk/>
            <pc:sldMk cId="2322588766" sldId="389"/>
            <ac:cxnSpMk id="8" creationId="{ACE001F5-1BB1-5B61-82A4-3CF96BB5557C}"/>
          </ac:cxnSpMkLst>
        </pc:cxnChg>
        <pc:cxnChg chg="mod">
          <ac:chgData name="Gamas, Julia" userId="c40aa719-84be-4bda-bbca-53dec2227883" providerId="ADAL" clId="{7FE76D3C-B00E-4869-834F-A8AC7039531A}" dt="2026-03-10T19:24:08.564" v="234" actId="20577"/>
          <ac:cxnSpMkLst>
            <pc:docMk/>
            <pc:sldMk cId="2322588766" sldId="389"/>
            <ac:cxnSpMk id="12" creationId="{C5546CAC-C6C8-B54B-8E5D-48030DC76678}"/>
          </ac:cxnSpMkLst>
        </pc:cxnChg>
      </pc:sldChg>
      <pc:sldChg chg="modSp mod">
        <pc:chgData name="Gamas, Julia" userId="c40aa719-84be-4bda-bbca-53dec2227883" providerId="ADAL" clId="{7FE76D3C-B00E-4869-834F-A8AC7039531A}" dt="2026-03-10T19:26:31.857" v="445" actId="313"/>
        <pc:sldMkLst>
          <pc:docMk/>
          <pc:sldMk cId="2328587790" sldId="390"/>
        </pc:sldMkLst>
        <pc:spChg chg="mod">
          <ac:chgData name="Gamas, Julia" userId="c40aa719-84be-4bda-bbca-53dec2227883" providerId="ADAL" clId="{7FE76D3C-B00E-4869-834F-A8AC7039531A}" dt="2026-03-10T19:26:31.857" v="445" actId="313"/>
          <ac:spMkLst>
            <pc:docMk/>
            <pc:sldMk cId="2328587790" sldId="390"/>
            <ac:spMk id="6" creationId="{4BF9BC88-87F4-8F20-1B7F-62D1ECCA805A}"/>
          </ac:spMkLst>
        </pc:spChg>
      </pc:sldChg>
      <pc:sldChg chg="addSp modSp mod">
        <pc:chgData name="Gamas, Julia" userId="c40aa719-84be-4bda-bbca-53dec2227883" providerId="ADAL" clId="{7FE76D3C-B00E-4869-834F-A8AC7039531A}" dt="2026-03-10T19:31:00.934" v="557" actId="1076"/>
        <pc:sldMkLst>
          <pc:docMk/>
          <pc:sldMk cId="3561131469" sldId="392"/>
        </pc:sldMkLst>
        <pc:spChg chg="add mod">
          <ac:chgData name="Gamas, Julia" userId="c40aa719-84be-4bda-bbca-53dec2227883" providerId="ADAL" clId="{7FE76D3C-B00E-4869-834F-A8AC7039531A}" dt="2026-03-10T19:30:56.885" v="556" actId="14100"/>
          <ac:spMkLst>
            <pc:docMk/>
            <pc:sldMk cId="3561131469" sldId="392"/>
            <ac:spMk id="3" creationId="{01BD8F6C-E4F4-98AD-E67A-421BC660AE5E}"/>
          </ac:spMkLst>
        </pc:spChg>
        <pc:spChg chg="mod">
          <ac:chgData name="Gamas, Julia" userId="c40aa719-84be-4bda-bbca-53dec2227883" providerId="ADAL" clId="{7FE76D3C-B00E-4869-834F-A8AC7039531A}" dt="2026-03-10T19:27:25.783" v="487" actId="313"/>
          <ac:spMkLst>
            <pc:docMk/>
            <pc:sldMk cId="3561131469" sldId="392"/>
            <ac:spMk id="6" creationId="{3185E934-A7DC-BDD8-7DFD-D960147C235B}"/>
          </ac:spMkLst>
        </pc:spChg>
        <pc:picChg chg="mod">
          <ac:chgData name="Gamas, Julia" userId="c40aa719-84be-4bda-bbca-53dec2227883" providerId="ADAL" clId="{7FE76D3C-B00E-4869-834F-A8AC7039531A}" dt="2026-03-10T19:31:00.934" v="557" actId="1076"/>
          <ac:picMkLst>
            <pc:docMk/>
            <pc:sldMk cId="3561131469" sldId="392"/>
            <ac:picMk id="5" creationId="{742D1B8C-8C1A-16DD-61EF-B76E9BE0B8DB}"/>
          </ac:picMkLst>
        </pc:picChg>
      </pc:sldChg>
      <pc:sldChg chg="addSp delSp modSp mod">
        <pc:chgData name="Gamas, Julia" userId="c40aa719-84be-4bda-bbca-53dec2227883" providerId="ADAL" clId="{7FE76D3C-B00E-4869-834F-A8AC7039531A}" dt="2026-03-10T19:31:45.271" v="564" actId="14100"/>
        <pc:sldMkLst>
          <pc:docMk/>
          <pc:sldMk cId="2630041872" sldId="393"/>
        </pc:sldMkLst>
        <pc:spChg chg="mod">
          <ac:chgData name="Gamas, Julia" userId="c40aa719-84be-4bda-bbca-53dec2227883" providerId="ADAL" clId="{7FE76D3C-B00E-4869-834F-A8AC7039531A}" dt="2026-03-10T19:30:25.926" v="551" actId="313"/>
          <ac:spMkLst>
            <pc:docMk/>
            <pc:sldMk cId="2630041872" sldId="393"/>
            <ac:spMk id="6" creationId="{44E48C99-37A9-6AAA-5D9C-42A213A1136E}"/>
          </ac:spMkLst>
        </pc:spChg>
        <pc:spChg chg="add mod">
          <ac:chgData name="Gamas, Julia" userId="c40aa719-84be-4bda-bbca-53dec2227883" providerId="ADAL" clId="{7FE76D3C-B00E-4869-834F-A8AC7039531A}" dt="2026-03-10T19:31:45.271" v="564" actId="14100"/>
          <ac:spMkLst>
            <pc:docMk/>
            <pc:sldMk cId="2630041872" sldId="393"/>
            <ac:spMk id="8" creationId="{06F4D072-1B51-B8E5-8479-0D4506447F77}"/>
          </ac:spMkLst>
        </pc:spChg>
        <pc:picChg chg="add mod ord modCrop">
          <ac:chgData name="Gamas, Julia" userId="c40aa719-84be-4bda-bbca-53dec2227883" providerId="ADAL" clId="{7FE76D3C-B00E-4869-834F-A8AC7039531A}" dt="2026-03-10T19:31:37.823" v="560" actId="1076"/>
          <ac:picMkLst>
            <pc:docMk/>
            <pc:sldMk cId="2630041872" sldId="393"/>
            <ac:picMk id="4" creationId="{5FD1E8FA-6A01-89E0-43C1-059FE627C04C}"/>
          </ac:picMkLst>
        </pc:picChg>
      </pc:sldChg>
      <pc:sldChg chg="addSp delSp modSp mod">
        <pc:chgData name="Gamas, Julia" userId="c40aa719-84be-4bda-bbca-53dec2227883" providerId="ADAL" clId="{7FE76D3C-B00E-4869-834F-A8AC7039531A}" dt="2026-03-11T12:16:44.355" v="1272" actId="14100"/>
        <pc:sldMkLst>
          <pc:docMk/>
          <pc:sldMk cId="2903241897" sldId="411"/>
        </pc:sldMkLst>
        <pc:spChg chg="mod">
          <ac:chgData name="Gamas, Julia" userId="c40aa719-84be-4bda-bbca-53dec2227883" providerId="ADAL" clId="{7FE76D3C-B00E-4869-834F-A8AC7039531A}" dt="2026-03-11T12:16:44.355" v="1272" actId="14100"/>
          <ac:spMkLst>
            <pc:docMk/>
            <pc:sldMk cId="2903241897" sldId="411"/>
            <ac:spMk id="3" creationId="{DC85A783-02ED-DD17-4FD6-BCCA0C95B5FA}"/>
          </ac:spMkLst>
        </pc:spChg>
        <pc:spChg chg="mod">
          <ac:chgData name="Gamas, Julia" userId="c40aa719-84be-4bda-bbca-53dec2227883" providerId="ADAL" clId="{7FE76D3C-B00E-4869-834F-A8AC7039531A}" dt="2026-03-11T12:16:33.228" v="1267" actId="1076"/>
          <ac:spMkLst>
            <pc:docMk/>
            <pc:sldMk cId="2903241897" sldId="411"/>
            <ac:spMk id="8" creationId="{867E21E7-13DB-1120-F275-5E5F286650C9}"/>
          </ac:spMkLst>
        </pc:spChg>
        <pc:picChg chg="add mod ord modCrop">
          <ac:chgData name="Gamas, Julia" userId="c40aa719-84be-4bda-bbca-53dec2227883" providerId="ADAL" clId="{7FE76D3C-B00E-4869-834F-A8AC7039531A}" dt="2026-03-11T12:16:19.081" v="1266" actId="1076"/>
          <ac:picMkLst>
            <pc:docMk/>
            <pc:sldMk cId="2903241897" sldId="411"/>
            <ac:picMk id="5" creationId="{E2282226-B6A9-BBFF-D4F2-A7752E583149}"/>
          </ac:picMkLst>
        </pc:picChg>
        <pc:cxnChg chg="mod">
          <ac:chgData name="Gamas, Julia" userId="c40aa719-84be-4bda-bbca-53dec2227883" providerId="ADAL" clId="{7FE76D3C-B00E-4869-834F-A8AC7039531A}" dt="2026-03-11T12:16:44.355" v="1272" actId="14100"/>
          <ac:cxnSpMkLst>
            <pc:docMk/>
            <pc:sldMk cId="2903241897" sldId="411"/>
            <ac:cxnSpMk id="7" creationId="{D28A25B4-FC23-5379-65AA-7F0B0914131F}"/>
          </ac:cxnSpMkLst>
        </pc:cxnChg>
      </pc:sldChg>
      <pc:sldChg chg="addSp delSp modSp add del mod">
        <pc:chgData name="Gamas, Julia" userId="c40aa719-84be-4bda-bbca-53dec2227883" providerId="ADAL" clId="{7FE76D3C-B00E-4869-834F-A8AC7039531A}" dt="2026-03-10T19:40:00.837" v="1015" actId="255"/>
        <pc:sldMkLst>
          <pc:docMk/>
          <pc:sldMk cId="122451948" sldId="412"/>
        </pc:sldMkLst>
        <pc:spChg chg="mod">
          <ac:chgData name="Gamas, Julia" userId="c40aa719-84be-4bda-bbca-53dec2227883" providerId="ADAL" clId="{7FE76D3C-B00E-4869-834F-A8AC7039531A}" dt="2026-03-10T19:37:59.819" v="726" actId="20577"/>
          <ac:spMkLst>
            <pc:docMk/>
            <pc:sldMk cId="122451948" sldId="412"/>
            <ac:spMk id="2" creationId="{412CD5B9-A990-F9C1-3526-3A7DDB0980F9}"/>
          </ac:spMkLst>
        </pc:spChg>
        <pc:spChg chg="mod">
          <ac:chgData name="Gamas, Julia" userId="c40aa719-84be-4bda-bbca-53dec2227883" providerId="ADAL" clId="{7FE76D3C-B00E-4869-834F-A8AC7039531A}" dt="2026-03-10T19:40:00.837" v="1015" actId="255"/>
          <ac:spMkLst>
            <pc:docMk/>
            <pc:sldMk cId="122451948" sldId="412"/>
            <ac:spMk id="3" creationId="{40FA51F4-419E-7C54-E6E1-AAD98AE1E2B9}"/>
          </ac:spMkLst>
        </pc:spChg>
        <pc:spChg chg="mod">
          <ac:chgData name="Gamas, Julia" userId="c40aa719-84be-4bda-bbca-53dec2227883" providerId="ADAL" clId="{7FE76D3C-B00E-4869-834F-A8AC7039531A}" dt="2026-03-10T19:36:25.419" v="704" actId="14100"/>
          <ac:spMkLst>
            <pc:docMk/>
            <pc:sldMk cId="122451948" sldId="412"/>
            <ac:spMk id="6" creationId="{F75A38FA-7F1E-859E-6C74-7BBE89CD0A32}"/>
          </ac:spMkLst>
        </pc:spChg>
        <pc:picChg chg="add mod ord">
          <ac:chgData name="Gamas, Julia" userId="c40aa719-84be-4bda-bbca-53dec2227883" providerId="ADAL" clId="{7FE76D3C-B00E-4869-834F-A8AC7039531A}" dt="2026-03-10T19:36:18.847" v="702" actId="1076"/>
          <ac:picMkLst>
            <pc:docMk/>
            <pc:sldMk cId="122451948" sldId="412"/>
            <ac:picMk id="4" creationId="{0F8DD1B9-DF6B-B18E-47C2-FE2793DBFFE9}"/>
          </ac:picMkLst>
        </pc:picChg>
      </pc:sldChg>
      <pc:sldChg chg="addSp delSp modSp mod">
        <pc:chgData name="Gamas, Julia" userId="c40aa719-84be-4bda-bbca-53dec2227883" providerId="ADAL" clId="{7FE76D3C-B00E-4869-834F-A8AC7039531A}" dt="2026-03-10T19:40:11.441" v="1017" actId="14100"/>
        <pc:sldMkLst>
          <pc:docMk/>
          <pc:sldMk cId="3392930140" sldId="413"/>
        </pc:sldMkLst>
        <pc:spChg chg="mod">
          <ac:chgData name="Gamas, Julia" userId="c40aa719-84be-4bda-bbca-53dec2227883" providerId="ADAL" clId="{7FE76D3C-B00E-4869-834F-A8AC7039531A}" dt="2026-03-10T19:40:11.441" v="1017" actId="14100"/>
          <ac:spMkLst>
            <pc:docMk/>
            <pc:sldMk cId="3392930140" sldId="413"/>
            <ac:spMk id="3" creationId="{B4855701-8A85-D05B-3C97-87B610B892C7}"/>
          </ac:spMkLst>
        </pc:spChg>
        <pc:spChg chg="mod">
          <ac:chgData name="Gamas, Julia" userId="c40aa719-84be-4bda-bbca-53dec2227883" providerId="ADAL" clId="{7FE76D3C-B00E-4869-834F-A8AC7039531A}" dt="2026-03-10T19:34:47.284" v="646" actId="1076"/>
          <ac:spMkLst>
            <pc:docMk/>
            <pc:sldMk cId="3392930140" sldId="413"/>
            <ac:spMk id="6" creationId="{D696BDBA-A239-E46B-5D3F-F8E61D2D0BB7}"/>
          </ac:spMkLst>
        </pc:spChg>
        <pc:picChg chg="add mod ord modCrop">
          <ac:chgData name="Gamas, Julia" userId="c40aa719-84be-4bda-bbca-53dec2227883" providerId="ADAL" clId="{7FE76D3C-B00E-4869-834F-A8AC7039531A}" dt="2026-03-10T19:34:43.783" v="645" actId="1076"/>
          <ac:picMkLst>
            <pc:docMk/>
            <pc:sldMk cId="3392930140" sldId="413"/>
            <ac:picMk id="8" creationId="{13E28210-6C71-3612-B0EB-811791A06956}"/>
          </ac:picMkLst>
        </pc:picChg>
      </pc:sldChg>
      <pc:sldChg chg="addSp delSp modSp mod">
        <pc:chgData name="Gamas, Julia" userId="c40aa719-84be-4bda-bbca-53dec2227883" providerId="ADAL" clId="{7FE76D3C-B00E-4869-834F-A8AC7039531A}" dt="2026-03-10T20:05:37.505" v="1126" actId="1076"/>
        <pc:sldMkLst>
          <pc:docMk/>
          <pc:sldMk cId="3992709998" sldId="415"/>
        </pc:sldMkLst>
        <pc:spChg chg="mod">
          <ac:chgData name="Gamas, Julia" userId="c40aa719-84be-4bda-bbca-53dec2227883" providerId="ADAL" clId="{7FE76D3C-B00E-4869-834F-A8AC7039531A}" dt="2026-03-10T20:05:37.505" v="1126" actId="1076"/>
          <ac:spMkLst>
            <pc:docMk/>
            <pc:sldMk cId="3992709998" sldId="415"/>
            <ac:spMk id="7" creationId="{D9C48FCA-51B2-7A2C-C743-98A7ACFE505D}"/>
          </ac:spMkLst>
        </pc:spChg>
        <pc:spChg chg="mod">
          <ac:chgData name="Gamas, Julia" userId="c40aa719-84be-4bda-bbca-53dec2227883" providerId="ADAL" clId="{7FE76D3C-B00E-4869-834F-A8AC7039531A}" dt="2026-03-10T20:05:33.618" v="1125" actId="1076"/>
          <ac:spMkLst>
            <pc:docMk/>
            <pc:sldMk cId="3992709998" sldId="415"/>
            <ac:spMk id="10" creationId="{F7AEBFC0-88F4-A36F-F2F9-A3BEBC945644}"/>
          </ac:spMkLst>
        </pc:spChg>
        <pc:picChg chg="add mod ord modCrop">
          <ac:chgData name="Gamas, Julia" userId="c40aa719-84be-4bda-bbca-53dec2227883" providerId="ADAL" clId="{7FE76D3C-B00E-4869-834F-A8AC7039531A}" dt="2026-03-10T20:05:30.776" v="1124" actId="1076"/>
          <ac:picMkLst>
            <pc:docMk/>
            <pc:sldMk cId="3992709998" sldId="415"/>
            <ac:picMk id="4" creationId="{FB49116F-60F5-52D1-6E2D-A61E9C38528B}"/>
          </ac:picMkLst>
        </pc:picChg>
      </pc:sldChg>
      <pc:sldChg chg="addSp delSp modSp mod">
        <pc:chgData name="Gamas, Julia" userId="c40aa719-84be-4bda-bbca-53dec2227883" providerId="ADAL" clId="{7FE76D3C-B00E-4869-834F-A8AC7039531A}" dt="2026-03-10T20:09:26.470" v="1211" actId="14100"/>
        <pc:sldMkLst>
          <pc:docMk/>
          <pc:sldMk cId="4201225073" sldId="416"/>
        </pc:sldMkLst>
        <pc:spChg chg="mod">
          <ac:chgData name="Gamas, Julia" userId="c40aa719-84be-4bda-bbca-53dec2227883" providerId="ADAL" clId="{7FE76D3C-B00E-4869-834F-A8AC7039531A}" dt="2026-03-10T20:09:26.470" v="1211" actId="14100"/>
          <ac:spMkLst>
            <pc:docMk/>
            <pc:sldMk cId="4201225073" sldId="416"/>
            <ac:spMk id="7" creationId="{B939AA0E-B05D-A04B-A5AA-3B040B3F4B3E}"/>
          </ac:spMkLst>
        </pc:spChg>
        <pc:picChg chg="add mod ord modCrop">
          <ac:chgData name="Gamas, Julia" userId="c40aa719-84be-4bda-bbca-53dec2227883" providerId="ADAL" clId="{7FE76D3C-B00E-4869-834F-A8AC7039531A}" dt="2026-03-10T20:07:17.106" v="1144" actId="1076"/>
          <ac:picMkLst>
            <pc:docMk/>
            <pc:sldMk cId="4201225073" sldId="416"/>
            <ac:picMk id="5" creationId="{3449EB19-036D-C22D-B0CB-7810B5517A40}"/>
          </ac:picMkLst>
        </pc:picChg>
      </pc:sldChg>
      <pc:sldChg chg="addSp delSp modSp mod">
        <pc:chgData name="Gamas, Julia" userId="c40aa719-84be-4bda-bbca-53dec2227883" providerId="ADAL" clId="{7FE76D3C-B00E-4869-834F-A8AC7039531A}" dt="2026-03-11T12:20:00.329" v="1294" actId="1076"/>
        <pc:sldMkLst>
          <pc:docMk/>
          <pc:sldMk cId="3299578154" sldId="417"/>
        </pc:sldMkLst>
        <pc:spChg chg="mod">
          <ac:chgData name="Gamas, Julia" userId="c40aa719-84be-4bda-bbca-53dec2227883" providerId="ADAL" clId="{7FE76D3C-B00E-4869-834F-A8AC7039531A}" dt="2026-03-11T12:20:00.329" v="1294" actId="1076"/>
          <ac:spMkLst>
            <pc:docMk/>
            <pc:sldMk cId="3299578154" sldId="417"/>
            <ac:spMk id="6" creationId="{68ACD261-64C0-80FF-E7E6-275F19D18A21}"/>
          </ac:spMkLst>
        </pc:spChg>
        <pc:picChg chg="add mod ord modCrop">
          <ac:chgData name="Gamas, Julia" userId="c40aa719-84be-4bda-bbca-53dec2227883" providerId="ADAL" clId="{7FE76D3C-B00E-4869-834F-A8AC7039531A}" dt="2026-03-11T12:19:54.540" v="1293" actId="1076"/>
          <ac:picMkLst>
            <pc:docMk/>
            <pc:sldMk cId="3299578154" sldId="417"/>
            <ac:picMk id="9" creationId="{08A8C773-CEEF-F721-C27C-606564D08B35}"/>
          </ac:picMkLst>
        </pc:picChg>
      </pc:sldChg>
      <pc:sldChg chg="addSp delSp modSp mod">
        <pc:chgData name="Gamas, Julia" userId="c40aa719-84be-4bda-bbca-53dec2227883" providerId="ADAL" clId="{7FE76D3C-B00E-4869-834F-A8AC7039531A}" dt="2026-03-11T12:25:53.709" v="1363" actId="14100"/>
        <pc:sldMkLst>
          <pc:docMk/>
          <pc:sldMk cId="2391371767" sldId="418"/>
        </pc:sldMkLst>
        <pc:spChg chg="mod">
          <ac:chgData name="Gamas, Julia" userId="c40aa719-84be-4bda-bbca-53dec2227883" providerId="ADAL" clId="{7FE76D3C-B00E-4869-834F-A8AC7039531A}" dt="2026-03-10T20:06:42.840" v="1137" actId="20577"/>
          <ac:spMkLst>
            <pc:docMk/>
            <pc:sldMk cId="2391371767" sldId="418"/>
            <ac:spMk id="2" creationId="{F6357A74-7554-C586-D54F-A2276F037139}"/>
          </ac:spMkLst>
        </pc:spChg>
        <pc:spChg chg="mod">
          <ac:chgData name="Gamas, Julia" userId="c40aa719-84be-4bda-bbca-53dec2227883" providerId="ADAL" clId="{7FE76D3C-B00E-4869-834F-A8AC7039531A}" dt="2026-03-10T20:09:10.265" v="1209" actId="1076"/>
          <ac:spMkLst>
            <pc:docMk/>
            <pc:sldMk cId="2391371767" sldId="418"/>
            <ac:spMk id="3" creationId="{F9361220-218E-8F57-32AB-A1F198349444}"/>
          </ac:spMkLst>
        </pc:spChg>
        <pc:spChg chg="mod">
          <ac:chgData name="Gamas, Julia" userId="c40aa719-84be-4bda-bbca-53dec2227883" providerId="ADAL" clId="{7FE76D3C-B00E-4869-834F-A8AC7039531A}" dt="2026-03-11T12:25:53.709" v="1363" actId="14100"/>
          <ac:spMkLst>
            <pc:docMk/>
            <pc:sldMk cId="2391371767" sldId="418"/>
            <ac:spMk id="6" creationId="{E8FC0520-B18E-4325-51B6-996A1F7585CA}"/>
          </ac:spMkLst>
        </pc:spChg>
        <pc:picChg chg="add mod ord">
          <ac:chgData name="Gamas, Julia" userId="c40aa719-84be-4bda-bbca-53dec2227883" providerId="ADAL" clId="{7FE76D3C-B00E-4869-834F-A8AC7039531A}" dt="2026-03-11T12:25:46.173" v="1361" actId="1076"/>
          <ac:picMkLst>
            <pc:docMk/>
            <pc:sldMk cId="2391371767" sldId="418"/>
            <ac:picMk id="9" creationId="{A9877374-06B1-88D7-2BB7-5F88872080F4}"/>
          </ac:picMkLst>
        </pc:picChg>
      </pc:sldChg>
      <pc:sldChg chg="addSp delSp modSp mod">
        <pc:chgData name="Gamas, Julia" userId="c40aa719-84be-4bda-bbca-53dec2227883" providerId="ADAL" clId="{7FE76D3C-B00E-4869-834F-A8AC7039531A}" dt="2026-03-11T12:23:23.632" v="1302" actId="1076"/>
        <pc:sldMkLst>
          <pc:docMk/>
          <pc:sldMk cId="913157425" sldId="419"/>
        </pc:sldMkLst>
        <pc:spChg chg="mod">
          <ac:chgData name="Gamas, Julia" userId="c40aa719-84be-4bda-bbca-53dec2227883" providerId="ADAL" clId="{7FE76D3C-B00E-4869-834F-A8AC7039531A}" dt="2026-03-10T19:58:14.732" v="1095" actId="1076"/>
          <ac:spMkLst>
            <pc:docMk/>
            <pc:sldMk cId="913157425" sldId="419"/>
            <ac:spMk id="3" creationId="{9638AE94-D881-705B-B068-1509E1D23ADB}"/>
          </ac:spMkLst>
        </pc:spChg>
        <pc:spChg chg="mod">
          <ac:chgData name="Gamas, Julia" userId="c40aa719-84be-4bda-bbca-53dec2227883" providerId="ADAL" clId="{7FE76D3C-B00E-4869-834F-A8AC7039531A}" dt="2026-03-11T12:23:23.632" v="1302" actId="1076"/>
          <ac:spMkLst>
            <pc:docMk/>
            <pc:sldMk cId="913157425" sldId="419"/>
            <ac:spMk id="6" creationId="{4169EAAF-22A5-8AD3-731D-DDA6711EB2B5}"/>
          </ac:spMkLst>
        </pc:spChg>
        <pc:picChg chg="add mod ord modCrop">
          <ac:chgData name="Gamas, Julia" userId="c40aa719-84be-4bda-bbca-53dec2227883" providerId="ADAL" clId="{7FE76D3C-B00E-4869-834F-A8AC7039531A}" dt="2026-03-11T12:23:17.071" v="1301" actId="167"/>
          <ac:picMkLst>
            <pc:docMk/>
            <pc:sldMk cId="913157425" sldId="419"/>
            <ac:picMk id="5" creationId="{FFB463DD-DE8A-9D06-0B39-ABC39A7AC5AF}"/>
          </ac:picMkLst>
        </pc:picChg>
      </pc:sldChg>
      <pc:sldChg chg="addSp delSp modSp new mod modNotesTx">
        <pc:chgData name="Gamas, Julia" userId="c40aa719-84be-4bda-bbca-53dec2227883" providerId="ADAL" clId="{7FE76D3C-B00E-4869-834F-A8AC7039531A}" dt="2026-03-10T19:25:41.163" v="427" actId="20577"/>
        <pc:sldMkLst>
          <pc:docMk/>
          <pc:sldMk cId="2813411687" sldId="422"/>
        </pc:sldMkLst>
        <pc:spChg chg="mod">
          <ac:chgData name="Gamas, Julia" userId="c40aa719-84be-4bda-bbca-53dec2227883" providerId="ADAL" clId="{7FE76D3C-B00E-4869-834F-A8AC7039531A}" dt="2026-03-10T19:21:09.565" v="46" actId="113"/>
          <ac:spMkLst>
            <pc:docMk/>
            <pc:sldMk cId="2813411687" sldId="422"/>
            <ac:spMk id="2" creationId="{5C97C61E-AE79-54DC-719B-20B2D82D8624}"/>
          </ac:spMkLst>
        </pc:spChg>
        <pc:spChg chg="mod">
          <ac:chgData name="Gamas, Julia" userId="c40aa719-84be-4bda-bbca-53dec2227883" providerId="ADAL" clId="{7FE76D3C-B00E-4869-834F-A8AC7039531A}" dt="2026-03-10T19:21:52.321" v="147" actId="1076"/>
          <ac:spMkLst>
            <pc:docMk/>
            <pc:sldMk cId="2813411687" sldId="422"/>
            <ac:spMk id="3" creationId="{B48E04FA-8D58-A5D4-BDF8-CAFEBB3FA107}"/>
          </ac:spMkLst>
        </pc:spChg>
        <pc:picChg chg="add mod">
          <ac:chgData name="Gamas, Julia" userId="c40aa719-84be-4bda-bbca-53dec2227883" providerId="ADAL" clId="{7FE76D3C-B00E-4869-834F-A8AC7039531A}" dt="2026-03-10T19:20:51.293" v="32" actId="1076"/>
          <ac:picMkLst>
            <pc:docMk/>
            <pc:sldMk cId="2813411687" sldId="422"/>
            <ac:picMk id="7" creationId="{B78095F5-54F0-161F-C3BF-8BB92B73B580}"/>
          </ac:picMkLst>
        </pc:picChg>
      </pc:sldChg>
      <pc:sldChg chg="addSp delSp modSp new mod">
        <pc:chgData name="Gamas, Julia" userId="c40aa719-84be-4bda-bbca-53dec2227883" providerId="ADAL" clId="{7FE76D3C-B00E-4869-834F-A8AC7039531A}" dt="2026-03-10T19:33:08.209" v="627" actId="1076"/>
        <pc:sldMkLst>
          <pc:docMk/>
          <pc:sldMk cId="1951439127" sldId="423"/>
        </pc:sldMkLst>
        <pc:spChg chg="mod">
          <ac:chgData name="Gamas, Julia" userId="c40aa719-84be-4bda-bbca-53dec2227883" providerId="ADAL" clId="{7FE76D3C-B00E-4869-834F-A8AC7039531A}" dt="2026-03-10T19:32:55.467" v="625" actId="113"/>
          <ac:spMkLst>
            <pc:docMk/>
            <pc:sldMk cId="1951439127" sldId="423"/>
            <ac:spMk id="2" creationId="{A4410097-4B32-4607-B1E5-1658DE1FDDB6}"/>
          </ac:spMkLst>
        </pc:spChg>
        <pc:picChg chg="add mod modCrop">
          <ac:chgData name="Gamas, Julia" userId="c40aa719-84be-4bda-bbca-53dec2227883" providerId="ADAL" clId="{7FE76D3C-B00E-4869-834F-A8AC7039531A}" dt="2026-03-10T19:33:08.209" v="627" actId="1076"/>
          <ac:picMkLst>
            <pc:docMk/>
            <pc:sldMk cId="1951439127" sldId="423"/>
            <ac:picMk id="5" creationId="{2117397F-63AC-1D9F-C6BA-D7A5AB035EB2}"/>
          </ac:picMkLst>
        </pc:picChg>
      </pc:sldChg>
      <pc:sldChg chg="addSp delSp modSp new mod">
        <pc:chgData name="Gamas, Julia" userId="c40aa719-84be-4bda-bbca-53dec2227883" providerId="ADAL" clId="{7FE76D3C-B00E-4869-834F-A8AC7039531A}" dt="2026-03-10T19:44:41.462" v="1045" actId="1076"/>
        <pc:sldMkLst>
          <pc:docMk/>
          <pc:sldMk cId="2483546219" sldId="424"/>
        </pc:sldMkLst>
        <pc:spChg chg="mod">
          <ac:chgData name="Gamas, Julia" userId="c40aa719-84be-4bda-bbca-53dec2227883" providerId="ADAL" clId="{7FE76D3C-B00E-4869-834F-A8AC7039531A}" dt="2026-03-10T19:39:03.886" v="950" actId="113"/>
          <ac:spMkLst>
            <pc:docMk/>
            <pc:sldMk cId="2483546219" sldId="424"/>
            <ac:spMk id="2" creationId="{E777017C-B0CD-3342-6075-11C1898D61AF}"/>
          </ac:spMkLst>
        </pc:spChg>
        <pc:spChg chg="mod ord">
          <ac:chgData name="Gamas, Julia" userId="c40aa719-84be-4bda-bbca-53dec2227883" providerId="ADAL" clId="{7FE76D3C-B00E-4869-834F-A8AC7039531A}" dt="2026-03-10T19:39:53.492" v="1014" actId="255"/>
          <ac:spMkLst>
            <pc:docMk/>
            <pc:sldMk cId="2483546219" sldId="424"/>
            <ac:spMk id="3" creationId="{F39ABB10-C3ED-B571-08F6-E77CFC9461E4}"/>
          </ac:spMkLst>
        </pc:spChg>
        <pc:picChg chg="add mod">
          <ac:chgData name="Gamas, Julia" userId="c40aa719-84be-4bda-bbca-53dec2227883" providerId="ADAL" clId="{7FE76D3C-B00E-4869-834F-A8AC7039531A}" dt="2026-03-10T19:44:41.462" v="1045" actId="1076"/>
          <ac:picMkLst>
            <pc:docMk/>
            <pc:sldMk cId="2483546219" sldId="424"/>
            <ac:picMk id="7" creationId="{E8CF68F1-E5FD-7E58-AFDC-2E57110E493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7840" cy="466435"/>
          </a:xfrm>
          <a:prstGeom prst="rect">
            <a:avLst/>
          </a:prstGeom>
        </p:spPr>
        <p:txBody>
          <a:bodyPr vert="horz" lIns="93166" tIns="46583" rIns="93166" bIns="46583" rtlCol="0"/>
          <a:lstStyle>
            <a:lvl1pPr algn="l">
              <a:defRPr sz="1200"/>
            </a:lvl1pPr>
          </a:lstStyle>
          <a:p>
            <a:endParaRPr lang="en-US"/>
          </a:p>
        </p:txBody>
      </p:sp>
      <p:sp>
        <p:nvSpPr>
          <p:cNvPr id="3" name="Date Placeholder 2"/>
          <p:cNvSpPr>
            <a:spLocks noGrp="1"/>
          </p:cNvSpPr>
          <p:nvPr>
            <p:ph type="dt" idx="1"/>
          </p:nvPr>
        </p:nvSpPr>
        <p:spPr>
          <a:xfrm>
            <a:off x="3970940" y="1"/>
            <a:ext cx="3037840" cy="466435"/>
          </a:xfrm>
          <a:prstGeom prst="rect">
            <a:avLst/>
          </a:prstGeom>
        </p:spPr>
        <p:txBody>
          <a:bodyPr vert="horz" lIns="93166" tIns="46583" rIns="93166" bIns="46583" rtlCol="0"/>
          <a:lstStyle>
            <a:lvl1pPr algn="r">
              <a:defRPr sz="1200"/>
            </a:lvl1pPr>
          </a:lstStyle>
          <a:p>
            <a:fld id="{19A52882-6952-4878-A71A-56F78F8C82A2}" type="datetimeFigureOut">
              <a:rPr lang="en-US" smtClean="0"/>
              <a:t>3/19/2026</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66" tIns="46583" rIns="93166" bIns="46583" rtlCol="0" anchor="ctr"/>
          <a:lstStyle/>
          <a:p>
            <a:endParaRPr lang="en-US"/>
          </a:p>
        </p:txBody>
      </p:sp>
      <p:sp>
        <p:nvSpPr>
          <p:cNvPr id="5" name="Notes Placeholder 4"/>
          <p:cNvSpPr>
            <a:spLocks noGrp="1"/>
          </p:cNvSpPr>
          <p:nvPr>
            <p:ph type="body" sz="quarter" idx="3"/>
          </p:nvPr>
        </p:nvSpPr>
        <p:spPr>
          <a:xfrm>
            <a:off x="701040" y="4473894"/>
            <a:ext cx="5608320" cy="3660457"/>
          </a:xfrm>
          <a:prstGeom prst="rect">
            <a:avLst/>
          </a:prstGeom>
        </p:spPr>
        <p:txBody>
          <a:bodyPr vert="horz" lIns="93166" tIns="46583" rIns="93166" bIns="465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29968"/>
            <a:ext cx="3037840" cy="466434"/>
          </a:xfrm>
          <a:prstGeom prst="rect">
            <a:avLst/>
          </a:prstGeom>
        </p:spPr>
        <p:txBody>
          <a:bodyPr vert="horz" lIns="93166" tIns="46583" rIns="93166" bIns="46583" rtlCol="0" anchor="b"/>
          <a:lstStyle>
            <a:lvl1pPr algn="l">
              <a:defRPr sz="1200"/>
            </a:lvl1pPr>
          </a:lstStyle>
          <a:p>
            <a:endParaRPr lang="en-US"/>
          </a:p>
        </p:txBody>
      </p:sp>
      <p:sp>
        <p:nvSpPr>
          <p:cNvPr id="7" name="Slide Number Placeholder 6"/>
          <p:cNvSpPr>
            <a:spLocks noGrp="1"/>
          </p:cNvSpPr>
          <p:nvPr>
            <p:ph type="sldNum" sz="quarter" idx="5"/>
          </p:nvPr>
        </p:nvSpPr>
        <p:spPr>
          <a:xfrm>
            <a:off x="3970940" y="8829968"/>
            <a:ext cx="3037840" cy="466434"/>
          </a:xfrm>
          <a:prstGeom prst="rect">
            <a:avLst/>
          </a:prstGeom>
        </p:spPr>
        <p:txBody>
          <a:bodyPr vert="horz" lIns="93166" tIns="46583" rIns="93166" bIns="46583" rtlCol="0" anchor="b"/>
          <a:lstStyle>
            <a:lvl1pPr algn="r">
              <a:defRPr sz="1200"/>
            </a:lvl1pPr>
          </a:lstStyle>
          <a:p>
            <a:fld id="{D5820260-DE25-4EE7-BC65-1FFE7F0445C8}" type="slidenum">
              <a:rPr lang="en-US" smtClean="0"/>
              <a:t>‹#›</a:t>
            </a:fld>
            <a:endParaRPr lang="en-US"/>
          </a:p>
        </p:txBody>
      </p:sp>
    </p:spTree>
    <p:extLst>
      <p:ext uri="{BB962C8B-B14F-4D97-AF65-F5344CB8AC3E}">
        <p14:creationId xmlns:p14="http://schemas.microsoft.com/office/powerpoint/2010/main" val="3864612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mailto:helpdesk@epacdx.net"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behalf of the US EPA, I’d like to welcome you to the Combined Air Emissions Reporting System or CAERS.  This presentation will cover highlights of CAERS. </a:t>
            </a:r>
          </a:p>
        </p:txBody>
      </p:sp>
      <p:sp>
        <p:nvSpPr>
          <p:cNvPr id="4" name="Slide Number Placeholder 3"/>
          <p:cNvSpPr>
            <a:spLocks noGrp="1"/>
          </p:cNvSpPr>
          <p:nvPr>
            <p:ph type="sldNum" sz="quarter" idx="10"/>
          </p:nvPr>
        </p:nvSpPr>
        <p:spPr/>
        <p:txBody>
          <a:bodyPr/>
          <a:lstStyle/>
          <a:p>
            <a:fld id="{DB6936DC-B9BB-4253-A1EC-F12F05E0E802}" type="slidenum">
              <a:rPr lang="en-US" smtClean="0"/>
              <a:t>1</a:t>
            </a:fld>
            <a:endParaRPr lang="en-US" dirty="0"/>
          </a:p>
        </p:txBody>
      </p:sp>
    </p:spTree>
    <p:extLst>
      <p:ext uri="{BB962C8B-B14F-4D97-AF65-F5344CB8AC3E}">
        <p14:creationId xmlns:p14="http://schemas.microsoft.com/office/powerpoint/2010/main" val="4286593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2</a:t>
            </a:fld>
            <a:endParaRPr lang="en-US" dirty="0"/>
          </a:p>
        </p:txBody>
      </p:sp>
    </p:spTree>
    <p:extLst>
      <p:ext uri="{BB962C8B-B14F-4D97-AF65-F5344CB8AC3E}">
        <p14:creationId xmlns:p14="http://schemas.microsoft.com/office/powerpoint/2010/main" val="2020186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3</a:t>
            </a:fld>
            <a:endParaRPr lang="en-US" dirty="0"/>
          </a:p>
        </p:txBody>
      </p:sp>
    </p:spTree>
    <p:extLst>
      <p:ext uri="{BB962C8B-B14F-4D97-AF65-F5344CB8AC3E}">
        <p14:creationId xmlns:p14="http://schemas.microsoft.com/office/powerpoint/2010/main" val="1991200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4</a:t>
            </a:fld>
            <a:endParaRPr lang="en-US" dirty="0"/>
          </a:p>
        </p:txBody>
      </p:sp>
    </p:spTree>
    <p:extLst>
      <p:ext uri="{BB962C8B-B14F-4D97-AF65-F5344CB8AC3E}">
        <p14:creationId xmlns:p14="http://schemas.microsoft.com/office/powerpoint/2010/main" val="1949485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we’ll go over each one of these steps in more detail.</a:t>
            </a:r>
          </a:p>
        </p:txBody>
      </p:sp>
      <p:sp>
        <p:nvSpPr>
          <p:cNvPr id="4" name="Slide Number Placeholder 3"/>
          <p:cNvSpPr>
            <a:spLocks noGrp="1"/>
          </p:cNvSpPr>
          <p:nvPr>
            <p:ph type="sldNum" sz="quarter" idx="5"/>
          </p:nvPr>
        </p:nvSpPr>
        <p:spPr/>
        <p:txBody>
          <a:bodyPr/>
          <a:lstStyle/>
          <a:p>
            <a:fld id="{D5820260-DE25-4EE7-BC65-1FFE7F0445C8}" type="slidenum">
              <a:rPr lang="en-US" smtClean="0"/>
              <a:t>5</a:t>
            </a:fld>
            <a:endParaRPr lang="en-US" dirty="0"/>
          </a:p>
        </p:txBody>
      </p:sp>
    </p:spTree>
    <p:extLst>
      <p:ext uri="{BB962C8B-B14F-4D97-AF65-F5344CB8AC3E}">
        <p14:creationId xmlns:p14="http://schemas.microsoft.com/office/powerpoint/2010/main" val="2572119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7</a:t>
            </a:fld>
            <a:endParaRPr lang="en-US" dirty="0"/>
          </a:p>
        </p:txBody>
      </p:sp>
    </p:spTree>
    <p:extLst>
      <p:ext uri="{BB962C8B-B14F-4D97-AF65-F5344CB8AC3E}">
        <p14:creationId xmlns:p14="http://schemas.microsoft.com/office/powerpoint/2010/main" val="83124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8</a:t>
            </a:fld>
            <a:endParaRPr lang="en-US" dirty="0"/>
          </a:p>
        </p:txBody>
      </p:sp>
    </p:spTree>
    <p:extLst>
      <p:ext uri="{BB962C8B-B14F-4D97-AF65-F5344CB8AC3E}">
        <p14:creationId xmlns:p14="http://schemas.microsoft.com/office/powerpoint/2010/main" val="63015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9</a:t>
            </a:fld>
            <a:endParaRPr lang="en-US" dirty="0"/>
          </a:p>
        </p:txBody>
      </p:sp>
    </p:spTree>
    <p:extLst>
      <p:ext uri="{BB962C8B-B14F-4D97-AF65-F5344CB8AC3E}">
        <p14:creationId xmlns:p14="http://schemas.microsoft.com/office/powerpoint/2010/main" val="32510368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10</a:t>
            </a:fld>
            <a:endParaRPr lang="en-US" dirty="0"/>
          </a:p>
        </p:txBody>
      </p:sp>
    </p:spTree>
    <p:extLst>
      <p:ext uri="{BB962C8B-B14F-4D97-AF65-F5344CB8AC3E}">
        <p14:creationId xmlns:p14="http://schemas.microsoft.com/office/powerpoint/2010/main" val="290725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11</a:t>
            </a:fld>
            <a:endParaRPr lang="en-US" dirty="0"/>
          </a:p>
        </p:txBody>
      </p:sp>
    </p:spTree>
    <p:extLst>
      <p:ext uri="{BB962C8B-B14F-4D97-AF65-F5344CB8AC3E}">
        <p14:creationId xmlns:p14="http://schemas.microsoft.com/office/powerpoint/2010/main" val="3041205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60">
              <a:defRPr/>
            </a:pPr>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12</a:t>
            </a:fld>
            <a:endParaRPr lang="en-US"/>
          </a:p>
        </p:txBody>
      </p:sp>
    </p:spTree>
    <p:extLst>
      <p:ext uri="{BB962C8B-B14F-4D97-AF65-F5344CB8AC3E}">
        <p14:creationId xmlns:p14="http://schemas.microsoft.com/office/powerpoint/2010/main" val="2720344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19</a:t>
            </a:fld>
            <a:endParaRPr lang="en-US"/>
          </a:p>
        </p:txBody>
      </p:sp>
    </p:spTree>
    <p:extLst>
      <p:ext uri="{BB962C8B-B14F-4D97-AF65-F5344CB8AC3E}">
        <p14:creationId xmlns:p14="http://schemas.microsoft.com/office/powerpoint/2010/main" val="3528825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60">
              <a:defRPr/>
            </a:pPr>
            <a:endParaRPr lang="en-US" dirty="0"/>
          </a:p>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20</a:t>
            </a:fld>
            <a:endParaRPr lang="en-US"/>
          </a:p>
        </p:txBody>
      </p:sp>
    </p:spTree>
    <p:extLst>
      <p:ext uri="{BB962C8B-B14F-4D97-AF65-F5344CB8AC3E}">
        <p14:creationId xmlns:p14="http://schemas.microsoft.com/office/powerpoint/2010/main" val="1320761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21</a:t>
            </a:fld>
            <a:endParaRPr lang="en-US"/>
          </a:p>
        </p:txBody>
      </p:sp>
    </p:spTree>
    <p:extLst>
      <p:ext uri="{BB962C8B-B14F-4D97-AF65-F5344CB8AC3E}">
        <p14:creationId xmlns:p14="http://schemas.microsoft.com/office/powerpoint/2010/main" val="267798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22</a:t>
            </a:fld>
            <a:endParaRPr lang="en-US"/>
          </a:p>
        </p:txBody>
      </p:sp>
    </p:spTree>
    <p:extLst>
      <p:ext uri="{BB962C8B-B14F-4D97-AF65-F5344CB8AC3E}">
        <p14:creationId xmlns:p14="http://schemas.microsoft.com/office/powerpoint/2010/main" val="4857296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5820260-DE25-4EE7-BC65-1FFE7F0445C8}" type="slidenum">
              <a:rPr lang="en-US" smtClean="0"/>
              <a:t>23</a:t>
            </a:fld>
            <a:endParaRPr lang="en-US"/>
          </a:p>
        </p:txBody>
      </p:sp>
    </p:spTree>
    <p:extLst>
      <p:ext uri="{BB962C8B-B14F-4D97-AF65-F5344CB8AC3E}">
        <p14:creationId xmlns:p14="http://schemas.microsoft.com/office/powerpoint/2010/main" val="2811659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CAERS contains an error for </a:t>
            </a:r>
            <a:r>
              <a:rPr lang="en-US" dirty="0" err="1"/>
              <a:t>Puyalllup</a:t>
            </a:r>
            <a:r>
              <a:rPr lang="en-US" dirty="0"/>
              <a:t> Tribe.  If you need to select Puyallup, then you should select “Needed to interface with Region 10/CAERS”.  </a:t>
            </a:r>
          </a:p>
        </p:txBody>
      </p:sp>
      <p:sp>
        <p:nvSpPr>
          <p:cNvPr id="4" name="Slide Number Placeholder 3"/>
          <p:cNvSpPr>
            <a:spLocks noGrp="1"/>
          </p:cNvSpPr>
          <p:nvPr>
            <p:ph type="sldNum" sz="quarter" idx="5"/>
          </p:nvPr>
        </p:nvSpPr>
        <p:spPr/>
        <p:txBody>
          <a:bodyPr/>
          <a:lstStyle/>
          <a:p>
            <a:fld id="{D5820260-DE25-4EE7-BC65-1FFE7F0445C8}" type="slidenum">
              <a:rPr lang="en-US" smtClean="0"/>
              <a:t>24</a:t>
            </a:fld>
            <a:endParaRPr lang="en-US"/>
          </a:p>
        </p:txBody>
      </p:sp>
    </p:spTree>
    <p:extLst>
      <p:ext uri="{BB962C8B-B14F-4D97-AF65-F5344CB8AC3E}">
        <p14:creationId xmlns:p14="http://schemas.microsoft.com/office/powerpoint/2010/main" val="2824221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33</a:t>
            </a:fld>
            <a:endParaRPr lang="en-US"/>
          </a:p>
        </p:txBody>
      </p:sp>
    </p:spTree>
    <p:extLst>
      <p:ext uri="{BB962C8B-B14F-4D97-AF65-F5344CB8AC3E}">
        <p14:creationId xmlns:p14="http://schemas.microsoft.com/office/powerpoint/2010/main" val="1522568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60">
              <a:defRPr/>
            </a:pPr>
            <a:r>
              <a:rPr lang="en-US" dirty="0"/>
              <a:t>It is also available by clicking on the “Help” link in CAERS.   Here you will find the user guide, a glossary, and also the information for the CDX help desk, program support with your SLT email or POC, and additional resources.</a:t>
            </a:r>
          </a:p>
        </p:txBody>
      </p:sp>
      <p:sp>
        <p:nvSpPr>
          <p:cNvPr id="4" name="Slide Number Placeholder 3"/>
          <p:cNvSpPr>
            <a:spLocks noGrp="1"/>
          </p:cNvSpPr>
          <p:nvPr>
            <p:ph type="sldNum" sz="quarter" idx="5"/>
          </p:nvPr>
        </p:nvSpPr>
        <p:spPr/>
        <p:txBody>
          <a:bodyPr/>
          <a:lstStyle/>
          <a:p>
            <a:fld id="{D5820260-DE25-4EE7-BC65-1FFE7F0445C8}" type="slidenum">
              <a:rPr lang="en-US" smtClean="0"/>
              <a:t>42</a:t>
            </a:fld>
            <a:endParaRPr lang="en-US"/>
          </a:p>
        </p:txBody>
      </p:sp>
    </p:spTree>
    <p:extLst>
      <p:ext uri="{BB962C8B-B14F-4D97-AF65-F5344CB8AC3E}">
        <p14:creationId xmlns:p14="http://schemas.microsoft.com/office/powerpoint/2010/main" val="4098071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any questions about how to use the application itself, you should reach out to the help desk for questions about how to enter data into CAERS:</a:t>
            </a:r>
          </a:p>
          <a:p>
            <a:pPr lvl="0"/>
            <a:r>
              <a:rPr lang="en-US" b="1" dirty="0"/>
              <a:t>By Phone:  </a:t>
            </a:r>
            <a:r>
              <a:rPr lang="en-US" dirty="0"/>
              <a:t>Person-to-person telephone support is available from 8:00 am to 6:00 pm (EST/EDT). Call our toll-free line at 888-890-1995 or our direct line at (970) 494-5500 for International callers.</a:t>
            </a:r>
          </a:p>
          <a:p>
            <a:pPr lvl="0"/>
            <a:r>
              <a:rPr lang="en-US" b="1" dirty="0"/>
              <a:t>By E-mail:  </a:t>
            </a:r>
            <a:r>
              <a:rPr lang="en-US" dirty="0"/>
              <a:t>Send e-mail our Technical Support team at </a:t>
            </a:r>
            <a:r>
              <a:rPr lang="en-US" u="sng" dirty="0">
                <a:hlinkClick r:id="rId3"/>
              </a:rPr>
              <a:t>helpdesk@epacdx.net</a:t>
            </a:r>
            <a:endParaRPr lang="en-US" dirty="0"/>
          </a:p>
          <a:p>
            <a:r>
              <a:rPr lang="en-US" dirty="0"/>
              <a:t>Note that the help desk above is not the right resource for questions about the data itself.  Those questions should be referred to your SLT Authority. </a:t>
            </a:r>
          </a:p>
          <a:p>
            <a:endParaRPr lang="en-US" dirty="0"/>
          </a:p>
        </p:txBody>
      </p:sp>
      <p:sp>
        <p:nvSpPr>
          <p:cNvPr id="4" name="Slide Number Placeholder 3"/>
          <p:cNvSpPr>
            <a:spLocks noGrp="1"/>
          </p:cNvSpPr>
          <p:nvPr>
            <p:ph type="sldNum" sz="quarter" idx="5"/>
          </p:nvPr>
        </p:nvSpPr>
        <p:spPr/>
        <p:txBody>
          <a:bodyPr/>
          <a:lstStyle/>
          <a:p>
            <a:fld id="{D5820260-DE25-4EE7-BC65-1FFE7F0445C8}" type="slidenum">
              <a:rPr lang="en-US" smtClean="0"/>
              <a:t>43</a:t>
            </a:fld>
            <a:endParaRPr lang="en-US"/>
          </a:p>
        </p:txBody>
      </p:sp>
    </p:spTree>
    <p:extLst>
      <p:ext uri="{BB962C8B-B14F-4D97-AF65-F5344CB8AC3E}">
        <p14:creationId xmlns:p14="http://schemas.microsoft.com/office/powerpoint/2010/main" val="3288862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6B272-CF74-4C19-BB93-9A08EB9301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BE69F0-30C3-4775-B38D-0E5716E4F9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555DCD-B0E6-4EAD-A8A7-436DDD213A4A}"/>
              </a:ext>
            </a:extLst>
          </p:cNvPr>
          <p:cNvSpPr>
            <a:spLocks noGrp="1"/>
          </p:cNvSpPr>
          <p:nvPr>
            <p:ph type="dt" sz="half" idx="10"/>
          </p:nvPr>
        </p:nvSpPr>
        <p:spPr/>
        <p:txBody>
          <a:bodyPr/>
          <a:lstStyle/>
          <a:p>
            <a:fld id="{4E94F37B-F6DE-40EB-80DB-2D63CB19E94B}" type="datetimeFigureOut">
              <a:rPr lang="en-US" smtClean="0"/>
              <a:t>3/19/2026</a:t>
            </a:fld>
            <a:endParaRPr lang="en-US"/>
          </a:p>
        </p:txBody>
      </p:sp>
      <p:sp>
        <p:nvSpPr>
          <p:cNvPr id="5" name="Footer Placeholder 4">
            <a:extLst>
              <a:ext uri="{FF2B5EF4-FFF2-40B4-BE49-F238E27FC236}">
                <a16:creationId xmlns:a16="http://schemas.microsoft.com/office/drawing/2014/main" id="{EF475E99-B809-4216-8348-0DF5F41534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959987-7DF2-4CA5-AD24-CE382298CDD8}"/>
              </a:ext>
            </a:extLst>
          </p:cNvPr>
          <p:cNvSpPr>
            <a:spLocks noGrp="1"/>
          </p:cNvSpPr>
          <p:nvPr>
            <p:ph type="sldNum" sz="quarter" idx="12"/>
          </p:nvPr>
        </p:nvSpPr>
        <p:spPr/>
        <p:txBody>
          <a:bodyPr/>
          <a:lstStyle/>
          <a:p>
            <a:fld id="{29A216CB-2964-44BE-A5BB-0982E1BD8B92}" type="slidenum">
              <a:rPr lang="en-US" smtClean="0"/>
              <a:t>‹#›</a:t>
            </a:fld>
            <a:endParaRPr lang="en-US"/>
          </a:p>
        </p:txBody>
      </p:sp>
    </p:spTree>
    <p:extLst>
      <p:ext uri="{BB962C8B-B14F-4D97-AF65-F5344CB8AC3E}">
        <p14:creationId xmlns:p14="http://schemas.microsoft.com/office/powerpoint/2010/main" val="82242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123A7-0707-4D2E-8494-34BBAE77F2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6E10D2-FC7E-4FC8-BD8E-ADF5B5BF51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DAEA4F-18A1-4B69-85D8-7797AA16CCF2}"/>
              </a:ext>
            </a:extLst>
          </p:cNvPr>
          <p:cNvSpPr>
            <a:spLocks noGrp="1"/>
          </p:cNvSpPr>
          <p:nvPr>
            <p:ph type="dt" sz="half" idx="10"/>
          </p:nvPr>
        </p:nvSpPr>
        <p:spPr/>
        <p:txBody>
          <a:bodyPr/>
          <a:lstStyle/>
          <a:p>
            <a:fld id="{4E94F37B-F6DE-40EB-80DB-2D63CB19E94B}" type="datetimeFigureOut">
              <a:rPr lang="en-US" smtClean="0"/>
              <a:t>3/19/2026</a:t>
            </a:fld>
            <a:endParaRPr lang="en-US"/>
          </a:p>
        </p:txBody>
      </p:sp>
      <p:sp>
        <p:nvSpPr>
          <p:cNvPr id="5" name="Footer Placeholder 4">
            <a:extLst>
              <a:ext uri="{FF2B5EF4-FFF2-40B4-BE49-F238E27FC236}">
                <a16:creationId xmlns:a16="http://schemas.microsoft.com/office/drawing/2014/main" id="{96F38768-05BE-4399-ADC6-CC74EE449C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5736C-56F0-40AD-8244-39490B611E9F}"/>
              </a:ext>
            </a:extLst>
          </p:cNvPr>
          <p:cNvSpPr>
            <a:spLocks noGrp="1"/>
          </p:cNvSpPr>
          <p:nvPr>
            <p:ph type="sldNum" sz="quarter" idx="12"/>
          </p:nvPr>
        </p:nvSpPr>
        <p:spPr/>
        <p:txBody>
          <a:bodyPr/>
          <a:lstStyle/>
          <a:p>
            <a:fld id="{29A216CB-2964-44BE-A5BB-0982E1BD8B92}" type="slidenum">
              <a:rPr lang="en-US" smtClean="0"/>
              <a:t>‹#›</a:t>
            </a:fld>
            <a:endParaRPr lang="en-US"/>
          </a:p>
        </p:txBody>
      </p:sp>
    </p:spTree>
    <p:extLst>
      <p:ext uri="{BB962C8B-B14F-4D97-AF65-F5344CB8AC3E}">
        <p14:creationId xmlns:p14="http://schemas.microsoft.com/office/powerpoint/2010/main" val="3497130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91A21-3D9C-4D5D-AA9D-D4157C4A4B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9FFAC0-46D1-4E33-AABD-034392F010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7C0C9E-69AB-4BC7-9DD1-4472B5D42EA0}"/>
              </a:ext>
            </a:extLst>
          </p:cNvPr>
          <p:cNvSpPr>
            <a:spLocks noGrp="1"/>
          </p:cNvSpPr>
          <p:nvPr>
            <p:ph type="dt" sz="half" idx="10"/>
          </p:nvPr>
        </p:nvSpPr>
        <p:spPr/>
        <p:txBody>
          <a:bodyPr/>
          <a:lstStyle/>
          <a:p>
            <a:fld id="{4E94F37B-F6DE-40EB-80DB-2D63CB19E94B}" type="datetimeFigureOut">
              <a:rPr lang="en-US" smtClean="0"/>
              <a:t>3/19/2026</a:t>
            </a:fld>
            <a:endParaRPr lang="en-US"/>
          </a:p>
        </p:txBody>
      </p:sp>
      <p:sp>
        <p:nvSpPr>
          <p:cNvPr id="5" name="Footer Placeholder 4">
            <a:extLst>
              <a:ext uri="{FF2B5EF4-FFF2-40B4-BE49-F238E27FC236}">
                <a16:creationId xmlns:a16="http://schemas.microsoft.com/office/drawing/2014/main" id="{BF56DEB1-9DEF-449E-A19F-D7C794F990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BE5EB6-EEB8-43C8-846B-61250986E0EC}"/>
              </a:ext>
            </a:extLst>
          </p:cNvPr>
          <p:cNvSpPr>
            <a:spLocks noGrp="1"/>
          </p:cNvSpPr>
          <p:nvPr>
            <p:ph type="sldNum" sz="quarter" idx="12"/>
          </p:nvPr>
        </p:nvSpPr>
        <p:spPr/>
        <p:txBody>
          <a:bodyPr/>
          <a:lstStyle/>
          <a:p>
            <a:fld id="{29A216CB-2964-44BE-A5BB-0982E1BD8B92}" type="slidenum">
              <a:rPr lang="en-US" smtClean="0"/>
              <a:t>‹#›</a:t>
            </a:fld>
            <a:endParaRPr lang="en-US"/>
          </a:p>
        </p:txBody>
      </p:sp>
    </p:spTree>
    <p:extLst>
      <p:ext uri="{BB962C8B-B14F-4D97-AF65-F5344CB8AC3E}">
        <p14:creationId xmlns:p14="http://schemas.microsoft.com/office/powerpoint/2010/main" val="4201983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E3713-598F-4CAA-8FB4-BAAF44148C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F22902-EB34-4362-9215-C87D971A9D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D7920C-E8D8-4232-BFC5-489275607D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A48F1D-330F-48B1-80E4-6DF64ADCE921}"/>
              </a:ext>
            </a:extLst>
          </p:cNvPr>
          <p:cNvSpPr>
            <a:spLocks noGrp="1"/>
          </p:cNvSpPr>
          <p:nvPr>
            <p:ph type="dt" sz="half" idx="10"/>
          </p:nvPr>
        </p:nvSpPr>
        <p:spPr/>
        <p:txBody>
          <a:bodyPr/>
          <a:lstStyle/>
          <a:p>
            <a:fld id="{4E94F37B-F6DE-40EB-80DB-2D63CB19E94B}" type="datetimeFigureOut">
              <a:rPr lang="en-US" smtClean="0"/>
              <a:t>3/19/2026</a:t>
            </a:fld>
            <a:endParaRPr lang="en-US"/>
          </a:p>
        </p:txBody>
      </p:sp>
      <p:sp>
        <p:nvSpPr>
          <p:cNvPr id="6" name="Footer Placeholder 5">
            <a:extLst>
              <a:ext uri="{FF2B5EF4-FFF2-40B4-BE49-F238E27FC236}">
                <a16:creationId xmlns:a16="http://schemas.microsoft.com/office/drawing/2014/main" id="{F46F2D04-F611-4EFB-936C-894F72764B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81A506-65A7-48F1-AFBB-26BED7F607E7}"/>
              </a:ext>
            </a:extLst>
          </p:cNvPr>
          <p:cNvSpPr>
            <a:spLocks noGrp="1"/>
          </p:cNvSpPr>
          <p:nvPr>
            <p:ph type="sldNum" sz="quarter" idx="12"/>
          </p:nvPr>
        </p:nvSpPr>
        <p:spPr/>
        <p:txBody>
          <a:bodyPr/>
          <a:lstStyle/>
          <a:p>
            <a:fld id="{29A216CB-2964-44BE-A5BB-0982E1BD8B92}" type="slidenum">
              <a:rPr lang="en-US" smtClean="0"/>
              <a:t>‹#›</a:t>
            </a:fld>
            <a:endParaRPr lang="en-US"/>
          </a:p>
        </p:txBody>
      </p:sp>
    </p:spTree>
    <p:extLst>
      <p:ext uri="{BB962C8B-B14F-4D97-AF65-F5344CB8AC3E}">
        <p14:creationId xmlns:p14="http://schemas.microsoft.com/office/powerpoint/2010/main" val="533182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33D03-6232-4DCF-918C-F2EDB7A92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F8F32F-D334-4510-895D-8944AB2F65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C00B3E-9194-4F55-8BA6-77BB31FC05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50BD8B-AD64-4A18-875E-A29E2E9A53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8BA3D9-5FD3-45C6-A134-6C43C010A5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220AC9-0904-4446-B5B6-FFDA26718804}"/>
              </a:ext>
            </a:extLst>
          </p:cNvPr>
          <p:cNvSpPr>
            <a:spLocks noGrp="1"/>
          </p:cNvSpPr>
          <p:nvPr>
            <p:ph type="dt" sz="half" idx="10"/>
          </p:nvPr>
        </p:nvSpPr>
        <p:spPr/>
        <p:txBody>
          <a:bodyPr/>
          <a:lstStyle/>
          <a:p>
            <a:fld id="{4E94F37B-F6DE-40EB-80DB-2D63CB19E94B}" type="datetimeFigureOut">
              <a:rPr lang="en-US" smtClean="0"/>
              <a:t>3/19/2026</a:t>
            </a:fld>
            <a:endParaRPr lang="en-US"/>
          </a:p>
        </p:txBody>
      </p:sp>
      <p:sp>
        <p:nvSpPr>
          <p:cNvPr id="8" name="Footer Placeholder 7">
            <a:extLst>
              <a:ext uri="{FF2B5EF4-FFF2-40B4-BE49-F238E27FC236}">
                <a16:creationId xmlns:a16="http://schemas.microsoft.com/office/drawing/2014/main" id="{D7F957C6-8233-411A-853D-5F530D75F7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7166792-6849-4C5E-979B-A8BD0E117AF6}"/>
              </a:ext>
            </a:extLst>
          </p:cNvPr>
          <p:cNvSpPr>
            <a:spLocks noGrp="1"/>
          </p:cNvSpPr>
          <p:nvPr>
            <p:ph type="sldNum" sz="quarter" idx="12"/>
          </p:nvPr>
        </p:nvSpPr>
        <p:spPr/>
        <p:txBody>
          <a:bodyPr/>
          <a:lstStyle/>
          <a:p>
            <a:fld id="{29A216CB-2964-44BE-A5BB-0982E1BD8B92}" type="slidenum">
              <a:rPr lang="en-US" smtClean="0"/>
              <a:t>‹#›</a:t>
            </a:fld>
            <a:endParaRPr lang="en-US"/>
          </a:p>
        </p:txBody>
      </p:sp>
    </p:spTree>
    <p:extLst>
      <p:ext uri="{BB962C8B-B14F-4D97-AF65-F5344CB8AC3E}">
        <p14:creationId xmlns:p14="http://schemas.microsoft.com/office/powerpoint/2010/main" val="1230317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C22FB-143D-46C0-8B49-438C725921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C6B1B68-4DF0-49F9-AAC5-D5A61FAE09E0}"/>
              </a:ext>
            </a:extLst>
          </p:cNvPr>
          <p:cNvSpPr>
            <a:spLocks noGrp="1"/>
          </p:cNvSpPr>
          <p:nvPr>
            <p:ph type="dt" sz="half" idx="10"/>
          </p:nvPr>
        </p:nvSpPr>
        <p:spPr/>
        <p:txBody>
          <a:bodyPr/>
          <a:lstStyle/>
          <a:p>
            <a:fld id="{4E94F37B-F6DE-40EB-80DB-2D63CB19E94B}" type="datetimeFigureOut">
              <a:rPr lang="en-US" smtClean="0"/>
              <a:t>3/19/2026</a:t>
            </a:fld>
            <a:endParaRPr lang="en-US"/>
          </a:p>
        </p:txBody>
      </p:sp>
      <p:sp>
        <p:nvSpPr>
          <p:cNvPr id="4" name="Footer Placeholder 3">
            <a:extLst>
              <a:ext uri="{FF2B5EF4-FFF2-40B4-BE49-F238E27FC236}">
                <a16:creationId xmlns:a16="http://schemas.microsoft.com/office/drawing/2014/main" id="{62F0DE5F-4ED8-4932-B83E-B73F57A56B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699E80-1876-4E34-9D3A-2A30FFAE2EAC}"/>
              </a:ext>
            </a:extLst>
          </p:cNvPr>
          <p:cNvSpPr>
            <a:spLocks noGrp="1"/>
          </p:cNvSpPr>
          <p:nvPr>
            <p:ph type="sldNum" sz="quarter" idx="12"/>
          </p:nvPr>
        </p:nvSpPr>
        <p:spPr/>
        <p:txBody>
          <a:bodyPr/>
          <a:lstStyle/>
          <a:p>
            <a:fld id="{29A216CB-2964-44BE-A5BB-0982E1BD8B92}" type="slidenum">
              <a:rPr lang="en-US" smtClean="0"/>
              <a:t>‹#›</a:t>
            </a:fld>
            <a:endParaRPr lang="en-US"/>
          </a:p>
        </p:txBody>
      </p:sp>
    </p:spTree>
    <p:extLst>
      <p:ext uri="{BB962C8B-B14F-4D97-AF65-F5344CB8AC3E}">
        <p14:creationId xmlns:p14="http://schemas.microsoft.com/office/powerpoint/2010/main" val="3213450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763248-18ED-4996-82E0-0BF6C842B139}"/>
              </a:ext>
            </a:extLst>
          </p:cNvPr>
          <p:cNvSpPr>
            <a:spLocks noGrp="1"/>
          </p:cNvSpPr>
          <p:nvPr>
            <p:ph type="dt" sz="half" idx="10"/>
          </p:nvPr>
        </p:nvSpPr>
        <p:spPr/>
        <p:txBody>
          <a:bodyPr/>
          <a:lstStyle/>
          <a:p>
            <a:fld id="{4E94F37B-F6DE-40EB-80DB-2D63CB19E94B}" type="datetimeFigureOut">
              <a:rPr lang="en-US" smtClean="0"/>
              <a:t>3/19/2026</a:t>
            </a:fld>
            <a:endParaRPr lang="en-US"/>
          </a:p>
        </p:txBody>
      </p:sp>
      <p:sp>
        <p:nvSpPr>
          <p:cNvPr id="3" name="Footer Placeholder 2">
            <a:extLst>
              <a:ext uri="{FF2B5EF4-FFF2-40B4-BE49-F238E27FC236}">
                <a16:creationId xmlns:a16="http://schemas.microsoft.com/office/drawing/2014/main" id="{A47FFAF8-E5E9-486C-B300-D4839FD186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61A15E-6A07-4103-A205-6E748C9825BF}"/>
              </a:ext>
            </a:extLst>
          </p:cNvPr>
          <p:cNvSpPr>
            <a:spLocks noGrp="1"/>
          </p:cNvSpPr>
          <p:nvPr>
            <p:ph type="sldNum" sz="quarter" idx="12"/>
          </p:nvPr>
        </p:nvSpPr>
        <p:spPr/>
        <p:txBody>
          <a:bodyPr/>
          <a:lstStyle/>
          <a:p>
            <a:fld id="{29A216CB-2964-44BE-A5BB-0982E1BD8B92}" type="slidenum">
              <a:rPr lang="en-US" smtClean="0"/>
              <a:t>‹#›</a:t>
            </a:fld>
            <a:endParaRPr lang="en-US"/>
          </a:p>
        </p:txBody>
      </p:sp>
    </p:spTree>
    <p:extLst>
      <p:ext uri="{BB962C8B-B14F-4D97-AF65-F5344CB8AC3E}">
        <p14:creationId xmlns:p14="http://schemas.microsoft.com/office/powerpoint/2010/main" val="16738927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EE400-C95A-438D-BD29-5F073778DC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BE1C1B-DB8A-4B8F-AE61-5E18F46F3E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4D834F-5296-4C75-BF61-20BA42E96B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97CDDC-2D74-442E-A8EA-EA185CC12661}"/>
              </a:ext>
            </a:extLst>
          </p:cNvPr>
          <p:cNvSpPr>
            <a:spLocks noGrp="1"/>
          </p:cNvSpPr>
          <p:nvPr>
            <p:ph type="dt" sz="half" idx="10"/>
          </p:nvPr>
        </p:nvSpPr>
        <p:spPr/>
        <p:txBody>
          <a:bodyPr/>
          <a:lstStyle/>
          <a:p>
            <a:fld id="{4E94F37B-F6DE-40EB-80DB-2D63CB19E94B}" type="datetimeFigureOut">
              <a:rPr lang="en-US" smtClean="0"/>
              <a:t>3/19/2026</a:t>
            </a:fld>
            <a:endParaRPr lang="en-US"/>
          </a:p>
        </p:txBody>
      </p:sp>
      <p:sp>
        <p:nvSpPr>
          <p:cNvPr id="6" name="Footer Placeholder 5">
            <a:extLst>
              <a:ext uri="{FF2B5EF4-FFF2-40B4-BE49-F238E27FC236}">
                <a16:creationId xmlns:a16="http://schemas.microsoft.com/office/drawing/2014/main" id="{24FB6458-AE39-4A93-8F47-02A0C7E817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0897F7-61DE-44E2-A320-F7B534F70586}"/>
              </a:ext>
            </a:extLst>
          </p:cNvPr>
          <p:cNvSpPr>
            <a:spLocks noGrp="1"/>
          </p:cNvSpPr>
          <p:nvPr>
            <p:ph type="sldNum" sz="quarter" idx="12"/>
          </p:nvPr>
        </p:nvSpPr>
        <p:spPr/>
        <p:txBody>
          <a:bodyPr/>
          <a:lstStyle/>
          <a:p>
            <a:fld id="{29A216CB-2964-44BE-A5BB-0982E1BD8B92}" type="slidenum">
              <a:rPr lang="en-US" smtClean="0"/>
              <a:t>‹#›</a:t>
            </a:fld>
            <a:endParaRPr lang="en-US"/>
          </a:p>
        </p:txBody>
      </p:sp>
    </p:spTree>
    <p:extLst>
      <p:ext uri="{BB962C8B-B14F-4D97-AF65-F5344CB8AC3E}">
        <p14:creationId xmlns:p14="http://schemas.microsoft.com/office/powerpoint/2010/main" val="4139351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EB74E-0AAB-42B6-8F6A-D26949C181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53500CF-18A1-472F-B304-EDE2DA118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1679ED-D1CC-4CCF-A826-C9DF2817C5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37C1A3-4D9E-406A-879B-EEC5FAFE3AC3}"/>
              </a:ext>
            </a:extLst>
          </p:cNvPr>
          <p:cNvSpPr>
            <a:spLocks noGrp="1"/>
          </p:cNvSpPr>
          <p:nvPr>
            <p:ph type="dt" sz="half" idx="10"/>
          </p:nvPr>
        </p:nvSpPr>
        <p:spPr/>
        <p:txBody>
          <a:bodyPr/>
          <a:lstStyle/>
          <a:p>
            <a:fld id="{4E94F37B-F6DE-40EB-80DB-2D63CB19E94B}" type="datetimeFigureOut">
              <a:rPr lang="en-US" smtClean="0"/>
              <a:t>3/19/2026</a:t>
            </a:fld>
            <a:endParaRPr lang="en-US"/>
          </a:p>
        </p:txBody>
      </p:sp>
      <p:sp>
        <p:nvSpPr>
          <p:cNvPr id="6" name="Footer Placeholder 5">
            <a:extLst>
              <a:ext uri="{FF2B5EF4-FFF2-40B4-BE49-F238E27FC236}">
                <a16:creationId xmlns:a16="http://schemas.microsoft.com/office/drawing/2014/main" id="{B86C965E-84CB-4A67-B306-020173F4D7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A93065-3AA2-4205-AAF3-11724E2F6264}"/>
              </a:ext>
            </a:extLst>
          </p:cNvPr>
          <p:cNvSpPr>
            <a:spLocks noGrp="1"/>
          </p:cNvSpPr>
          <p:nvPr>
            <p:ph type="sldNum" sz="quarter" idx="12"/>
          </p:nvPr>
        </p:nvSpPr>
        <p:spPr/>
        <p:txBody>
          <a:bodyPr/>
          <a:lstStyle/>
          <a:p>
            <a:fld id="{29A216CB-2964-44BE-A5BB-0982E1BD8B92}" type="slidenum">
              <a:rPr lang="en-US" smtClean="0"/>
              <a:t>‹#›</a:t>
            </a:fld>
            <a:endParaRPr lang="en-US"/>
          </a:p>
        </p:txBody>
      </p:sp>
    </p:spTree>
    <p:extLst>
      <p:ext uri="{BB962C8B-B14F-4D97-AF65-F5344CB8AC3E}">
        <p14:creationId xmlns:p14="http://schemas.microsoft.com/office/powerpoint/2010/main" val="3237322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F5433-A27E-4C74-9C0C-AD0A0B3366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1A86FAF-ED73-4224-8C65-AEA7195CDF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856903-9266-4764-B36C-37BB6B50C974}"/>
              </a:ext>
            </a:extLst>
          </p:cNvPr>
          <p:cNvSpPr>
            <a:spLocks noGrp="1"/>
          </p:cNvSpPr>
          <p:nvPr>
            <p:ph type="dt" sz="half" idx="10"/>
          </p:nvPr>
        </p:nvSpPr>
        <p:spPr/>
        <p:txBody>
          <a:bodyPr/>
          <a:lstStyle/>
          <a:p>
            <a:fld id="{4E94F37B-F6DE-40EB-80DB-2D63CB19E94B}" type="datetimeFigureOut">
              <a:rPr lang="en-US" smtClean="0"/>
              <a:t>3/19/2026</a:t>
            </a:fld>
            <a:endParaRPr lang="en-US"/>
          </a:p>
        </p:txBody>
      </p:sp>
      <p:sp>
        <p:nvSpPr>
          <p:cNvPr id="5" name="Footer Placeholder 4">
            <a:extLst>
              <a:ext uri="{FF2B5EF4-FFF2-40B4-BE49-F238E27FC236}">
                <a16:creationId xmlns:a16="http://schemas.microsoft.com/office/drawing/2014/main" id="{56EC9DE7-D54F-4084-92F5-E6CC7B0E65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399B21-2BB1-4B34-AFAA-7D81F5589E16}"/>
              </a:ext>
            </a:extLst>
          </p:cNvPr>
          <p:cNvSpPr>
            <a:spLocks noGrp="1"/>
          </p:cNvSpPr>
          <p:nvPr>
            <p:ph type="sldNum" sz="quarter" idx="12"/>
          </p:nvPr>
        </p:nvSpPr>
        <p:spPr/>
        <p:txBody>
          <a:bodyPr/>
          <a:lstStyle/>
          <a:p>
            <a:fld id="{29A216CB-2964-44BE-A5BB-0982E1BD8B92}" type="slidenum">
              <a:rPr lang="en-US" smtClean="0"/>
              <a:t>‹#›</a:t>
            </a:fld>
            <a:endParaRPr lang="en-US"/>
          </a:p>
        </p:txBody>
      </p:sp>
    </p:spTree>
    <p:extLst>
      <p:ext uri="{BB962C8B-B14F-4D97-AF65-F5344CB8AC3E}">
        <p14:creationId xmlns:p14="http://schemas.microsoft.com/office/powerpoint/2010/main" val="16730342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4220A8-1D1F-43D1-8395-FD491BB294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D1C152-75F2-4E42-9793-5BE15DCB00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D298E7-6094-4D6B-A5EF-A90C6D354B24}"/>
              </a:ext>
            </a:extLst>
          </p:cNvPr>
          <p:cNvSpPr>
            <a:spLocks noGrp="1"/>
          </p:cNvSpPr>
          <p:nvPr>
            <p:ph type="dt" sz="half" idx="10"/>
          </p:nvPr>
        </p:nvSpPr>
        <p:spPr/>
        <p:txBody>
          <a:bodyPr/>
          <a:lstStyle/>
          <a:p>
            <a:fld id="{4E94F37B-F6DE-40EB-80DB-2D63CB19E94B}" type="datetimeFigureOut">
              <a:rPr lang="en-US" smtClean="0"/>
              <a:t>3/19/2026</a:t>
            </a:fld>
            <a:endParaRPr lang="en-US"/>
          </a:p>
        </p:txBody>
      </p:sp>
      <p:sp>
        <p:nvSpPr>
          <p:cNvPr id="5" name="Footer Placeholder 4">
            <a:extLst>
              <a:ext uri="{FF2B5EF4-FFF2-40B4-BE49-F238E27FC236}">
                <a16:creationId xmlns:a16="http://schemas.microsoft.com/office/drawing/2014/main" id="{3343A44C-D6EB-4C8B-9ED6-0E5E4F4A5E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A8D6E6-4568-412F-9FAA-0DD9436AA967}"/>
              </a:ext>
            </a:extLst>
          </p:cNvPr>
          <p:cNvSpPr>
            <a:spLocks noGrp="1"/>
          </p:cNvSpPr>
          <p:nvPr>
            <p:ph type="sldNum" sz="quarter" idx="12"/>
          </p:nvPr>
        </p:nvSpPr>
        <p:spPr/>
        <p:txBody>
          <a:bodyPr/>
          <a:lstStyle/>
          <a:p>
            <a:fld id="{29A216CB-2964-44BE-A5BB-0982E1BD8B92}" type="slidenum">
              <a:rPr lang="en-US" smtClean="0"/>
              <a:t>‹#›</a:t>
            </a:fld>
            <a:endParaRPr lang="en-US"/>
          </a:p>
        </p:txBody>
      </p:sp>
    </p:spTree>
    <p:extLst>
      <p:ext uri="{BB962C8B-B14F-4D97-AF65-F5344CB8AC3E}">
        <p14:creationId xmlns:p14="http://schemas.microsoft.com/office/powerpoint/2010/main" val="42598530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131965-A10E-4249-B1C3-A03809C58B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8624A4-ED42-4B26-9080-9780C2B8F0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0AA35-4753-4721-B021-9710104BF5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94F37B-F6DE-40EB-80DB-2D63CB19E94B}" type="datetimeFigureOut">
              <a:rPr lang="en-US" smtClean="0"/>
              <a:t>3/19/2026</a:t>
            </a:fld>
            <a:endParaRPr lang="en-US"/>
          </a:p>
        </p:txBody>
      </p:sp>
      <p:sp>
        <p:nvSpPr>
          <p:cNvPr id="5" name="Footer Placeholder 4">
            <a:extLst>
              <a:ext uri="{FF2B5EF4-FFF2-40B4-BE49-F238E27FC236}">
                <a16:creationId xmlns:a16="http://schemas.microsoft.com/office/drawing/2014/main" id="{C56C0AC7-0A89-479D-BA34-939B953D16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14D93C6-044E-4895-9B5A-9157C60F65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A216CB-2964-44BE-A5BB-0982E1BD8B92}" type="slidenum">
              <a:rPr lang="en-US" smtClean="0"/>
              <a:t>‹#›</a:t>
            </a:fld>
            <a:endParaRPr lang="en-US"/>
          </a:p>
        </p:txBody>
      </p:sp>
    </p:spTree>
    <p:extLst>
      <p:ext uri="{BB962C8B-B14F-4D97-AF65-F5344CB8AC3E}">
        <p14:creationId xmlns:p14="http://schemas.microsoft.com/office/powerpoint/2010/main" val="4143113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dx.epa.gov/FAQ#CDXQ10" TargetMode="External"/><Relationship Id="rId2" Type="http://schemas.openxmlformats.org/officeDocument/2006/relationships/hyperlink" Target="https://cdx.epa.gov/FAQ#CDXQ9" TargetMode="Externa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cdx.epa.gov/FAQ#CDXQ11"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cdxapps.epa.gov/cef-web/#/facility/9252/report/12626/period/1194406/emission/2858781"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mailto:brown.carl@epa.gov" TargetMode="External"/><Relationship Id="rId4" Type="http://schemas.openxmlformats.org/officeDocument/2006/relationships/hyperlink" Target="https://www.epa.gov/combined-air-emissions-reporting/combined-air-emissions-reporting-system-caers"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mailto:helpdesk@epacdx.net"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F53D04B-E807-40BD-B95C-F57E5FEDF94A}"/>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250" y="253289"/>
            <a:ext cx="1009041" cy="100904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479425" y="1704493"/>
            <a:ext cx="11233150" cy="3608912"/>
          </a:xfrm>
        </p:spPr>
        <p:txBody>
          <a:bodyPr>
            <a:noAutofit/>
          </a:bodyPr>
          <a:lstStyle/>
          <a:p>
            <a:r>
              <a:rPr lang="en-US" sz="4800" b="1" dirty="0"/>
              <a:t>Combined Air Emissions Reporting System (CAERS)</a:t>
            </a:r>
            <a:br>
              <a:rPr lang="en-US" sz="4800" b="1" dirty="0"/>
            </a:br>
            <a:r>
              <a:rPr lang="en-US" sz="5400" b="1" dirty="0"/>
              <a:t>Welcome to CAERS</a:t>
            </a:r>
            <a:br>
              <a:rPr lang="en-US" sz="4800" b="1" dirty="0"/>
            </a:br>
            <a:r>
              <a:rPr lang="en-US" sz="4800" b="1" dirty="0"/>
              <a:t>Region 10 FARR Gas Stations</a:t>
            </a:r>
            <a:br>
              <a:rPr lang="en-US" sz="4800"/>
            </a:br>
            <a:r>
              <a:rPr lang="en-US" sz="3200"/>
              <a:t>3/19/2026</a:t>
            </a:r>
            <a:endParaRPr lang="en-US" sz="3200" dirty="0"/>
          </a:p>
        </p:txBody>
      </p:sp>
    </p:spTree>
    <p:extLst>
      <p:ext uri="{BB962C8B-B14F-4D97-AF65-F5344CB8AC3E}">
        <p14:creationId xmlns:p14="http://schemas.microsoft.com/office/powerpoint/2010/main" val="1366956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C5D3-C80C-4C88-837E-D005E58F8001}"/>
              </a:ext>
            </a:extLst>
          </p:cNvPr>
          <p:cNvSpPr>
            <a:spLocks noGrp="1"/>
          </p:cNvSpPr>
          <p:nvPr>
            <p:ph type="title"/>
          </p:nvPr>
        </p:nvSpPr>
        <p:spPr/>
        <p:txBody>
          <a:bodyPr/>
          <a:lstStyle/>
          <a:p>
            <a:r>
              <a:rPr lang="en-US" b="1" dirty="0"/>
              <a:t>System Requirements</a:t>
            </a:r>
          </a:p>
        </p:txBody>
      </p:sp>
      <p:sp>
        <p:nvSpPr>
          <p:cNvPr id="3" name="Content Placeholder 2">
            <a:extLst>
              <a:ext uri="{FF2B5EF4-FFF2-40B4-BE49-F238E27FC236}">
                <a16:creationId xmlns:a16="http://schemas.microsoft.com/office/drawing/2014/main" id="{CA5A952E-865D-4698-A2C4-8B223BB3A8D4}"/>
              </a:ext>
            </a:extLst>
          </p:cNvPr>
          <p:cNvSpPr>
            <a:spLocks noGrp="1"/>
          </p:cNvSpPr>
          <p:nvPr>
            <p:ph idx="1"/>
          </p:nvPr>
        </p:nvSpPr>
        <p:spPr/>
        <p:txBody>
          <a:bodyPr/>
          <a:lstStyle/>
          <a:p>
            <a:pPr marL="0" indent="0">
              <a:buNone/>
            </a:pPr>
            <a:r>
              <a:rPr lang="en-US" dirty="0"/>
              <a:t>To use CAERS, you will need:</a:t>
            </a:r>
          </a:p>
          <a:p>
            <a:pPr marL="0" indent="0">
              <a:buNone/>
            </a:pPr>
            <a:endParaRPr lang="en-US" dirty="0"/>
          </a:p>
          <a:p>
            <a:pPr lvl="0"/>
            <a:r>
              <a:rPr lang="en-US" dirty="0"/>
              <a:t>A recent version of any internet browser such as Chrome, Explorer, Edge, or Firefox.  Your internet connectivity and facility report size will determine how fast the system will respond.</a:t>
            </a:r>
          </a:p>
          <a:p>
            <a:pPr lvl="0"/>
            <a:r>
              <a:rPr lang="en-US" dirty="0"/>
              <a:t>A login.gov/CDX account.</a:t>
            </a:r>
          </a:p>
          <a:p>
            <a:pPr marL="0" lvl="0" indent="0">
              <a:buNone/>
            </a:pPr>
            <a:endParaRPr lang="en-US" dirty="0"/>
          </a:p>
        </p:txBody>
      </p:sp>
    </p:spTree>
    <p:extLst>
      <p:ext uri="{BB962C8B-B14F-4D97-AF65-F5344CB8AC3E}">
        <p14:creationId xmlns:p14="http://schemas.microsoft.com/office/powerpoint/2010/main" val="3286387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24A24-03D2-43C6-9F4F-CADBE5063640}"/>
              </a:ext>
            </a:extLst>
          </p:cNvPr>
          <p:cNvSpPr>
            <a:spLocks noGrp="1"/>
          </p:cNvSpPr>
          <p:nvPr>
            <p:ph type="title"/>
          </p:nvPr>
        </p:nvSpPr>
        <p:spPr/>
        <p:txBody>
          <a:bodyPr/>
          <a:lstStyle/>
          <a:p>
            <a:r>
              <a:rPr lang="en-US" b="1" dirty="0"/>
              <a:t>CAER User Roles - Preparer</a:t>
            </a:r>
          </a:p>
        </p:txBody>
      </p:sp>
      <p:sp>
        <p:nvSpPr>
          <p:cNvPr id="3" name="Content Placeholder 2">
            <a:extLst>
              <a:ext uri="{FF2B5EF4-FFF2-40B4-BE49-F238E27FC236}">
                <a16:creationId xmlns:a16="http://schemas.microsoft.com/office/drawing/2014/main" id="{D35C2904-35DA-4BDA-A92D-5D2F629F9FB9}"/>
              </a:ext>
            </a:extLst>
          </p:cNvPr>
          <p:cNvSpPr>
            <a:spLocks noGrp="1"/>
          </p:cNvSpPr>
          <p:nvPr>
            <p:ph idx="1"/>
          </p:nvPr>
        </p:nvSpPr>
        <p:spPr>
          <a:xfrm>
            <a:off x="838200" y="1767640"/>
            <a:ext cx="10515600" cy="4351338"/>
          </a:xfrm>
        </p:spPr>
        <p:txBody>
          <a:bodyPr>
            <a:normAutofit/>
          </a:bodyPr>
          <a:lstStyle/>
          <a:p>
            <a:pPr marL="0" indent="0">
              <a:buNone/>
            </a:pPr>
            <a:r>
              <a:rPr lang="en-US" dirty="0"/>
              <a:t>Authorized to prepare an emissions report for that facility (e.g., consultant, staff person working for the facility).  </a:t>
            </a:r>
          </a:p>
          <a:p>
            <a:pPr lvl="0"/>
            <a:r>
              <a:rPr lang="en-US" dirty="0"/>
              <a:t>May have more than one preparer per facility (each with your own account, each account associated to the facility). </a:t>
            </a:r>
          </a:p>
          <a:p>
            <a:pPr lvl="0"/>
            <a:r>
              <a:rPr lang="en-US" dirty="0"/>
              <a:t>May have a single preparer for more than one facility (with your individual account associated with several facilities).</a:t>
            </a:r>
          </a:p>
          <a:p>
            <a:r>
              <a:rPr lang="en-US" dirty="0"/>
              <a:t>Cannot certify and submit the report on behalf of the facility.</a:t>
            </a:r>
          </a:p>
        </p:txBody>
      </p:sp>
    </p:spTree>
    <p:extLst>
      <p:ext uri="{BB962C8B-B14F-4D97-AF65-F5344CB8AC3E}">
        <p14:creationId xmlns:p14="http://schemas.microsoft.com/office/powerpoint/2010/main" val="2668424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552A5-456E-477F-85FD-56DCD0702B01}"/>
              </a:ext>
            </a:extLst>
          </p:cNvPr>
          <p:cNvSpPr>
            <a:spLocks noGrp="1"/>
          </p:cNvSpPr>
          <p:nvPr>
            <p:ph type="title"/>
          </p:nvPr>
        </p:nvSpPr>
        <p:spPr/>
        <p:txBody>
          <a:bodyPr/>
          <a:lstStyle/>
          <a:p>
            <a:r>
              <a:rPr lang="en-US" b="1" dirty="0"/>
              <a:t>CAERS User Roles - Certifier</a:t>
            </a:r>
          </a:p>
        </p:txBody>
      </p:sp>
      <p:sp>
        <p:nvSpPr>
          <p:cNvPr id="3" name="Content Placeholder 2">
            <a:extLst>
              <a:ext uri="{FF2B5EF4-FFF2-40B4-BE49-F238E27FC236}">
                <a16:creationId xmlns:a16="http://schemas.microsoft.com/office/drawing/2014/main" id="{778D0903-3C83-4A97-B25D-694E47A7CEAD}"/>
              </a:ext>
            </a:extLst>
          </p:cNvPr>
          <p:cNvSpPr>
            <a:spLocks noGrp="1"/>
          </p:cNvSpPr>
          <p:nvPr>
            <p:ph idx="1"/>
          </p:nvPr>
        </p:nvSpPr>
        <p:spPr>
          <a:xfrm>
            <a:off x="838200" y="1825625"/>
            <a:ext cx="10515600" cy="4667250"/>
          </a:xfrm>
        </p:spPr>
        <p:txBody>
          <a:bodyPr>
            <a:normAutofit/>
          </a:bodyPr>
          <a:lstStyle/>
          <a:p>
            <a:pPr marL="0" indent="0">
              <a:buNone/>
            </a:pPr>
            <a:r>
              <a:rPr lang="en-US" dirty="0"/>
              <a:t>Can prepare the emissions report and is also authorized to certify the emissions report to meet your legal obligation for reporting to your SLT.  </a:t>
            </a:r>
          </a:p>
          <a:p>
            <a:pPr lvl="0"/>
            <a:r>
              <a:rPr lang="en-US" dirty="0"/>
              <a:t>May have only </a:t>
            </a:r>
            <a:r>
              <a:rPr lang="en-US" i="1" dirty="0"/>
              <a:t>one</a:t>
            </a:r>
            <a:r>
              <a:rPr lang="en-US" dirty="0"/>
              <a:t> Certifier for a facility.</a:t>
            </a:r>
          </a:p>
          <a:p>
            <a:pPr lvl="0"/>
            <a:r>
              <a:rPr lang="en-US" dirty="0"/>
              <a:t>May have a single Certifier for more than one facility (multiple facilities associated with the certifier account).</a:t>
            </a:r>
          </a:p>
          <a:p>
            <a:r>
              <a:rPr lang="en-US" dirty="0"/>
              <a:t>May also be the preparer (if so, </a:t>
            </a:r>
            <a:r>
              <a:rPr lang="en-US" b="1" i="1" dirty="0"/>
              <a:t>only one </a:t>
            </a:r>
            <a:r>
              <a:rPr lang="en-US" dirty="0"/>
              <a:t>NEI Certifier CAERS account needed).</a:t>
            </a:r>
          </a:p>
          <a:p>
            <a:pPr marL="0" indent="0">
              <a:buNone/>
            </a:pPr>
            <a:r>
              <a:rPr lang="en-US" dirty="0"/>
              <a:t> </a:t>
            </a:r>
          </a:p>
        </p:txBody>
      </p:sp>
    </p:spTree>
    <p:extLst>
      <p:ext uri="{BB962C8B-B14F-4D97-AF65-F5344CB8AC3E}">
        <p14:creationId xmlns:p14="http://schemas.microsoft.com/office/powerpoint/2010/main" val="2845057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3E230-187F-4BD0-9C14-F8A6BAC7E119}"/>
              </a:ext>
            </a:extLst>
          </p:cNvPr>
          <p:cNvSpPr>
            <a:spLocks noGrp="1"/>
          </p:cNvSpPr>
          <p:nvPr>
            <p:ph type="title"/>
          </p:nvPr>
        </p:nvSpPr>
        <p:spPr/>
        <p:txBody>
          <a:bodyPr/>
          <a:lstStyle/>
          <a:p>
            <a:r>
              <a:rPr lang="en-US" b="1" dirty="0"/>
              <a:t>Registration Process</a:t>
            </a:r>
          </a:p>
        </p:txBody>
      </p:sp>
      <p:sp>
        <p:nvSpPr>
          <p:cNvPr id="3" name="Content Placeholder 2">
            <a:extLst>
              <a:ext uri="{FF2B5EF4-FFF2-40B4-BE49-F238E27FC236}">
                <a16:creationId xmlns:a16="http://schemas.microsoft.com/office/drawing/2014/main" id="{F71B6D81-C9CD-43A0-B0D0-5EFC43FB35BB}"/>
              </a:ext>
            </a:extLst>
          </p:cNvPr>
          <p:cNvSpPr>
            <a:spLocks noGrp="1"/>
          </p:cNvSpPr>
          <p:nvPr>
            <p:ph idx="1"/>
          </p:nvPr>
        </p:nvSpPr>
        <p:spPr>
          <a:xfrm>
            <a:off x="838200" y="1825625"/>
            <a:ext cx="10515600" cy="3750392"/>
          </a:xfrm>
        </p:spPr>
        <p:txBody>
          <a:bodyPr>
            <a:normAutofit lnSpcReduction="10000"/>
          </a:bodyPr>
          <a:lstStyle/>
          <a:p>
            <a:pPr marL="0" indent="0">
              <a:buNone/>
            </a:pPr>
            <a:r>
              <a:rPr lang="en-US" dirty="0"/>
              <a:t>Three major steps:</a:t>
            </a:r>
          </a:p>
          <a:p>
            <a:pPr marL="0" indent="0">
              <a:buNone/>
            </a:pPr>
            <a:endParaRPr lang="en-US" dirty="0"/>
          </a:p>
          <a:p>
            <a:pPr marL="514350" indent="-514350">
              <a:buAutoNum type="arabicPeriod"/>
            </a:pPr>
            <a:r>
              <a:rPr lang="en-US" dirty="0"/>
              <a:t>Establish reporting requirements and reporting roles (especially Certifiers) with Region 10</a:t>
            </a:r>
          </a:p>
          <a:p>
            <a:pPr marL="514350" indent="-514350">
              <a:buAutoNum type="arabicPeriod" startAt="2"/>
            </a:pPr>
            <a:r>
              <a:rPr lang="en-US" dirty="0"/>
              <a:t>a) Register in CDX, if you are a new user or </a:t>
            </a:r>
          </a:p>
          <a:p>
            <a:pPr marL="457200" lvl="1" indent="0">
              <a:buNone/>
            </a:pPr>
            <a:r>
              <a:rPr lang="en-US" dirty="0"/>
              <a:t> </a:t>
            </a:r>
            <a:r>
              <a:rPr lang="en-US" sz="2800" dirty="0"/>
              <a:t>b) Migrate to login.gov and set up CAERS in CDX (if you haven’t previously reported through CAERS).</a:t>
            </a:r>
          </a:p>
          <a:p>
            <a:pPr marL="0" indent="0">
              <a:buNone/>
            </a:pPr>
            <a:r>
              <a:rPr lang="en-US" sz="3200" dirty="0"/>
              <a:t>3. </a:t>
            </a:r>
            <a:r>
              <a:rPr lang="en-US" dirty="0"/>
              <a:t>Request access to your facility in CAERS.</a:t>
            </a:r>
          </a:p>
          <a:p>
            <a:pPr marL="0" indent="0">
              <a:buNone/>
            </a:pPr>
            <a:endParaRPr lang="en-US" dirty="0"/>
          </a:p>
          <a:p>
            <a:pPr marL="0" indent="0" algn="ctr">
              <a:buNone/>
            </a:pPr>
            <a:endParaRPr lang="en-US" dirty="0"/>
          </a:p>
        </p:txBody>
      </p:sp>
    </p:spTree>
    <p:extLst>
      <p:ext uri="{BB962C8B-B14F-4D97-AF65-F5344CB8AC3E}">
        <p14:creationId xmlns:p14="http://schemas.microsoft.com/office/powerpoint/2010/main" val="2153062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7AD7A-2DDC-463D-DC75-DDC364231E3A}"/>
              </a:ext>
            </a:extLst>
          </p:cNvPr>
          <p:cNvSpPr>
            <a:spLocks noGrp="1"/>
          </p:cNvSpPr>
          <p:nvPr>
            <p:ph type="title"/>
          </p:nvPr>
        </p:nvSpPr>
        <p:spPr>
          <a:xfrm>
            <a:off x="838200" y="513347"/>
            <a:ext cx="10515600" cy="1177341"/>
          </a:xfrm>
        </p:spPr>
        <p:txBody>
          <a:bodyPr>
            <a:normAutofit fontScale="90000"/>
          </a:bodyPr>
          <a:lstStyle/>
          <a:p>
            <a:r>
              <a:rPr lang="en-US" b="1" dirty="0"/>
              <a:t>	1. Establish reporting requirements and roles</a:t>
            </a:r>
            <a:br>
              <a:rPr lang="en-US" b="1" dirty="0"/>
            </a:br>
            <a:endParaRPr lang="en-US" b="1" dirty="0"/>
          </a:p>
        </p:txBody>
      </p:sp>
      <p:sp>
        <p:nvSpPr>
          <p:cNvPr id="3" name="Content Placeholder 2">
            <a:extLst>
              <a:ext uri="{FF2B5EF4-FFF2-40B4-BE49-F238E27FC236}">
                <a16:creationId xmlns:a16="http://schemas.microsoft.com/office/drawing/2014/main" id="{BE23EDEB-AAB2-F1AC-AF75-DBDD1E700976}"/>
              </a:ext>
            </a:extLst>
          </p:cNvPr>
          <p:cNvSpPr>
            <a:spLocks noGrp="1"/>
          </p:cNvSpPr>
          <p:nvPr>
            <p:ph idx="1"/>
          </p:nvPr>
        </p:nvSpPr>
        <p:spPr/>
        <p:txBody>
          <a:bodyPr/>
          <a:lstStyle/>
          <a:p>
            <a:r>
              <a:rPr lang="en-US" dirty="0"/>
              <a:t>Region 10 keeps track of POCs for FARR facilities.</a:t>
            </a:r>
          </a:p>
          <a:p>
            <a:r>
              <a:rPr lang="en-US" dirty="0"/>
              <a:t>Reach out to them if you are new to this process and have not previously reported to FARR via FORS.</a:t>
            </a:r>
          </a:p>
        </p:txBody>
      </p:sp>
    </p:spTree>
    <p:extLst>
      <p:ext uri="{BB962C8B-B14F-4D97-AF65-F5344CB8AC3E}">
        <p14:creationId xmlns:p14="http://schemas.microsoft.com/office/powerpoint/2010/main" val="2107524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662E4-9A4C-46A5-9683-1511D591C7F2}"/>
              </a:ext>
            </a:extLst>
          </p:cNvPr>
          <p:cNvSpPr>
            <a:spLocks noGrp="1"/>
          </p:cNvSpPr>
          <p:nvPr>
            <p:ph type="title"/>
          </p:nvPr>
        </p:nvSpPr>
        <p:spPr/>
        <p:txBody>
          <a:bodyPr/>
          <a:lstStyle/>
          <a:p>
            <a:r>
              <a:rPr lang="en-US" b="1" dirty="0"/>
              <a:t>	2. a) Register in CDX as a New User</a:t>
            </a:r>
          </a:p>
        </p:txBody>
      </p:sp>
      <p:sp>
        <p:nvSpPr>
          <p:cNvPr id="3" name="TextBox 2">
            <a:extLst>
              <a:ext uri="{FF2B5EF4-FFF2-40B4-BE49-F238E27FC236}">
                <a16:creationId xmlns:a16="http://schemas.microsoft.com/office/drawing/2014/main" id="{158A09A5-59A8-5531-E39E-4BE2143B075F}"/>
              </a:ext>
            </a:extLst>
          </p:cNvPr>
          <p:cNvSpPr txBox="1"/>
          <p:nvPr/>
        </p:nvSpPr>
        <p:spPr>
          <a:xfrm>
            <a:off x="1798983" y="3061252"/>
            <a:ext cx="9412356" cy="954107"/>
          </a:xfrm>
          <a:prstGeom prst="rect">
            <a:avLst/>
          </a:prstGeom>
          <a:noFill/>
        </p:spPr>
        <p:txBody>
          <a:bodyPr wrap="square" rtlCol="0">
            <a:spAutoFit/>
          </a:bodyPr>
          <a:lstStyle/>
          <a:p>
            <a:r>
              <a:rPr lang="en-US" sz="2800" dirty="0"/>
              <a:t>If you already have a CDX account because you were previously reporting to FORS, you may skip to 2 b).</a:t>
            </a:r>
          </a:p>
        </p:txBody>
      </p:sp>
      <p:sp>
        <p:nvSpPr>
          <p:cNvPr id="5" name="Callout: Quad Arrow 4">
            <a:extLst>
              <a:ext uri="{FF2B5EF4-FFF2-40B4-BE49-F238E27FC236}">
                <a16:creationId xmlns:a16="http://schemas.microsoft.com/office/drawing/2014/main" id="{1F50DE90-B4B1-912E-A5B3-7A8F5DA10E1A}"/>
              </a:ext>
              <a:ext uri="{C183D7F6-B498-43B3-948B-1728B52AA6E4}">
                <adec:decorative xmlns:adec="http://schemas.microsoft.com/office/drawing/2017/decorative" val="1"/>
              </a:ext>
            </a:extLst>
          </p:cNvPr>
          <p:cNvSpPr/>
          <p:nvPr/>
        </p:nvSpPr>
        <p:spPr>
          <a:xfrm>
            <a:off x="1275522" y="3100123"/>
            <a:ext cx="457200" cy="445477"/>
          </a:xfrm>
          <a:prstGeom prst="quadArrowCallou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69950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913B4-3C30-42FD-94E9-E25B1CB6408D}"/>
              </a:ext>
            </a:extLst>
          </p:cNvPr>
          <p:cNvSpPr>
            <a:spLocks noGrp="1"/>
          </p:cNvSpPr>
          <p:nvPr>
            <p:ph type="title"/>
          </p:nvPr>
        </p:nvSpPr>
        <p:spPr>
          <a:xfrm>
            <a:off x="693821" y="142337"/>
            <a:ext cx="10515600" cy="1325563"/>
          </a:xfrm>
        </p:spPr>
        <p:txBody>
          <a:bodyPr vert="horz" lIns="91440" tIns="45720" rIns="91440" bIns="45720" rtlCol="0" anchor="b">
            <a:normAutofit/>
          </a:bodyPr>
          <a:lstStyle/>
          <a:p>
            <a:r>
              <a:rPr lang="en-US" b="1" dirty="0"/>
              <a:t>CDX Login Page</a:t>
            </a:r>
          </a:p>
        </p:txBody>
      </p:sp>
      <p:pic>
        <p:nvPicPr>
          <p:cNvPr id="7" name="Picture 6" descr="Shows a Central Data Exchange or CDX login page.">
            <a:extLst>
              <a:ext uri="{FF2B5EF4-FFF2-40B4-BE49-F238E27FC236}">
                <a16:creationId xmlns:a16="http://schemas.microsoft.com/office/drawing/2014/main" id="{6B72174E-29E4-4A6E-A2BC-AF0DB0B6B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5874" y="1542861"/>
            <a:ext cx="9396172" cy="5050443"/>
          </a:xfrm>
          <a:prstGeom prst="rect">
            <a:avLst/>
          </a:prstGeom>
        </p:spPr>
      </p:pic>
      <p:sp>
        <p:nvSpPr>
          <p:cNvPr id="9" name="Rectangle 8" descr="A rectangle highlighting the Register with CDX button at the center right of the screen.">
            <a:extLst>
              <a:ext uri="{FF2B5EF4-FFF2-40B4-BE49-F238E27FC236}">
                <a16:creationId xmlns:a16="http://schemas.microsoft.com/office/drawing/2014/main" id="{F084850D-416C-4D5C-BCBF-E8FF44311F21}"/>
              </a:ext>
            </a:extLst>
          </p:cNvPr>
          <p:cNvSpPr/>
          <p:nvPr/>
        </p:nvSpPr>
        <p:spPr>
          <a:xfrm>
            <a:off x="8718887" y="3878843"/>
            <a:ext cx="810124" cy="3923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706B24E8-D671-C386-0E88-9E9663A4D00A}"/>
              </a:ext>
            </a:extLst>
          </p:cNvPr>
          <p:cNvSpPr txBox="1"/>
          <p:nvPr/>
        </p:nvSpPr>
        <p:spPr>
          <a:xfrm>
            <a:off x="693821" y="3094013"/>
            <a:ext cx="2779294" cy="1569660"/>
          </a:xfrm>
          <a:prstGeom prst="rect">
            <a:avLst/>
          </a:prstGeom>
          <a:solidFill>
            <a:schemeClr val="bg1"/>
          </a:solidFill>
          <a:ln>
            <a:solidFill>
              <a:schemeClr val="accent1">
                <a:lumMod val="50000"/>
              </a:schemeClr>
            </a:solidFill>
          </a:ln>
        </p:spPr>
        <p:txBody>
          <a:bodyPr wrap="square" rtlCol="0">
            <a:spAutoFit/>
          </a:bodyPr>
          <a:lstStyle/>
          <a:p>
            <a:pPr defTabSz="931660">
              <a:defRPr/>
            </a:pPr>
            <a:r>
              <a:rPr lang="en-US" sz="1600" dirty="0"/>
              <a:t>Enter the URL “https://cdx.epa.gov/” in your preferred web browser. This will bring you to the CDX login screen where you will click the “Register with CDX” button.</a:t>
            </a:r>
          </a:p>
        </p:txBody>
      </p:sp>
    </p:spTree>
    <p:extLst>
      <p:ext uri="{BB962C8B-B14F-4D97-AF65-F5344CB8AC3E}">
        <p14:creationId xmlns:p14="http://schemas.microsoft.com/office/powerpoint/2010/main" val="2395259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635EB-E2CA-429E-9E7F-3078388FE2C3}"/>
              </a:ext>
            </a:extLst>
          </p:cNvPr>
          <p:cNvSpPr>
            <a:spLocks noGrp="1"/>
          </p:cNvSpPr>
          <p:nvPr>
            <p:ph type="title"/>
          </p:nvPr>
        </p:nvSpPr>
        <p:spPr>
          <a:xfrm>
            <a:off x="1012012" y="-56693"/>
            <a:ext cx="10515600" cy="1325563"/>
          </a:xfrm>
        </p:spPr>
        <p:txBody>
          <a:bodyPr vert="horz" lIns="91440" tIns="45720" rIns="91440" bIns="45720" rtlCol="0" anchor="b">
            <a:normAutofit/>
          </a:bodyPr>
          <a:lstStyle/>
          <a:p>
            <a:r>
              <a:rPr lang="en-US" b="1" dirty="0"/>
              <a:t>CDX Terms and Conditions</a:t>
            </a:r>
          </a:p>
        </p:txBody>
      </p:sp>
      <p:pic>
        <p:nvPicPr>
          <p:cNvPr id="6" name="Picture 5" descr="Shows a Terms and Conditions screen in CDX, highlighting where the &quot;Registrant acceptance of the terms and conditions box is checked at the bottom left of the screen.  Also highlighted is the Proceed button at the bottom left of the screen.">
            <a:extLst>
              <a:ext uri="{FF2B5EF4-FFF2-40B4-BE49-F238E27FC236}">
                <a16:creationId xmlns:a16="http://schemas.microsoft.com/office/drawing/2014/main" id="{411178EA-C4A7-4BC8-BA48-E04AD16F07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50" y="1360416"/>
            <a:ext cx="7445708" cy="4754634"/>
          </a:xfrm>
          <a:prstGeom prst="rect">
            <a:avLst/>
          </a:prstGeom>
        </p:spPr>
      </p:pic>
      <p:sp>
        <p:nvSpPr>
          <p:cNvPr id="3" name="TextBox 2">
            <a:extLst>
              <a:ext uri="{FF2B5EF4-FFF2-40B4-BE49-F238E27FC236}">
                <a16:creationId xmlns:a16="http://schemas.microsoft.com/office/drawing/2014/main" id="{D9373B49-E612-3EF8-47FD-96FE7FB3F725}"/>
              </a:ext>
            </a:extLst>
          </p:cNvPr>
          <p:cNvSpPr txBox="1"/>
          <p:nvPr/>
        </p:nvSpPr>
        <p:spPr>
          <a:xfrm>
            <a:off x="7923798" y="4923927"/>
            <a:ext cx="3514580" cy="1569660"/>
          </a:xfrm>
          <a:prstGeom prst="rect">
            <a:avLst/>
          </a:prstGeom>
          <a:solidFill>
            <a:schemeClr val="bg1"/>
          </a:solidFill>
          <a:ln>
            <a:solidFill>
              <a:schemeClr val="accent1">
                <a:lumMod val="50000"/>
              </a:schemeClr>
            </a:solidFill>
          </a:ln>
        </p:spPr>
        <p:txBody>
          <a:bodyPr wrap="square" rtlCol="0">
            <a:spAutoFit/>
          </a:bodyPr>
          <a:lstStyle/>
          <a:p>
            <a:r>
              <a:rPr lang="en-US" sz="1600" dirty="0"/>
              <a:t>You will be directed to the Terms and Conditions screen for CDX registration. After reading these, check the box confirming that you are the registrant and click “Proceed” at the bottom left of your screen.</a:t>
            </a:r>
          </a:p>
        </p:txBody>
      </p:sp>
    </p:spTree>
    <p:extLst>
      <p:ext uri="{BB962C8B-B14F-4D97-AF65-F5344CB8AC3E}">
        <p14:creationId xmlns:p14="http://schemas.microsoft.com/office/powerpoint/2010/main" val="3646279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79814-8AF8-4606-9DA5-CE54A681612E}"/>
              </a:ext>
            </a:extLst>
          </p:cNvPr>
          <p:cNvSpPr>
            <a:spLocks noGrp="1"/>
          </p:cNvSpPr>
          <p:nvPr>
            <p:ph type="title"/>
          </p:nvPr>
        </p:nvSpPr>
        <p:spPr>
          <a:xfrm>
            <a:off x="686309" y="-31201"/>
            <a:ext cx="10515600" cy="1325563"/>
          </a:xfrm>
        </p:spPr>
        <p:txBody>
          <a:bodyPr vert="horz" lIns="91440" tIns="45720" rIns="91440" bIns="45720" rtlCol="0" anchor="b">
            <a:normAutofit/>
          </a:bodyPr>
          <a:lstStyle/>
          <a:p>
            <a:r>
              <a:rPr lang="en-US" b="1" dirty="0"/>
              <a:t>CDX CAERS Program Service Selection</a:t>
            </a:r>
          </a:p>
        </p:txBody>
      </p:sp>
      <p:pic>
        <p:nvPicPr>
          <p:cNvPr id="12" name="Content Placeholder 11" descr="Shows the Program Services screen for the user in CDX, where all program services are listed for the user to select.">
            <a:extLst>
              <a:ext uri="{FF2B5EF4-FFF2-40B4-BE49-F238E27FC236}">
                <a16:creationId xmlns:a16="http://schemas.microsoft.com/office/drawing/2014/main" id="{9155F257-A12A-4156-9AE0-9607BFB8979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6309" y="1397675"/>
            <a:ext cx="10819381" cy="4947300"/>
          </a:xfrm>
        </p:spPr>
      </p:pic>
      <p:sp>
        <p:nvSpPr>
          <p:cNvPr id="5" name="Oval 4">
            <a:extLst>
              <a:ext uri="{FF2B5EF4-FFF2-40B4-BE49-F238E27FC236}">
                <a16:creationId xmlns:a16="http://schemas.microsoft.com/office/drawing/2014/main" id="{06CD5609-E8F8-4DDF-A7E4-ACAF6AE1A775}"/>
              </a:ext>
              <a:ext uri="{C183D7F6-B498-43B3-948B-1728B52AA6E4}">
                <adec:decorative xmlns:adec="http://schemas.microsoft.com/office/drawing/2017/decorative" val="1"/>
              </a:ext>
            </a:extLst>
          </p:cNvPr>
          <p:cNvSpPr/>
          <p:nvPr/>
        </p:nvSpPr>
        <p:spPr>
          <a:xfrm>
            <a:off x="2683042" y="4547937"/>
            <a:ext cx="3068053" cy="48530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EE426682-FC8E-5586-695B-7E018AB6B727}"/>
              </a:ext>
            </a:extLst>
          </p:cNvPr>
          <p:cNvSpPr txBox="1"/>
          <p:nvPr/>
        </p:nvSpPr>
        <p:spPr>
          <a:xfrm>
            <a:off x="425116" y="2516612"/>
            <a:ext cx="2045368" cy="2031325"/>
          </a:xfrm>
          <a:prstGeom prst="rect">
            <a:avLst/>
          </a:prstGeom>
          <a:solidFill>
            <a:schemeClr val="bg1"/>
          </a:solidFill>
          <a:ln>
            <a:solidFill>
              <a:schemeClr val="accent1">
                <a:lumMod val="50000"/>
              </a:schemeClr>
            </a:solidFill>
          </a:ln>
        </p:spPr>
        <p:txBody>
          <a:bodyPr wrap="square" rtlCol="0">
            <a:spAutoFit/>
          </a:bodyPr>
          <a:lstStyle/>
          <a:p>
            <a:r>
              <a:rPr lang="en-US" dirty="0"/>
              <a:t>You will be directed to a list of EPA Systems.  Find “CAER: combined Air Emissions Reporting” in that list and click on it.</a:t>
            </a:r>
          </a:p>
        </p:txBody>
      </p:sp>
    </p:spTree>
    <p:extLst>
      <p:ext uri="{BB962C8B-B14F-4D97-AF65-F5344CB8AC3E}">
        <p14:creationId xmlns:p14="http://schemas.microsoft.com/office/powerpoint/2010/main" val="3966264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D5813E-EF49-421D-8443-AF8D29ACDBA5}"/>
              </a:ext>
            </a:extLst>
          </p:cNvPr>
          <p:cNvSpPr>
            <a:spLocks noGrp="1"/>
          </p:cNvSpPr>
          <p:nvPr>
            <p:ph type="title"/>
          </p:nvPr>
        </p:nvSpPr>
        <p:spPr>
          <a:xfrm>
            <a:off x="832150" y="13816"/>
            <a:ext cx="10515600" cy="1325563"/>
          </a:xfrm>
        </p:spPr>
        <p:txBody>
          <a:bodyPr vert="horz" lIns="91440" tIns="45720" rIns="91440" bIns="45720" rtlCol="0" anchor="b">
            <a:normAutofit/>
          </a:bodyPr>
          <a:lstStyle/>
          <a:p>
            <a:r>
              <a:rPr lang="en-US" b="1" dirty="0"/>
              <a:t>CDX Program Service Search</a:t>
            </a:r>
          </a:p>
        </p:txBody>
      </p:sp>
      <p:pic>
        <p:nvPicPr>
          <p:cNvPr id="5" name="Content Placeholder 4" descr="Shows screen where the CAER acronym has been typed into the search box to assist the user in finding it in the program services list.">
            <a:extLst>
              <a:ext uri="{FF2B5EF4-FFF2-40B4-BE49-F238E27FC236}">
                <a16:creationId xmlns:a16="http://schemas.microsoft.com/office/drawing/2014/main" id="{14C2F576-A245-426F-BCF1-998ACF7E74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150" y="1339379"/>
            <a:ext cx="9368782" cy="5045887"/>
          </a:xfrm>
          <a:prstGeom prst="rect">
            <a:avLst/>
          </a:prstGeom>
        </p:spPr>
      </p:pic>
      <p:sp>
        <p:nvSpPr>
          <p:cNvPr id="2" name="TextBox 1">
            <a:extLst>
              <a:ext uri="{FF2B5EF4-FFF2-40B4-BE49-F238E27FC236}">
                <a16:creationId xmlns:a16="http://schemas.microsoft.com/office/drawing/2014/main" id="{143459CC-69BC-4D00-8D09-51E050C05C63}"/>
              </a:ext>
            </a:extLst>
          </p:cNvPr>
          <p:cNvSpPr txBox="1"/>
          <p:nvPr/>
        </p:nvSpPr>
        <p:spPr>
          <a:xfrm>
            <a:off x="6462998" y="4918456"/>
            <a:ext cx="5041231" cy="1200329"/>
          </a:xfrm>
          <a:prstGeom prst="rect">
            <a:avLst/>
          </a:prstGeom>
          <a:solidFill>
            <a:schemeClr val="bg1"/>
          </a:solidFill>
          <a:ln>
            <a:solidFill>
              <a:schemeClr val="accent1">
                <a:lumMod val="50000"/>
              </a:schemeClr>
            </a:solidFill>
          </a:ln>
        </p:spPr>
        <p:txBody>
          <a:bodyPr wrap="square" rtlCol="0">
            <a:spAutoFit/>
          </a:bodyPr>
          <a:lstStyle/>
          <a:p>
            <a:r>
              <a:rPr lang="en-US" dirty="0"/>
              <a:t>Or you can search for “CAER” in the Active Program Services List field. This will filter the list to only include “CAER: Combined Air Emissions Reporting”. Select “CAER” from the list. </a:t>
            </a:r>
          </a:p>
        </p:txBody>
      </p:sp>
    </p:spTree>
    <p:extLst>
      <p:ext uri="{BB962C8B-B14F-4D97-AF65-F5344CB8AC3E}">
        <p14:creationId xmlns:p14="http://schemas.microsoft.com/office/powerpoint/2010/main" val="3653898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331B84-0046-4652-ADA4-BFC10E228306}"/>
              </a:ext>
            </a:extLst>
          </p:cNvPr>
          <p:cNvSpPr>
            <a:spLocks noGrp="1"/>
          </p:cNvSpPr>
          <p:nvPr>
            <p:ph type="title"/>
          </p:nvPr>
        </p:nvSpPr>
        <p:spPr>
          <a:xfrm>
            <a:off x="989702" y="2089"/>
            <a:ext cx="10515600" cy="1325563"/>
          </a:xfrm>
        </p:spPr>
        <p:txBody>
          <a:bodyPr vert="horz" lIns="91440" tIns="45720" rIns="91440" bIns="45720" rtlCol="0" anchor="b">
            <a:normAutofit/>
          </a:bodyPr>
          <a:lstStyle/>
          <a:p>
            <a:r>
              <a:rPr lang="en-US" b="1" dirty="0"/>
              <a:t>CDX Selecting a Role</a:t>
            </a:r>
          </a:p>
        </p:txBody>
      </p:sp>
      <p:pic>
        <p:nvPicPr>
          <p:cNvPr id="9" name="Picture 8" descr="A screen showing the Program Service page in CDX.  If you are both preparer and  certifier for a facility, you only need to select “Certifier”.&#10;">
            <a:extLst>
              <a:ext uri="{FF2B5EF4-FFF2-40B4-BE49-F238E27FC236}">
                <a16:creationId xmlns:a16="http://schemas.microsoft.com/office/drawing/2014/main" id="{4530F6ED-B0AD-4C56-AC48-BAF4869B66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702" y="1325563"/>
            <a:ext cx="8165092" cy="5327039"/>
          </a:xfrm>
          <a:prstGeom prst="rect">
            <a:avLst/>
          </a:prstGeom>
        </p:spPr>
      </p:pic>
      <p:sp>
        <p:nvSpPr>
          <p:cNvPr id="6" name="Oval 5">
            <a:extLst>
              <a:ext uri="{FF2B5EF4-FFF2-40B4-BE49-F238E27FC236}">
                <a16:creationId xmlns:a16="http://schemas.microsoft.com/office/drawing/2014/main" id="{DF5E7DDC-359B-40B8-BC41-C3D1EAAC8A35}"/>
              </a:ext>
              <a:ext uri="{C183D7F6-B498-43B3-948B-1728B52AA6E4}">
                <adec:decorative xmlns:adec="http://schemas.microsoft.com/office/drawing/2017/decorative" val="1"/>
              </a:ext>
            </a:extLst>
          </p:cNvPr>
          <p:cNvSpPr/>
          <p:nvPr/>
        </p:nvSpPr>
        <p:spPr>
          <a:xfrm>
            <a:off x="2745340" y="4315714"/>
            <a:ext cx="1508760" cy="97004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80B94BC3-CABC-407F-8EC6-60913F346341}"/>
              </a:ext>
              <a:ext uri="{C183D7F6-B498-43B3-948B-1728B52AA6E4}">
                <adec:decorative xmlns:adec="http://schemas.microsoft.com/office/drawing/2017/decorative" val="1"/>
              </a:ext>
            </a:extLst>
          </p:cNvPr>
          <p:cNvCxnSpPr>
            <a:cxnSpLocks/>
            <a:endCxn id="6" idx="6"/>
          </p:cNvCxnSpPr>
          <p:nvPr/>
        </p:nvCxnSpPr>
        <p:spPr>
          <a:xfrm flipH="1">
            <a:off x="4254100" y="4731570"/>
            <a:ext cx="885877" cy="6916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Callout: Quad Arrow 6">
            <a:extLst>
              <a:ext uri="{FF2B5EF4-FFF2-40B4-BE49-F238E27FC236}">
                <a16:creationId xmlns:a16="http://schemas.microsoft.com/office/drawing/2014/main" id="{4B1AED2F-875D-4405-BD9D-098A1AAD3C3C}"/>
              </a:ext>
              <a:ext uri="{C183D7F6-B498-43B3-948B-1728B52AA6E4}">
                <adec:decorative xmlns:adec="http://schemas.microsoft.com/office/drawing/2017/decorative" val="1"/>
              </a:ext>
            </a:extLst>
          </p:cNvPr>
          <p:cNvSpPr/>
          <p:nvPr/>
        </p:nvSpPr>
        <p:spPr>
          <a:xfrm>
            <a:off x="5139977" y="4477568"/>
            <a:ext cx="457200" cy="445477"/>
          </a:xfrm>
          <a:prstGeom prst="quadArrowCallou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C04F7F4-499F-444D-A22A-2E4F5E4DC576}"/>
              </a:ext>
              <a:ext uri="{C183D7F6-B498-43B3-948B-1728B52AA6E4}">
                <adec:decorative xmlns:adec="http://schemas.microsoft.com/office/drawing/2017/decorative" val="1"/>
              </a:ext>
            </a:extLst>
          </p:cNvPr>
          <p:cNvSpPr txBox="1"/>
          <p:nvPr/>
        </p:nvSpPr>
        <p:spPr>
          <a:xfrm>
            <a:off x="5758530" y="4377142"/>
            <a:ext cx="4185138" cy="646331"/>
          </a:xfrm>
          <a:prstGeom prst="rect">
            <a:avLst/>
          </a:prstGeom>
          <a:solidFill>
            <a:schemeClr val="bg1"/>
          </a:solidFill>
          <a:ln>
            <a:solidFill>
              <a:srgbClr val="FF0000"/>
            </a:solidFill>
          </a:ln>
        </p:spPr>
        <p:txBody>
          <a:bodyPr wrap="square" rtlCol="0">
            <a:spAutoFit/>
          </a:bodyPr>
          <a:lstStyle/>
          <a:p>
            <a:r>
              <a:rPr lang="en-US" dirty="0"/>
              <a:t>If you are both preparer and  certifier for a facility, you only need to select “Certifier”.</a:t>
            </a:r>
          </a:p>
        </p:txBody>
      </p:sp>
    </p:spTree>
    <p:extLst>
      <p:ext uri="{BB962C8B-B14F-4D97-AF65-F5344CB8AC3E}">
        <p14:creationId xmlns:p14="http://schemas.microsoft.com/office/powerpoint/2010/main" val="2914504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F4E16-2A2C-7C2E-45A8-60EFAFB0BD51}"/>
              </a:ext>
            </a:extLst>
          </p:cNvPr>
          <p:cNvSpPr>
            <a:spLocks noGrp="1"/>
          </p:cNvSpPr>
          <p:nvPr>
            <p:ph type="title"/>
          </p:nvPr>
        </p:nvSpPr>
        <p:spPr/>
        <p:txBody>
          <a:bodyPr/>
          <a:lstStyle/>
          <a:p>
            <a:r>
              <a:rPr lang="en-US" b="1" dirty="0"/>
              <a:t>Select Username and Enter Email</a:t>
            </a:r>
          </a:p>
        </p:txBody>
      </p:sp>
      <p:pic>
        <p:nvPicPr>
          <p:cNvPr id="5" name="Picture 4" descr="CDX Registration User ID and email address entry screen.">
            <a:extLst>
              <a:ext uri="{FF2B5EF4-FFF2-40B4-BE49-F238E27FC236}">
                <a16:creationId xmlns:a16="http://schemas.microsoft.com/office/drawing/2014/main" id="{8ECFC774-4C74-7A79-DA6D-6767D9977211}"/>
              </a:ext>
            </a:extLst>
          </p:cNvPr>
          <p:cNvPicPr>
            <a:picLocks noChangeAspect="1"/>
          </p:cNvPicPr>
          <p:nvPr/>
        </p:nvPicPr>
        <p:blipFill rotWithShape="1">
          <a:blip r:embed="rId2"/>
          <a:srcRect l="9505" t="15495" r="12923" b="5325"/>
          <a:stretch/>
        </p:blipFill>
        <p:spPr>
          <a:xfrm>
            <a:off x="1365731" y="1427805"/>
            <a:ext cx="9013945" cy="5430195"/>
          </a:xfrm>
          <a:prstGeom prst="rect">
            <a:avLst/>
          </a:prstGeom>
        </p:spPr>
      </p:pic>
    </p:spTree>
    <p:extLst>
      <p:ext uri="{BB962C8B-B14F-4D97-AF65-F5344CB8AC3E}">
        <p14:creationId xmlns:p14="http://schemas.microsoft.com/office/powerpoint/2010/main" val="1122879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AE7AC-9411-FE81-84C5-A33BABA26EAD}"/>
              </a:ext>
            </a:extLst>
          </p:cNvPr>
          <p:cNvSpPr>
            <a:spLocks noGrp="1"/>
          </p:cNvSpPr>
          <p:nvPr>
            <p:ph type="title"/>
          </p:nvPr>
        </p:nvSpPr>
        <p:spPr/>
        <p:txBody>
          <a:bodyPr/>
          <a:lstStyle/>
          <a:p>
            <a:r>
              <a:rPr lang="en-US" b="1" dirty="0"/>
              <a:t>Redirect to Register in Login.gov</a:t>
            </a:r>
          </a:p>
        </p:txBody>
      </p:sp>
      <p:pic>
        <p:nvPicPr>
          <p:cNvPr id="5" name="Picture 4" descr="CDX page redirecting the user to login.gov.">
            <a:extLst>
              <a:ext uri="{FF2B5EF4-FFF2-40B4-BE49-F238E27FC236}">
                <a16:creationId xmlns:a16="http://schemas.microsoft.com/office/drawing/2014/main" id="{1A72A3A8-E84A-EB34-099A-B97FEF5CE98A}"/>
              </a:ext>
            </a:extLst>
          </p:cNvPr>
          <p:cNvPicPr>
            <a:picLocks noChangeAspect="1"/>
          </p:cNvPicPr>
          <p:nvPr/>
        </p:nvPicPr>
        <p:blipFill rotWithShape="1">
          <a:blip r:embed="rId2"/>
          <a:srcRect l="11470" t="16396" r="12072" b="20155"/>
          <a:stretch/>
        </p:blipFill>
        <p:spPr>
          <a:xfrm>
            <a:off x="1532239" y="1690688"/>
            <a:ext cx="8884508" cy="4351339"/>
          </a:xfrm>
          <a:prstGeom prst="rect">
            <a:avLst/>
          </a:prstGeom>
        </p:spPr>
      </p:pic>
    </p:spTree>
    <p:extLst>
      <p:ext uri="{BB962C8B-B14F-4D97-AF65-F5344CB8AC3E}">
        <p14:creationId xmlns:p14="http://schemas.microsoft.com/office/powerpoint/2010/main" val="2509716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6FF02-8BBF-5B0D-B255-5CAEC02742B9}"/>
              </a:ext>
            </a:extLst>
          </p:cNvPr>
          <p:cNvSpPr>
            <a:spLocks noGrp="1"/>
          </p:cNvSpPr>
          <p:nvPr>
            <p:ph type="title"/>
          </p:nvPr>
        </p:nvSpPr>
        <p:spPr/>
        <p:txBody>
          <a:bodyPr/>
          <a:lstStyle/>
          <a:p>
            <a:r>
              <a:rPr lang="en-US" b="1" dirty="0"/>
              <a:t>Create Account in Login.gov</a:t>
            </a:r>
          </a:p>
        </p:txBody>
      </p:sp>
      <p:pic>
        <p:nvPicPr>
          <p:cNvPr id="5" name="Picture 4" descr="Login.gov screen showing the button the user may click to create an account.">
            <a:extLst>
              <a:ext uri="{FF2B5EF4-FFF2-40B4-BE49-F238E27FC236}">
                <a16:creationId xmlns:a16="http://schemas.microsoft.com/office/drawing/2014/main" id="{2E18444D-095F-0527-6FA2-3AF4F0F27204}"/>
              </a:ext>
            </a:extLst>
          </p:cNvPr>
          <p:cNvPicPr>
            <a:picLocks noChangeAspect="1"/>
          </p:cNvPicPr>
          <p:nvPr/>
        </p:nvPicPr>
        <p:blipFill rotWithShape="1">
          <a:blip r:embed="rId2"/>
          <a:srcRect l="19232" t="12974" r="19303"/>
          <a:stretch/>
        </p:blipFill>
        <p:spPr>
          <a:xfrm>
            <a:off x="2446637" y="1357555"/>
            <a:ext cx="6326659" cy="5286810"/>
          </a:xfrm>
          <a:prstGeom prst="rect">
            <a:avLst/>
          </a:prstGeom>
        </p:spPr>
      </p:pic>
      <p:sp>
        <p:nvSpPr>
          <p:cNvPr id="6" name="Oval 5">
            <a:extLst>
              <a:ext uri="{FF2B5EF4-FFF2-40B4-BE49-F238E27FC236}">
                <a16:creationId xmlns:a16="http://schemas.microsoft.com/office/drawing/2014/main" id="{E8D6252F-C44F-B284-5860-E10AE44366CD}"/>
              </a:ext>
              <a:ext uri="{C183D7F6-B498-43B3-948B-1728B52AA6E4}">
                <adec:decorative xmlns:adec="http://schemas.microsoft.com/office/drawing/2017/decorative" val="1"/>
              </a:ext>
            </a:extLst>
          </p:cNvPr>
          <p:cNvSpPr/>
          <p:nvPr/>
        </p:nvSpPr>
        <p:spPr>
          <a:xfrm>
            <a:off x="5436972" y="3274541"/>
            <a:ext cx="1959507" cy="9144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9636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27AF5F-9A0E-42B7-A252-FD64C9885F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06F4AE-B44D-5A85-F204-5A0291AF87F0}"/>
              </a:ext>
            </a:extLst>
          </p:cNvPr>
          <p:cNvSpPr>
            <a:spLocks noGrp="1"/>
          </p:cNvSpPr>
          <p:nvPr>
            <p:ph type="title"/>
          </p:nvPr>
        </p:nvSpPr>
        <p:spPr>
          <a:xfrm>
            <a:off x="838200" y="365125"/>
            <a:ext cx="10515600" cy="1306443"/>
          </a:xfrm>
        </p:spPr>
        <p:txBody>
          <a:bodyPr>
            <a:normAutofit/>
          </a:bodyPr>
          <a:lstStyle/>
          <a:p>
            <a:r>
              <a:rPr lang="en-US" sz="4000" b="1" dirty="0"/>
              <a:t>Requirements for Login.gov Account</a:t>
            </a:r>
          </a:p>
        </p:txBody>
      </p:sp>
      <p:pic>
        <p:nvPicPr>
          <p:cNvPr id="5" name="Picture 4">
            <a:extLst>
              <a:ext uri="{FF2B5EF4-FFF2-40B4-BE49-F238E27FC236}">
                <a16:creationId xmlns:a16="http://schemas.microsoft.com/office/drawing/2014/main" id="{B8950942-F035-A676-156E-6376ACA79CFD}"/>
              </a:ext>
              <a:ext uri="{C183D7F6-B498-43B3-948B-1728B52AA6E4}">
                <adec:decorative xmlns:adec="http://schemas.microsoft.com/office/drawing/2017/decorative" val="1"/>
              </a:ext>
            </a:extLst>
          </p:cNvPr>
          <p:cNvPicPr>
            <a:picLocks noChangeAspect="1"/>
          </p:cNvPicPr>
          <p:nvPr/>
        </p:nvPicPr>
        <p:blipFill rotWithShape="1">
          <a:blip r:embed="rId2"/>
          <a:srcRect l="14958" t="9988" r="8687" b="-2"/>
          <a:stretch/>
        </p:blipFill>
        <p:spPr>
          <a:xfrm>
            <a:off x="955836" y="1332619"/>
            <a:ext cx="6878095" cy="5412398"/>
          </a:xfrm>
          <a:prstGeom prst="rect">
            <a:avLst/>
          </a:prstGeom>
        </p:spPr>
      </p:pic>
      <p:pic>
        <p:nvPicPr>
          <p:cNvPr id="9" name="Picture 8" descr="Login.gov screen highlighting the user will need an email address, a secure password, and on or more authentication methods.">
            <a:extLst>
              <a:ext uri="{FF2B5EF4-FFF2-40B4-BE49-F238E27FC236}">
                <a16:creationId xmlns:a16="http://schemas.microsoft.com/office/drawing/2014/main" id="{3CCAB6BA-C719-A8F5-44B3-64907FFCF980}"/>
              </a:ext>
            </a:extLst>
          </p:cNvPr>
          <p:cNvPicPr>
            <a:picLocks noChangeAspect="1"/>
          </p:cNvPicPr>
          <p:nvPr/>
        </p:nvPicPr>
        <p:blipFill rotWithShape="1">
          <a:blip r:embed="rId3"/>
          <a:srcRect l="16273" t="17826" r="33481" b="11014"/>
          <a:stretch/>
        </p:blipFill>
        <p:spPr>
          <a:xfrm>
            <a:off x="5717028" y="1598761"/>
            <a:ext cx="5068957" cy="4880114"/>
          </a:xfrm>
          <a:prstGeom prst="rect">
            <a:avLst/>
          </a:prstGeom>
          <a:ln>
            <a:solidFill>
              <a:schemeClr val="bg2">
                <a:lumMod val="10000"/>
              </a:schemeClr>
            </a:solidFill>
          </a:ln>
        </p:spPr>
      </p:pic>
      <p:cxnSp>
        <p:nvCxnSpPr>
          <p:cNvPr id="12" name="Straight Connector 11">
            <a:extLst>
              <a:ext uri="{FF2B5EF4-FFF2-40B4-BE49-F238E27FC236}">
                <a16:creationId xmlns:a16="http://schemas.microsoft.com/office/drawing/2014/main" id="{0985CD23-B374-3DFC-AD8A-77A88D0B4D09}"/>
              </a:ext>
              <a:ext uri="{C183D7F6-B498-43B3-948B-1728B52AA6E4}">
                <adec:decorative xmlns:adec="http://schemas.microsoft.com/office/drawing/2017/decorative" val="1"/>
              </a:ext>
            </a:extLst>
          </p:cNvPr>
          <p:cNvCxnSpPr>
            <a:cxnSpLocks/>
          </p:cNvCxnSpPr>
          <p:nvPr/>
        </p:nvCxnSpPr>
        <p:spPr>
          <a:xfrm flipV="1">
            <a:off x="2574235" y="1598761"/>
            <a:ext cx="3142793" cy="150224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2B393D4-5A66-1EC2-37BC-B48E3F42C58A}"/>
              </a:ext>
              <a:ext uri="{C183D7F6-B498-43B3-948B-1728B52AA6E4}">
                <adec:decorative xmlns:adec="http://schemas.microsoft.com/office/drawing/2017/decorative" val="1"/>
              </a:ext>
            </a:extLst>
          </p:cNvPr>
          <p:cNvCxnSpPr>
            <a:cxnSpLocks/>
          </p:cNvCxnSpPr>
          <p:nvPr/>
        </p:nvCxnSpPr>
        <p:spPr>
          <a:xfrm>
            <a:off x="2574235" y="5615609"/>
            <a:ext cx="3142793" cy="86326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6976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82B91-1548-12AA-6119-1D253ED70BD2}"/>
              </a:ext>
            </a:extLst>
          </p:cNvPr>
          <p:cNvSpPr>
            <a:spLocks noGrp="1"/>
          </p:cNvSpPr>
          <p:nvPr>
            <p:ph type="title"/>
          </p:nvPr>
        </p:nvSpPr>
        <p:spPr/>
        <p:txBody>
          <a:bodyPr/>
          <a:lstStyle/>
          <a:p>
            <a:r>
              <a:rPr lang="en-US" b="1" dirty="0"/>
              <a:t>CDX and Login.gov</a:t>
            </a:r>
          </a:p>
        </p:txBody>
      </p:sp>
      <p:sp>
        <p:nvSpPr>
          <p:cNvPr id="3" name="Content Placeholder 2">
            <a:extLst>
              <a:ext uri="{FF2B5EF4-FFF2-40B4-BE49-F238E27FC236}">
                <a16:creationId xmlns:a16="http://schemas.microsoft.com/office/drawing/2014/main" id="{2624E78A-08E7-340A-744B-67985C36EF65}"/>
              </a:ext>
            </a:extLst>
          </p:cNvPr>
          <p:cNvSpPr>
            <a:spLocks noGrp="1"/>
          </p:cNvSpPr>
          <p:nvPr>
            <p:ph idx="1"/>
          </p:nvPr>
        </p:nvSpPr>
        <p:spPr>
          <a:xfrm>
            <a:off x="1131600" y="1757254"/>
            <a:ext cx="3535650" cy="4091117"/>
          </a:xfrm>
        </p:spPr>
        <p:txBody>
          <a:bodyPr>
            <a:normAutofit/>
          </a:bodyPr>
          <a:lstStyle/>
          <a:p>
            <a:pPr marL="0" marR="0" indent="0">
              <a:spcBef>
                <a:spcPts val="0"/>
              </a:spcBef>
              <a:spcAft>
                <a:spcPts val="0"/>
              </a:spcAft>
              <a:buNone/>
            </a:pPr>
            <a:r>
              <a:rPr lang="en-US" sz="1600" dirty="0">
                <a:effectLst/>
                <a:latin typeface="Calibri" panose="020F0502020204030204" pitchFamily="34" charset="0"/>
                <a:ea typeface="Calibri" panose="020F0502020204030204" pitchFamily="34" charset="0"/>
              </a:rPr>
              <a:t>The CDX registration process are the same, after registering, it will go to login.gov to create </a:t>
            </a:r>
            <a:r>
              <a:rPr lang="en-US" sz="1600" dirty="0">
                <a:latin typeface="Calibri" panose="020F0502020204030204" pitchFamily="34" charset="0"/>
                <a:ea typeface="Calibri" panose="020F0502020204030204" pitchFamily="34" charset="0"/>
              </a:rPr>
              <a:t>a new account or </a:t>
            </a:r>
            <a:r>
              <a:rPr lang="en-US" sz="1600" dirty="0">
                <a:effectLst/>
                <a:latin typeface="Calibri" panose="020F0502020204030204" pitchFamily="34" charset="0"/>
                <a:ea typeface="Calibri" panose="020F0502020204030204" pitchFamily="34" charset="0"/>
              </a:rPr>
              <a:t>connect to an existing account. It is not necessary to make the login.gov account first and separately from the CDX registration. </a:t>
            </a:r>
          </a:p>
          <a:p>
            <a:pPr marL="0" marR="0" indent="0">
              <a:spcBef>
                <a:spcPts val="0"/>
              </a:spcBef>
              <a:spcAft>
                <a:spcPts val="0"/>
              </a:spcAft>
              <a:buNone/>
            </a:pPr>
            <a:endParaRPr lang="en-US" sz="16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1600" dirty="0">
                <a:latin typeface="Calibri" panose="020F0502020204030204" pitchFamily="34" charset="0"/>
                <a:ea typeface="Calibri" panose="020F0502020204030204" pitchFamily="34" charset="0"/>
              </a:rPr>
              <a:t>Scroll down to the FAQs on the CDX main page.</a:t>
            </a:r>
          </a:p>
          <a:p>
            <a:pPr marL="0" marR="0" indent="0">
              <a:spcBef>
                <a:spcPts val="0"/>
              </a:spcBef>
              <a:spcAft>
                <a:spcPts val="0"/>
              </a:spcAft>
              <a:buNone/>
            </a:pPr>
            <a:endParaRPr lang="en-US" sz="1600" dirty="0">
              <a:latin typeface="Calibri" panose="020F0502020204030204" pitchFamily="34" charset="0"/>
              <a:ea typeface="Calibri" panose="020F0502020204030204" pitchFamily="34" charset="0"/>
            </a:endParaRPr>
          </a:p>
          <a:p>
            <a:pPr marL="0" marR="0" indent="0">
              <a:spcBef>
                <a:spcPts val="0"/>
              </a:spcBef>
              <a:spcAft>
                <a:spcPts val="0"/>
              </a:spcAft>
              <a:buNone/>
            </a:pPr>
            <a:r>
              <a:rPr lang="en-US" sz="1600" dirty="0">
                <a:effectLst/>
                <a:latin typeface="Calibri" panose="020F0502020204030204" pitchFamily="34" charset="0"/>
                <a:ea typeface="Calibri" panose="020F0502020204030204" pitchFamily="34" charset="0"/>
              </a:rPr>
              <a:t>Here are the important EPA FAQ about the new migration/ login.gov process that these FAQs will tak</a:t>
            </a:r>
            <a:r>
              <a:rPr lang="en-US" sz="1600" dirty="0">
                <a:latin typeface="Calibri" panose="020F0502020204030204" pitchFamily="34" charset="0"/>
                <a:ea typeface="Calibri" panose="020F0502020204030204" pitchFamily="34" charset="0"/>
              </a:rPr>
              <a:t>e you to:</a:t>
            </a:r>
            <a:endParaRPr lang="en-US" sz="1600" dirty="0">
              <a:effectLst/>
              <a:latin typeface="Calibri" panose="020F0502020204030204" pitchFamily="34" charset="0"/>
              <a:ea typeface="Calibri" panose="020F0502020204030204" pitchFamily="34" charset="0"/>
            </a:endParaRP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hlinkClick r:id="rId2"/>
              </a:rPr>
              <a:t>https://cdx.epa.gov/FAQ#CDXQ9</a:t>
            </a:r>
            <a:r>
              <a:rPr lang="en-US" sz="14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hlinkClick r:id="rId3"/>
              </a:rPr>
              <a:t>https://cdx.epa.gov/FAQ#CDXQ10</a:t>
            </a:r>
            <a:endParaRPr lang="en-US" sz="14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400" u="sng" dirty="0">
                <a:solidFill>
                  <a:srgbClr val="0563C1"/>
                </a:solidFill>
                <a:effectLst/>
                <a:latin typeface="Calibri" panose="020F0502020204030204" pitchFamily="34" charset="0"/>
                <a:ea typeface="Calibri" panose="020F0502020204030204" pitchFamily="34" charset="0"/>
                <a:hlinkClick r:id="rId4"/>
              </a:rPr>
              <a:t>https://cdx.epa.gov/FAQ#CDXQ11</a:t>
            </a:r>
            <a:endParaRPr lang="en-US" sz="1400" dirty="0">
              <a:effectLst/>
              <a:latin typeface="Calibri" panose="020F0502020204030204" pitchFamily="34" charset="0"/>
              <a:ea typeface="Calibri" panose="020F0502020204030204" pitchFamily="34" charset="0"/>
            </a:endParaRPr>
          </a:p>
        </p:txBody>
      </p:sp>
      <p:pic>
        <p:nvPicPr>
          <p:cNvPr id="5" name="Picture 4" descr="CDX page showing the Frequently Asked Questions section on the lower part of the screen.">
            <a:extLst>
              <a:ext uri="{FF2B5EF4-FFF2-40B4-BE49-F238E27FC236}">
                <a16:creationId xmlns:a16="http://schemas.microsoft.com/office/drawing/2014/main" id="{172F0DA9-591C-4A38-0C9C-340CD857C1C2}"/>
              </a:ext>
            </a:extLst>
          </p:cNvPr>
          <p:cNvPicPr>
            <a:picLocks noChangeAspect="1"/>
          </p:cNvPicPr>
          <p:nvPr/>
        </p:nvPicPr>
        <p:blipFill rotWithShape="1">
          <a:blip r:embed="rId5"/>
          <a:srcRect l="10164" t="11884" r="10821"/>
          <a:stretch/>
        </p:blipFill>
        <p:spPr>
          <a:xfrm>
            <a:off x="4798611" y="1500058"/>
            <a:ext cx="6075032" cy="4605511"/>
          </a:xfrm>
          <a:prstGeom prst="rect">
            <a:avLst/>
          </a:prstGeom>
        </p:spPr>
      </p:pic>
    </p:spTree>
    <p:extLst>
      <p:ext uri="{BB962C8B-B14F-4D97-AF65-F5344CB8AC3E}">
        <p14:creationId xmlns:p14="http://schemas.microsoft.com/office/powerpoint/2010/main" val="3339972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BF12B-75C9-B672-D7A4-E91DAE42C49E}"/>
              </a:ext>
            </a:extLst>
          </p:cNvPr>
          <p:cNvSpPr>
            <a:spLocks noGrp="1"/>
          </p:cNvSpPr>
          <p:nvPr>
            <p:ph type="title"/>
          </p:nvPr>
        </p:nvSpPr>
        <p:spPr/>
        <p:txBody>
          <a:bodyPr/>
          <a:lstStyle/>
          <a:p>
            <a:r>
              <a:rPr lang="en-US" b="1" dirty="0"/>
              <a:t>	2. b) Add CAERS to an Existing CDX 	Account  </a:t>
            </a:r>
          </a:p>
        </p:txBody>
      </p:sp>
      <p:sp>
        <p:nvSpPr>
          <p:cNvPr id="3" name="Content Placeholder 2">
            <a:extLst>
              <a:ext uri="{FF2B5EF4-FFF2-40B4-BE49-F238E27FC236}">
                <a16:creationId xmlns:a16="http://schemas.microsoft.com/office/drawing/2014/main" id="{4B525B04-25DD-A122-45D2-A47F556F76F3}"/>
              </a:ext>
            </a:extLst>
          </p:cNvPr>
          <p:cNvSpPr>
            <a:spLocks noGrp="1"/>
          </p:cNvSpPr>
          <p:nvPr>
            <p:ph idx="1"/>
          </p:nvPr>
        </p:nvSpPr>
        <p:spPr>
          <a:xfrm>
            <a:off x="1252330" y="1825625"/>
            <a:ext cx="10101470" cy="4351338"/>
          </a:xfrm>
        </p:spPr>
        <p:txBody>
          <a:bodyPr/>
          <a:lstStyle/>
          <a:p>
            <a:pPr marL="0" indent="0">
              <a:buNone/>
            </a:pPr>
            <a:r>
              <a:rPr lang="en-US" dirty="0"/>
              <a:t>If you have already used CDX in the past e.g. to report to FORS, you will log in, follow the prompts, and add CAERS to your account.</a:t>
            </a:r>
          </a:p>
          <a:p>
            <a:pPr marL="0" indent="0">
              <a:buNone/>
            </a:pPr>
            <a:endParaRPr lang="en-US" dirty="0"/>
          </a:p>
          <a:p>
            <a:pPr marL="0" indent="0">
              <a:buNone/>
            </a:pPr>
            <a:r>
              <a:rPr lang="en-US" dirty="0"/>
              <a:t>If you have not used CDX since the migration to Login.gov (Summer 2024), you will login to CDX as normal and then follow the prompts that will help you relate your CDX account to your Login.gov account.</a:t>
            </a:r>
          </a:p>
        </p:txBody>
      </p:sp>
      <p:sp>
        <p:nvSpPr>
          <p:cNvPr id="4" name="Callout: Quad Arrow 3">
            <a:extLst>
              <a:ext uri="{FF2B5EF4-FFF2-40B4-BE49-F238E27FC236}">
                <a16:creationId xmlns:a16="http://schemas.microsoft.com/office/drawing/2014/main" id="{70540585-286D-64DD-1909-15DCEFCD89DE}"/>
              </a:ext>
              <a:ext uri="{C183D7F6-B498-43B3-948B-1728B52AA6E4}">
                <adec:decorative xmlns:adec="http://schemas.microsoft.com/office/drawing/2017/decorative" val="1"/>
              </a:ext>
            </a:extLst>
          </p:cNvPr>
          <p:cNvSpPr/>
          <p:nvPr/>
        </p:nvSpPr>
        <p:spPr>
          <a:xfrm>
            <a:off x="791817" y="1825625"/>
            <a:ext cx="457200" cy="445477"/>
          </a:xfrm>
          <a:prstGeom prst="quadArrowCallou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allout: Quad Arrow 4">
            <a:extLst>
              <a:ext uri="{FF2B5EF4-FFF2-40B4-BE49-F238E27FC236}">
                <a16:creationId xmlns:a16="http://schemas.microsoft.com/office/drawing/2014/main" id="{F3937914-63A4-A8C9-8FD3-0928C2AB9D35}"/>
              </a:ext>
              <a:ext uri="{C183D7F6-B498-43B3-948B-1728B52AA6E4}">
                <adec:decorative xmlns:adec="http://schemas.microsoft.com/office/drawing/2017/decorative" val="1"/>
              </a:ext>
            </a:extLst>
          </p:cNvPr>
          <p:cNvSpPr/>
          <p:nvPr/>
        </p:nvSpPr>
        <p:spPr>
          <a:xfrm>
            <a:off x="791817" y="3206261"/>
            <a:ext cx="457200" cy="445477"/>
          </a:xfrm>
          <a:prstGeom prst="quadArrowCallou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49959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D83336-589F-4ECC-B3CE-F288FB919E69}"/>
              </a:ext>
            </a:extLst>
          </p:cNvPr>
          <p:cNvSpPr>
            <a:spLocks noGrp="1"/>
          </p:cNvSpPr>
          <p:nvPr>
            <p:ph type="title"/>
          </p:nvPr>
        </p:nvSpPr>
        <p:spPr>
          <a:xfrm>
            <a:off x="962297" y="-147797"/>
            <a:ext cx="10515600" cy="1325563"/>
          </a:xfrm>
        </p:spPr>
        <p:txBody>
          <a:bodyPr vert="horz" lIns="91440" tIns="45720" rIns="91440" bIns="45720" rtlCol="0" anchor="b">
            <a:normAutofit/>
          </a:bodyPr>
          <a:lstStyle/>
          <a:p>
            <a:r>
              <a:rPr lang="en-US" b="1" dirty="0"/>
              <a:t>CDX Adding a Program Service</a:t>
            </a:r>
          </a:p>
        </p:txBody>
      </p:sp>
      <p:pic>
        <p:nvPicPr>
          <p:cNvPr id="12" name="Picture 11" descr="A screen showing the My CDX page where the user can select to add a program service or manager their program services.  Already have a CDX account?  Add CAERS by clicking here.&#10;">
            <a:extLst>
              <a:ext uri="{FF2B5EF4-FFF2-40B4-BE49-F238E27FC236}">
                <a16:creationId xmlns:a16="http://schemas.microsoft.com/office/drawing/2014/main" id="{B7A57F38-9A92-4AC4-973A-47E0D5B0DD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297" y="1177766"/>
            <a:ext cx="8506556" cy="5681859"/>
          </a:xfrm>
          <a:prstGeom prst="rect">
            <a:avLst/>
          </a:prstGeom>
        </p:spPr>
      </p:pic>
      <p:sp>
        <p:nvSpPr>
          <p:cNvPr id="9" name="Callout: Quad Arrow 8">
            <a:extLst>
              <a:ext uri="{FF2B5EF4-FFF2-40B4-BE49-F238E27FC236}">
                <a16:creationId xmlns:a16="http://schemas.microsoft.com/office/drawing/2014/main" id="{ADCECC9B-4907-4BD2-B18E-175878650605}"/>
              </a:ext>
              <a:ext uri="{C183D7F6-B498-43B3-948B-1728B52AA6E4}">
                <adec:decorative xmlns:adec="http://schemas.microsoft.com/office/drawing/2017/decorative" val="1"/>
              </a:ext>
            </a:extLst>
          </p:cNvPr>
          <p:cNvSpPr/>
          <p:nvPr/>
        </p:nvSpPr>
        <p:spPr>
          <a:xfrm>
            <a:off x="8226392" y="4613579"/>
            <a:ext cx="368961" cy="445477"/>
          </a:xfrm>
          <a:prstGeom prst="quadArrowCallou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1ADD99B1-A14F-49A7-B410-D41CD0236F3F}"/>
              </a:ext>
              <a:ext uri="{C183D7F6-B498-43B3-948B-1728B52AA6E4}">
                <adec:decorative xmlns:adec="http://schemas.microsoft.com/office/drawing/2017/decorative" val="1"/>
              </a:ext>
            </a:extLst>
          </p:cNvPr>
          <p:cNvSpPr txBox="1"/>
          <p:nvPr/>
        </p:nvSpPr>
        <p:spPr>
          <a:xfrm>
            <a:off x="8760587" y="4521727"/>
            <a:ext cx="2942225" cy="646331"/>
          </a:xfrm>
          <a:prstGeom prst="rect">
            <a:avLst/>
          </a:prstGeom>
          <a:solidFill>
            <a:schemeClr val="bg1"/>
          </a:solidFill>
          <a:ln>
            <a:solidFill>
              <a:schemeClr val="tx1"/>
            </a:solidFill>
          </a:ln>
        </p:spPr>
        <p:txBody>
          <a:bodyPr wrap="square" rtlCol="0">
            <a:spAutoFit/>
          </a:bodyPr>
          <a:lstStyle/>
          <a:p>
            <a:r>
              <a:rPr lang="en-US" dirty="0"/>
              <a:t>Already have a CDX account?  Add CAERS by clicking here.</a:t>
            </a:r>
          </a:p>
        </p:txBody>
      </p:sp>
      <p:cxnSp>
        <p:nvCxnSpPr>
          <p:cNvPr id="10" name="Straight Arrow Connector 9">
            <a:extLst>
              <a:ext uri="{FF2B5EF4-FFF2-40B4-BE49-F238E27FC236}">
                <a16:creationId xmlns:a16="http://schemas.microsoft.com/office/drawing/2014/main" id="{F5EF1054-3739-4920-A96F-D83BC79B424C}"/>
              </a:ext>
              <a:ext uri="{C183D7F6-B498-43B3-948B-1728B52AA6E4}">
                <adec:decorative xmlns:adec="http://schemas.microsoft.com/office/drawing/2017/decorative" val="1"/>
              </a:ext>
            </a:extLst>
          </p:cNvPr>
          <p:cNvCxnSpPr>
            <a:cxnSpLocks/>
          </p:cNvCxnSpPr>
          <p:nvPr/>
        </p:nvCxnSpPr>
        <p:spPr>
          <a:xfrm flipH="1">
            <a:off x="3435450" y="4836317"/>
            <a:ext cx="4725071" cy="11373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1DB3EB83-F388-4B49-905B-5209608FEDB1}"/>
              </a:ext>
              <a:ext uri="{C183D7F6-B498-43B3-948B-1728B52AA6E4}">
                <adec:decorative xmlns:adec="http://schemas.microsoft.com/office/drawing/2017/decorative" val="1"/>
              </a:ext>
            </a:extLst>
          </p:cNvPr>
          <p:cNvSpPr/>
          <p:nvPr/>
        </p:nvSpPr>
        <p:spPr>
          <a:xfrm>
            <a:off x="1469490" y="4476816"/>
            <a:ext cx="1586531" cy="69124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45209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06F70-EEAC-4A97-B68C-EFB6902A7A7F}"/>
              </a:ext>
            </a:extLst>
          </p:cNvPr>
          <p:cNvSpPr>
            <a:spLocks noGrp="1"/>
          </p:cNvSpPr>
          <p:nvPr>
            <p:ph type="title"/>
          </p:nvPr>
        </p:nvSpPr>
        <p:spPr>
          <a:xfrm>
            <a:off x="1084017" y="-131872"/>
            <a:ext cx="10515600" cy="1325563"/>
          </a:xfrm>
        </p:spPr>
        <p:txBody>
          <a:bodyPr vert="horz" lIns="91440" tIns="45720" rIns="91440" bIns="45720" rtlCol="0" anchor="b">
            <a:normAutofit/>
          </a:bodyPr>
          <a:lstStyle/>
          <a:p>
            <a:r>
              <a:rPr lang="en-US" b="1" dirty="0" err="1"/>
              <a:t>MyCDX</a:t>
            </a:r>
            <a:r>
              <a:rPr lang="en-US" b="1" dirty="0"/>
              <a:t> Page After Registration</a:t>
            </a:r>
          </a:p>
        </p:txBody>
      </p:sp>
      <p:pic>
        <p:nvPicPr>
          <p:cNvPr id="7" name="Picture 6" descr="The user's MyCDX page showing their role as NEI Certifier highlighted.">
            <a:extLst>
              <a:ext uri="{FF2B5EF4-FFF2-40B4-BE49-F238E27FC236}">
                <a16:creationId xmlns:a16="http://schemas.microsoft.com/office/drawing/2014/main" id="{CBF9C944-6414-4E99-9795-87008D99D1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2475" y="1193691"/>
            <a:ext cx="7927049" cy="5429325"/>
          </a:xfrm>
          <a:prstGeom prst="rect">
            <a:avLst/>
          </a:prstGeom>
        </p:spPr>
      </p:pic>
    </p:spTree>
    <p:extLst>
      <p:ext uri="{BB962C8B-B14F-4D97-AF65-F5344CB8AC3E}">
        <p14:creationId xmlns:p14="http://schemas.microsoft.com/office/powerpoint/2010/main" val="42134109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CA56E-D65C-4EFC-B640-DD78955CEF21}"/>
              </a:ext>
            </a:extLst>
          </p:cNvPr>
          <p:cNvSpPr>
            <a:spLocks noGrp="1"/>
          </p:cNvSpPr>
          <p:nvPr>
            <p:ph type="title"/>
          </p:nvPr>
        </p:nvSpPr>
        <p:spPr>
          <a:xfrm>
            <a:off x="843133" y="-355013"/>
            <a:ext cx="10515600" cy="1325563"/>
          </a:xfrm>
        </p:spPr>
        <p:txBody>
          <a:bodyPr vert="horz" lIns="91440" tIns="45720" rIns="91440" bIns="45720" rtlCol="0" anchor="b">
            <a:normAutofit/>
          </a:bodyPr>
          <a:lstStyle/>
          <a:p>
            <a:r>
              <a:rPr lang="en-US" b="1" dirty="0"/>
              <a:t>Help in CDX</a:t>
            </a:r>
          </a:p>
        </p:txBody>
      </p:sp>
      <p:pic>
        <p:nvPicPr>
          <p:cNvPr id="3" name="Picture 2" descr="A CDX Program Service screen.">
            <a:extLst>
              <a:ext uri="{FF2B5EF4-FFF2-40B4-BE49-F238E27FC236}">
                <a16:creationId xmlns:a16="http://schemas.microsoft.com/office/drawing/2014/main" id="{94B1D753-9F51-4D8A-B134-FCBB443BA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8176" y="970550"/>
            <a:ext cx="8328044" cy="5426241"/>
          </a:xfrm>
          <a:prstGeom prst="rect">
            <a:avLst/>
          </a:prstGeom>
        </p:spPr>
      </p:pic>
      <p:sp>
        <p:nvSpPr>
          <p:cNvPr id="5" name="Oval 4">
            <a:extLst>
              <a:ext uri="{FF2B5EF4-FFF2-40B4-BE49-F238E27FC236}">
                <a16:creationId xmlns:a16="http://schemas.microsoft.com/office/drawing/2014/main" id="{BDEFB48E-85EC-491C-9CD3-A9ACFAB70827}"/>
              </a:ext>
              <a:ext uri="{C183D7F6-B498-43B3-948B-1728B52AA6E4}">
                <adec:decorative xmlns:adec="http://schemas.microsoft.com/office/drawing/2017/decorative" val="1"/>
              </a:ext>
            </a:extLst>
          </p:cNvPr>
          <p:cNvSpPr/>
          <p:nvPr/>
        </p:nvSpPr>
        <p:spPr>
          <a:xfrm>
            <a:off x="6598012" y="1224634"/>
            <a:ext cx="541421" cy="82089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42165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75102-BDF6-4DC4-A7A0-E65289432B15}"/>
              </a:ext>
            </a:extLst>
          </p:cNvPr>
          <p:cNvSpPr>
            <a:spLocks noGrp="1"/>
          </p:cNvSpPr>
          <p:nvPr>
            <p:ph type="title"/>
          </p:nvPr>
        </p:nvSpPr>
        <p:spPr>
          <a:xfrm>
            <a:off x="1078831" y="286669"/>
            <a:ext cx="10515600" cy="1325563"/>
          </a:xfrm>
        </p:spPr>
        <p:txBody>
          <a:bodyPr vert="horz" lIns="91440" tIns="45720" rIns="91440" bIns="45720" rtlCol="0" anchor="b">
            <a:normAutofit/>
          </a:bodyPr>
          <a:lstStyle/>
          <a:p>
            <a:r>
              <a:rPr lang="en-US" b="1" dirty="0"/>
              <a:t>CAERS My Facilities Page</a:t>
            </a:r>
          </a:p>
        </p:txBody>
      </p:sp>
      <p:pic>
        <p:nvPicPr>
          <p:cNvPr id="4" name="Picture 3" descr="My Facilities screen in CAERS for a facility that is new to CAERS.">
            <a:extLst>
              <a:ext uri="{FF2B5EF4-FFF2-40B4-BE49-F238E27FC236}">
                <a16:creationId xmlns:a16="http://schemas.microsoft.com/office/drawing/2014/main" id="{2F8B60F7-FEC8-402D-557F-441FA72C5045}"/>
              </a:ext>
            </a:extLst>
          </p:cNvPr>
          <p:cNvPicPr>
            <a:picLocks noChangeAspect="1"/>
          </p:cNvPicPr>
          <p:nvPr/>
        </p:nvPicPr>
        <p:blipFill rotWithShape="1">
          <a:blip r:embed="rId3"/>
          <a:srcRect t="19467"/>
          <a:stretch/>
        </p:blipFill>
        <p:spPr>
          <a:xfrm>
            <a:off x="1078831" y="1700817"/>
            <a:ext cx="7657330" cy="4563271"/>
          </a:xfrm>
          <a:prstGeom prst="rect">
            <a:avLst/>
          </a:prstGeom>
        </p:spPr>
      </p:pic>
      <p:sp>
        <p:nvSpPr>
          <p:cNvPr id="5" name="Oval 4">
            <a:extLst>
              <a:ext uri="{FF2B5EF4-FFF2-40B4-BE49-F238E27FC236}">
                <a16:creationId xmlns:a16="http://schemas.microsoft.com/office/drawing/2014/main" id="{E53C4CA0-8C3E-6CBB-04DC-FD6EEE064CCC}"/>
              </a:ext>
              <a:ext uri="{C183D7F6-B498-43B3-948B-1728B52AA6E4}">
                <adec:decorative xmlns:adec="http://schemas.microsoft.com/office/drawing/2017/decorative" val="1"/>
              </a:ext>
            </a:extLst>
          </p:cNvPr>
          <p:cNvSpPr/>
          <p:nvPr/>
        </p:nvSpPr>
        <p:spPr>
          <a:xfrm>
            <a:off x="2798064" y="2343719"/>
            <a:ext cx="1627632" cy="50920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3" name="TextBox 2">
            <a:extLst>
              <a:ext uri="{FF2B5EF4-FFF2-40B4-BE49-F238E27FC236}">
                <a16:creationId xmlns:a16="http://schemas.microsoft.com/office/drawing/2014/main" id="{4B099CCD-B893-94CA-11BA-B27DD82F0345}"/>
              </a:ext>
            </a:extLst>
          </p:cNvPr>
          <p:cNvSpPr txBox="1"/>
          <p:nvPr/>
        </p:nvSpPr>
        <p:spPr>
          <a:xfrm>
            <a:off x="4907496" y="3105289"/>
            <a:ext cx="6485021" cy="646331"/>
          </a:xfrm>
          <a:prstGeom prst="rect">
            <a:avLst/>
          </a:prstGeom>
          <a:solidFill>
            <a:schemeClr val="bg1"/>
          </a:solidFill>
          <a:ln>
            <a:solidFill>
              <a:schemeClr val="accent1">
                <a:lumMod val="50000"/>
              </a:schemeClr>
            </a:solidFill>
          </a:ln>
        </p:spPr>
        <p:txBody>
          <a:bodyPr wrap="square" rtlCol="0">
            <a:spAutoFit/>
          </a:bodyPr>
          <a:lstStyle/>
          <a:p>
            <a:r>
              <a:rPr lang="en-US" dirty="0"/>
              <a:t>To get access to start reporting for a facility click on “Request Access to a New Facility”.  </a:t>
            </a:r>
          </a:p>
        </p:txBody>
      </p:sp>
    </p:spTree>
    <p:extLst>
      <p:ext uri="{BB962C8B-B14F-4D97-AF65-F5344CB8AC3E}">
        <p14:creationId xmlns:p14="http://schemas.microsoft.com/office/powerpoint/2010/main" val="3640649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2A626-B026-4B23-9913-581CB9F870F5}"/>
              </a:ext>
            </a:extLst>
          </p:cNvPr>
          <p:cNvSpPr>
            <a:spLocks noGrp="1"/>
          </p:cNvSpPr>
          <p:nvPr>
            <p:ph type="title"/>
          </p:nvPr>
        </p:nvSpPr>
        <p:spPr/>
        <p:txBody>
          <a:bodyPr/>
          <a:lstStyle/>
          <a:p>
            <a:r>
              <a:rPr lang="en-US" b="1" dirty="0"/>
              <a:t>	3. Request Access to Your Facilities</a:t>
            </a:r>
          </a:p>
        </p:txBody>
      </p:sp>
      <p:sp>
        <p:nvSpPr>
          <p:cNvPr id="3" name="Content Placeholder 2">
            <a:extLst>
              <a:ext uri="{FF2B5EF4-FFF2-40B4-BE49-F238E27FC236}">
                <a16:creationId xmlns:a16="http://schemas.microsoft.com/office/drawing/2014/main" id="{CF4E9AEB-28F2-4AD3-87FB-068E8ADDD4E5}"/>
              </a:ext>
            </a:extLst>
          </p:cNvPr>
          <p:cNvSpPr>
            <a:spLocks noGrp="1"/>
          </p:cNvSpPr>
          <p:nvPr>
            <p:ph idx="1"/>
          </p:nvPr>
        </p:nvSpPr>
        <p:spPr/>
        <p:txBody>
          <a:bodyPr/>
          <a:lstStyle/>
          <a:p>
            <a:pPr marL="0" indent="0">
              <a:buNone/>
            </a:pPr>
            <a:endParaRPr lang="en-US" sz="2800" dirty="0"/>
          </a:p>
        </p:txBody>
      </p:sp>
    </p:spTree>
    <p:extLst>
      <p:ext uri="{BB962C8B-B14F-4D97-AF65-F5344CB8AC3E}">
        <p14:creationId xmlns:p14="http://schemas.microsoft.com/office/powerpoint/2010/main" val="2533121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7C61E-AE79-54DC-719B-20B2D82D8624}"/>
              </a:ext>
            </a:extLst>
          </p:cNvPr>
          <p:cNvSpPr>
            <a:spLocks noGrp="1"/>
          </p:cNvSpPr>
          <p:nvPr>
            <p:ph type="title"/>
          </p:nvPr>
        </p:nvSpPr>
        <p:spPr/>
        <p:txBody>
          <a:bodyPr/>
          <a:lstStyle/>
          <a:p>
            <a:r>
              <a:rPr lang="en-US" b="1" dirty="0"/>
              <a:t>Find Facility</a:t>
            </a:r>
          </a:p>
        </p:txBody>
      </p:sp>
      <p:sp>
        <p:nvSpPr>
          <p:cNvPr id="3" name="Content Placeholder 2">
            <a:extLst>
              <a:ext uri="{FF2B5EF4-FFF2-40B4-BE49-F238E27FC236}">
                <a16:creationId xmlns:a16="http://schemas.microsoft.com/office/drawing/2014/main" id="{B48E04FA-8D58-A5D4-BDF8-CAFEBB3FA107}"/>
              </a:ext>
            </a:extLst>
          </p:cNvPr>
          <p:cNvSpPr>
            <a:spLocks noGrp="1"/>
          </p:cNvSpPr>
          <p:nvPr>
            <p:ph idx="1"/>
          </p:nvPr>
        </p:nvSpPr>
        <p:spPr>
          <a:xfrm>
            <a:off x="838200" y="2778125"/>
            <a:ext cx="2755900" cy="917575"/>
          </a:xfrm>
        </p:spPr>
        <p:txBody>
          <a:bodyPr>
            <a:normAutofit/>
          </a:bodyPr>
          <a:lstStyle/>
          <a:p>
            <a:pPr marL="0" indent="0">
              <a:buNone/>
            </a:pPr>
            <a:r>
              <a:rPr lang="en-US" sz="1800" dirty="0"/>
              <a:t>Enter your Tribal Name and information about your facility, then click “Search”.</a:t>
            </a:r>
          </a:p>
        </p:txBody>
      </p:sp>
      <p:pic>
        <p:nvPicPr>
          <p:cNvPr id="7" name="Picture 6" descr="Graphical user interface, text&#10;&#10;AI-generated content may be incorrect.">
            <a:extLst>
              <a:ext uri="{FF2B5EF4-FFF2-40B4-BE49-F238E27FC236}">
                <a16:creationId xmlns:a16="http://schemas.microsoft.com/office/drawing/2014/main" id="{B78095F5-54F0-161F-C3BF-8BB92B73B580}"/>
              </a:ext>
            </a:extLst>
          </p:cNvPr>
          <p:cNvPicPr>
            <a:picLocks noChangeAspect="1"/>
          </p:cNvPicPr>
          <p:nvPr/>
        </p:nvPicPr>
        <p:blipFill>
          <a:blip r:embed="rId3"/>
          <a:stretch>
            <a:fillRect/>
          </a:stretch>
        </p:blipFill>
        <p:spPr>
          <a:xfrm>
            <a:off x="3707912" y="840114"/>
            <a:ext cx="7645888" cy="5446386"/>
          </a:xfrm>
          <a:prstGeom prst="rect">
            <a:avLst/>
          </a:prstGeom>
        </p:spPr>
      </p:pic>
    </p:spTree>
    <p:extLst>
      <p:ext uri="{BB962C8B-B14F-4D97-AF65-F5344CB8AC3E}">
        <p14:creationId xmlns:p14="http://schemas.microsoft.com/office/powerpoint/2010/main" val="2813411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phical user interface, text, application&#10;&#10;AI-generated content may be incorrect.">
            <a:extLst>
              <a:ext uri="{FF2B5EF4-FFF2-40B4-BE49-F238E27FC236}">
                <a16:creationId xmlns:a16="http://schemas.microsoft.com/office/drawing/2014/main" id="{BC225F59-3398-BD7B-205E-71D2AF0960C6}"/>
              </a:ext>
            </a:extLst>
          </p:cNvPr>
          <p:cNvPicPr>
            <a:picLocks noChangeAspect="1"/>
          </p:cNvPicPr>
          <p:nvPr/>
        </p:nvPicPr>
        <p:blipFill>
          <a:blip r:embed="rId2"/>
          <a:srcRect t="11701"/>
          <a:stretch>
            <a:fillRect/>
          </a:stretch>
        </p:blipFill>
        <p:spPr>
          <a:xfrm>
            <a:off x="3597707" y="1325564"/>
            <a:ext cx="8215364" cy="5167311"/>
          </a:xfrm>
          <a:prstGeom prst="rect">
            <a:avLst/>
          </a:prstGeom>
        </p:spPr>
      </p:pic>
      <p:sp>
        <p:nvSpPr>
          <p:cNvPr id="2" name="Title 1">
            <a:extLst>
              <a:ext uri="{FF2B5EF4-FFF2-40B4-BE49-F238E27FC236}">
                <a16:creationId xmlns:a16="http://schemas.microsoft.com/office/drawing/2014/main" id="{0D0F317B-5678-E17D-D31F-BEAA75F7DAF9}"/>
              </a:ext>
            </a:extLst>
          </p:cNvPr>
          <p:cNvSpPr>
            <a:spLocks noGrp="1"/>
          </p:cNvSpPr>
          <p:nvPr>
            <p:ph type="title"/>
          </p:nvPr>
        </p:nvSpPr>
        <p:spPr/>
        <p:txBody>
          <a:bodyPr/>
          <a:lstStyle/>
          <a:p>
            <a:r>
              <a:rPr lang="en-US" b="1" dirty="0"/>
              <a:t>Finding Your Facility</a:t>
            </a:r>
          </a:p>
        </p:txBody>
      </p:sp>
      <p:sp>
        <p:nvSpPr>
          <p:cNvPr id="6" name="TextBox 5">
            <a:extLst>
              <a:ext uri="{FF2B5EF4-FFF2-40B4-BE49-F238E27FC236}">
                <a16:creationId xmlns:a16="http://schemas.microsoft.com/office/drawing/2014/main" id="{A4C0B025-F90A-8603-860D-F858522EC16E}"/>
              </a:ext>
            </a:extLst>
          </p:cNvPr>
          <p:cNvSpPr txBox="1"/>
          <p:nvPr/>
        </p:nvSpPr>
        <p:spPr>
          <a:xfrm>
            <a:off x="671052" y="4177779"/>
            <a:ext cx="2801112" cy="2308324"/>
          </a:xfrm>
          <a:prstGeom prst="rect">
            <a:avLst/>
          </a:prstGeom>
          <a:noFill/>
          <a:ln>
            <a:solidFill>
              <a:schemeClr val="accent1">
                <a:lumMod val="50000"/>
              </a:schemeClr>
            </a:solidFill>
          </a:ln>
        </p:spPr>
        <p:txBody>
          <a:bodyPr wrap="square" rtlCol="0">
            <a:spAutoFit/>
          </a:bodyPr>
          <a:lstStyle/>
          <a:p>
            <a:r>
              <a:rPr lang="en-US" dirty="0"/>
              <a:t>A list of facilities matching your search terms will appear.  Select the facility you want to report to.   When you do, the “Request Access” button will be active.  Click on “Request Access”</a:t>
            </a:r>
          </a:p>
        </p:txBody>
      </p:sp>
      <p:sp>
        <p:nvSpPr>
          <p:cNvPr id="3" name="Oval 2">
            <a:extLst>
              <a:ext uri="{FF2B5EF4-FFF2-40B4-BE49-F238E27FC236}">
                <a16:creationId xmlns:a16="http://schemas.microsoft.com/office/drawing/2014/main" id="{93A7F52B-3105-D854-1004-241559D63D13}"/>
              </a:ext>
            </a:extLst>
          </p:cNvPr>
          <p:cNvSpPr/>
          <p:nvPr/>
        </p:nvSpPr>
        <p:spPr>
          <a:xfrm>
            <a:off x="4423331" y="3113688"/>
            <a:ext cx="1268341" cy="38888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ACE001F5-1BB1-5B61-82A4-3CF96BB5557C}"/>
              </a:ext>
            </a:extLst>
          </p:cNvPr>
          <p:cNvCxnSpPr>
            <a:cxnSpLocks/>
            <a:stCxn id="21" idx="3"/>
            <a:endCxn id="3" idx="2"/>
          </p:cNvCxnSpPr>
          <p:nvPr/>
        </p:nvCxnSpPr>
        <p:spPr>
          <a:xfrm>
            <a:off x="3448418" y="2790523"/>
            <a:ext cx="974913" cy="5176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6077ACC9-327B-869D-F27D-FAC342DDEED4}"/>
              </a:ext>
            </a:extLst>
          </p:cNvPr>
          <p:cNvSpPr/>
          <p:nvPr/>
        </p:nvSpPr>
        <p:spPr>
          <a:xfrm>
            <a:off x="6581831" y="3088535"/>
            <a:ext cx="2682241" cy="40223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C5546CAC-C6C8-B54B-8E5D-48030DC76678}"/>
              </a:ext>
            </a:extLst>
          </p:cNvPr>
          <p:cNvCxnSpPr>
            <a:cxnSpLocks/>
            <a:stCxn id="23" idx="0"/>
            <a:endCxn id="10" idx="4"/>
          </p:cNvCxnSpPr>
          <p:nvPr/>
        </p:nvCxnSpPr>
        <p:spPr>
          <a:xfrm flipH="1" flipV="1">
            <a:off x="7922952" y="3490774"/>
            <a:ext cx="1870062" cy="10459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AF1FE2F-4098-E8DA-7D9C-0150A34F4422}"/>
              </a:ext>
            </a:extLst>
          </p:cNvPr>
          <p:cNvSpPr txBox="1"/>
          <p:nvPr/>
        </p:nvSpPr>
        <p:spPr>
          <a:xfrm>
            <a:off x="694798" y="2467357"/>
            <a:ext cx="2753620" cy="646331"/>
          </a:xfrm>
          <a:prstGeom prst="rect">
            <a:avLst/>
          </a:prstGeom>
          <a:noFill/>
          <a:ln>
            <a:solidFill>
              <a:schemeClr val="tx1"/>
            </a:solidFill>
          </a:ln>
        </p:spPr>
        <p:txBody>
          <a:bodyPr wrap="square" rtlCol="0">
            <a:spAutoFit/>
          </a:bodyPr>
          <a:lstStyle/>
          <a:p>
            <a:r>
              <a:rPr lang="en-US" b="0" i="0" dirty="0">
                <a:solidFill>
                  <a:srgbClr val="212529"/>
                </a:solidFill>
                <a:effectLst/>
                <a:latin typeface="Lato" panose="020F0502020204030203" pitchFamily="34" charset="0"/>
              </a:rPr>
              <a:t>From the drop-down menu, select your tribe</a:t>
            </a:r>
            <a:endParaRPr lang="en-US" dirty="0"/>
          </a:p>
        </p:txBody>
      </p:sp>
      <p:sp>
        <p:nvSpPr>
          <p:cNvPr id="23" name="TextBox 22">
            <a:extLst>
              <a:ext uri="{FF2B5EF4-FFF2-40B4-BE49-F238E27FC236}">
                <a16:creationId xmlns:a16="http://schemas.microsoft.com/office/drawing/2014/main" id="{F8D68770-49BC-5CA0-6837-AFF488A01850}"/>
              </a:ext>
            </a:extLst>
          </p:cNvPr>
          <p:cNvSpPr txBox="1"/>
          <p:nvPr/>
        </p:nvSpPr>
        <p:spPr>
          <a:xfrm>
            <a:off x="8752490" y="4536690"/>
            <a:ext cx="2081048" cy="923330"/>
          </a:xfrm>
          <a:prstGeom prst="rect">
            <a:avLst/>
          </a:prstGeom>
          <a:noFill/>
          <a:ln>
            <a:solidFill>
              <a:schemeClr val="tx1"/>
            </a:solidFill>
          </a:ln>
        </p:spPr>
        <p:txBody>
          <a:bodyPr wrap="square" rtlCol="0">
            <a:spAutoFit/>
          </a:bodyPr>
          <a:lstStyle/>
          <a:p>
            <a:r>
              <a:rPr lang="en-US" dirty="0"/>
              <a:t>Enter part or all of the facility’s name, then click “Search”.  </a:t>
            </a:r>
          </a:p>
        </p:txBody>
      </p:sp>
      <p:sp>
        <p:nvSpPr>
          <p:cNvPr id="15" name="Oval 14">
            <a:extLst>
              <a:ext uri="{FF2B5EF4-FFF2-40B4-BE49-F238E27FC236}">
                <a16:creationId xmlns:a16="http://schemas.microsoft.com/office/drawing/2014/main" id="{0F022AC4-208C-C161-E015-E6EB0885B941}"/>
              </a:ext>
            </a:extLst>
          </p:cNvPr>
          <p:cNvSpPr/>
          <p:nvPr/>
        </p:nvSpPr>
        <p:spPr>
          <a:xfrm>
            <a:off x="9573208" y="3656985"/>
            <a:ext cx="788144" cy="38888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25887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6806E-C2CD-1F35-2C9C-A8DEE2A83F1E}"/>
              </a:ext>
            </a:extLst>
          </p:cNvPr>
          <p:cNvSpPr>
            <a:spLocks noGrp="1"/>
          </p:cNvSpPr>
          <p:nvPr>
            <p:ph type="title"/>
          </p:nvPr>
        </p:nvSpPr>
        <p:spPr/>
        <p:txBody>
          <a:bodyPr/>
          <a:lstStyle/>
          <a:p>
            <a:r>
              <a:rPr lang="en-US" b="1" dirty="0"/>
              <a:t>Confirm Access to Facility</a:t>
            </a:r>
          </a:p>
        </p:txBody>
      </p:sp>
      <p:pic>
        <p:nvPicPr>
          <p:cNvPr id="5" name="Picture 4" descr="Confirmation pop-up window for a reporter requesting access to report to a facility.">
            <a:extLst>
              <a:ext uri="{FF2B5EF4-FFF2-40B4-BE49-F238E27FC236}">
                <a16:creationId xmlns:a16="http://schemas.microsoft.com/office/drawing/2014/main" id="{18D2226D-B3B1-9A38-4A9A-E3D7A2981365}"/>
              </a:ext>
            </a:extLst>
          </p:cNvPr>
          <p:cNvPicPr>
            <a:picLocks noChangeAspect="1"/>
          </p:cNvPicPr>
          <p:nvPr/>
        </p:nvPicPr>
        <p:blipFill rotWithShape="1">
          <a:blip r:embed="rId2"/>
          <a:srcRect t="9775" b="1574"/>
          <a:stretch/>
        </p:blipFill>
        <p:spPr>
          <a:xfrm>
            <a:off x="1005839" y="1690688"/>
            <a:ext cx="6999123" cy="4664921"/>
          </a:xfrm>
          <a:prstGeom prst="rect">
            <a:avLst/>
          </a:prstGeom>
        </p:spPr>
      </p:pic>
      <p:sp>
        <p:nvSpPr>
          <p:cNvPr id="6" name="TextBox 5">
            <a:extLst>
              <a:ext uri="{FF2B5EF4-FFF2-40B4-BE49-F238E27FC236}">
                <a16:creationId xmlns:a16="http://schemas.microsoft.com/office/drawing/2014/main" id="{4BF9BC88-87F4-8F20-1B7F-62D1ECCA805A}"/>
              </a:ext>
            </a:extLst>
          </p:cNvPr>
          <p:cNvSpPr txBox="1"/>
          <p:nvPr/>
        </p:nvSpPr>
        <p:spPr>
          <a:xfrm>
            <a:off x="8172601" y="3007485"/>
            <a:ext cx="3181199" cy="2585323"/>
          </a:xfrm>
          <a:prstGeom prst="rect">
            <a:avLst/>
          </a:prstGeom>
          <a:noFill/>
          <a:ln>
            <a:solidFill>
              <a:schemeClr val="accent1">
                <a:lumMod val="50000"/>
              </a:schemeClr>
            </a:solidFill>
          </a:ln>
        </p:spPr>
        <p:txBody>
          <a:bodyPr wrap="square" rtlCol="0">
            <a:spAutoFit/>
          </a:bodyPr>
          <a:lstStyle/>
          <a:p>
            <a:r>
              <a:rPr lang="en-US" dirty="0"/>
              <a:t>Make sure you have the right facility, so you don’t have to go through the process again.  If  Region 10 staff find that your name doesn’t match the facility you must report to, they will not accept your request.  If you have the correct facility click “Confirm”.</a:t>
            </a:r>
          </a:p>
        </p:txBody>
      </p:sp>
      <p:sp>
        <p:nvSpPr>
          <p:cNvPr id="3" name="Oval 2">
            <a:extLst>
              <a:ext uri="{FF2B5EF4-FFF2-40B4-BE49-F238E27FC236}">
                <a16:creationId xmlns:a16="http://schemas.microsoft.com/office/drawing/2014/main" id="{7101090A-B175-D3EA-D4AB-F8E590CCCFBD}"/>
              </a:ext>
            </a:extLst>
          </p:cNvPr>
          <p:cNvSpPr/>
          <p:nvPr/>
        </p:nvSpPr>
        <p:spPr>
          <a:xfrm>
            <a:off x="3758499" y="2217683"/>
            <a:ext cx="981667" cy="325845"/>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8587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7EA10-CD03-9BDD-60C5-05D44C49D710}"/>
              </a:ext>
            </a:extLst>
          </p:cNvPr>
          <p:cNvSpPr>
            <a:spLocks noGrp="1"/>
          </p:cNvSpPr>
          <p:nvPr>
            <p:ph type="title"/>
          </p:nvPr>
        </p:nvSpPr>
        <p:spPr/>
        <p:txBody>
          <a:bodyPr/>
          <a:lstStyle/>
          <a:p>
            <a:r>
              <a:rPr lang="en-US" b="1" dirty="0"/>
              <a:t>Request Sent</a:t>
            </a:r>
          </a:p>
        </p:txBody>
      </p:sp>
      <p:pic>
        <p:nvPicPr>
          <p:cNvPr id="5" name="Picture 4" descr="View of the facility access request screen after a request has been submitted, showing the approval is pending SLT approval.">
            <a:extLst>
              <a:ext uri="{FF2B5EF4-FFF2-40B4-BE49-F238E27FC236}">
                <a16:creationId xmlns:a16="http://schemas.microsoft.com/office/drawing/2014/main" id="{5E345E20-F44B-EC4E-2933-65C4E29C290B}"/>
              </a:ext>
            </a:extLst>
          </p:cNvPr>
          <p:cNvPicPr>
            <a:picLocks noChangeAspect="1"/>
          </p:cNvPicPr>
          <p:nvPr/>
        </p:nvPicPr>
        <p:blipFill rotWithShape="1">
          <a:blip r:embed="rId2"/>
          <a:srcRect t="19733"/>
          <a:stretch/>
        </p:blipFill>
        <p:spPr>
          <a:xfrm>
            <a:off x="991752" y="1426464"/>
            <a:ext cx="7966320" cy="4721372"/>
          </a:xfrm>
          <a:prstGeom prst="rect">
            <a:avLst/>
          </a:prstGeom>
        </p:spPr>
      </p:pic>
      <p:sp>
        <p:nvSpPr>
          <p:cNvPr id="6" name="TextBox 5">
            <a:extLst>
              <a:ext uri="{FF2B5EF4-FFF2-40B4-BE49-F238E27FC236}">
                <a16:creationId xmlns:a16="http://schemas.microsoft.com/office/drawing/2014/main" id="{265A0B33-2956-7A7D-CAA9-23391E64B964}"/>
              </a:ext>
            </a:extLst>
          </p:cNvPr>
          <p:cNvSpPr txBox="1"/>
          <p:nvPr/>
        </p:nvSpPr>
        <p:spPr>
          <a:xfrm>
            <a:off x="6408792" y="3954208"/>
            <a:ext cx="4791456" cy="2308324"/>
          </a:xfrm>
          <a:prstGeom prst="rect">
            <a:avLst/>
          </a:prstGeom>
          <a:solidFill>
            <a:schemeClr val="bg1"/>
          </a:solidFill>
          <a:ln>
            <a:solidFill>
              <a:schemeClr val="accent1">
                <a:lumMod val="50000"/>
              </a:schemeClr>
            </a:solidFill>
          </a:ln>
        </p:spPr>
        <p:txBody>
          <a:bodyPr wrap="square" rtlCol="0">
            <a:spAutoFit/>
          </a:bodyPr>
          <a:lstStyle/>
          <a:p>
            <a:r>
              <a:rPr lang="en-US" dirty="0"/>
              <a:t>You should wait for the SLT to approve your request.  You will get an email when this has happened.  Note that CDX emails are from the system, you cannot reply to them and get a response.  They may also go to your spam folder.</a:t>
            </a:r>
          </a:p>
          <a:p>
            <a:endParaRPr lang="en-US" dirty="0"/>
          </a:p>
          <a:p>
            <a:r>
              <a:rPr lang="en-US" dirty="0"/>
              <a:t>Repeat these steps for each facility you need to report to.</a:t>
            </a:r>
          </a:p>
        </p:txBody>
      </p:sp>
    </p:spTree>
    <p:extLst>
      <p:ext uri="{BB962C8B-B14F-4D97-AF65-F5344CB8AC3E}">
        <p14:creationId xmlns:p14="http://schemas.microsoft.com/office/powerpoint/2010/main" val="23742097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E9C57-714A-290C-017F-5063714234CA}"/>
              </a:ext>
            </a:extLst>
          </p:cNvPr>
          <p:cNvSpPr>
            <a:spLocks noGrp="1"/>
          </p:cNvSpPr>
          <p:nvPr>
            <p:ph type="title"/>
          </p:nvPr>
        </p:nvSpPr>
        <p:spPr/>
        <p:txBody>
          <a:bodyPr/>
          <a:lstStyle/>
          <a:p>
            <a:r>
              <a:rPr lang="en-US" b="1" dirty="0"/>
              <a:t>Request Granted</a:t>
            </a:r>
          </a:p>
        </p:txBody>
      </p:sp>
      <p:pic>
        <p:nvPicPr>
          <p:cNvPr id="5" name="Picture 4" descr="Screen in CAERS showing the My Facilities page for the reporter once access to the facility has been granted by the SLT.">
            <a:extLst>
              <a:ext uri="{FF2B5EF4-FFF2-40B4-BE49-F238E27FC236}">
                <a16:creationId xmlns:a16="http://schemas.microsoft.com/office/drawing/2014/main" id="{742D1B8C-8C1A-16DD-61EF-B76E9BE0B8DB}"/>
              </a:ext>
            </a:extLst>
          </p:cNvPr>
          <p:cNvPicPr>
            <a:picLocks noChangeAspect="1"/>
          </p:cNvPicPr>
          <p:nvPr/>
        </p:nvPicPr>
        <p:blipFill rotWithShape="1">
          <a:blip r:embed="rId2"/>
          <a:srcRect t="19733"/>
          <a:stretch/>
        </p:blipFill>
        <p:spPr>
          <a:xfrm>
            <a:off x="2887814" y="1325578"/>
            <a:ext cx="8718724" cy="5167297"/>
          </a:xfrm>
          <a:prstGeom prst="rect">
            <a:avLst/>
          </a:prstGeom>
          <a:noFill/>
        </p:spPr>
      </p:pic>
      <p:sp>
        <p:nvSpPr>
          <p:cNvPr id="6" name="TextBox 5">
            <a:extLst>
              <a:ext uri="{FF2B5EF4-FFF2-40B4-BE49-F238E27FC236}">
                <a16:creationId xmlns:a16="http://schemas.microsoft.com/office/drawing/2014/main" id="{3185E934-A7DC-BDD8-7DFD-D960147C235B}"/>
              </a:ext>
            </a:extLst>
          </p:cNvPr>
          <p:cNvSpPr txBox="1"/>
          <p:nvPr/>
        </p:nvSpPr>
        <p:spPr>
          <a:xfrm>
            <a:off x="520148" y="3429000"/>
            <a:ext cx="6254496" cy="2585323"/>
          </a:xfrm>
          <a:prstGeom prst="rect">
            <a:avLst/>
          </a:prstGeom>
          <a:solidFill>
            <a:schemeClr val="bg1"/>
          </a:solidFill>
          <a:ln>
            <a:solidFill>
              <a:schemeClr val="accent1">
                <a:lumMod val="50000"/>
              </a:schemeClr>
            </a:solidFill>
          </a:ln>
        </p:spPr>
        <p:txBody>
          <a:bodyPr wrap="square" rtlCol="0">
            <a:spAutoFit/>
          </a:bodyPr>
          <a:lstStyle/>
          <a:p>
            <a:r>
              <a:rPr lang="en-US" dirty="0"/>
              <a:t>Once the SLT has granted you access, you will be able to see your facility on your “My Facilities” page, together with any announcements from the SLT.  </a:t>
            </a:r>
          </a:p>
          <a:p>
            <a:endParaRPr lang="en-US" dirty="0"/>
          </a:p>
          <a:p>
            <a:r>
              <a:rPr lang="en-US" dirty="0"/>
              <a:t>If you report to multiple facilities that are in different tribal lands, you will see announcements for each of those tribal lands on the right hand side of the screen.</a:t>
            </a:r>
          </a:p>
          <a:p>
            <a:endParaRPr lang="en-US" dirty="0"/>
          </a:p>
          <a:p>
            <a:r>
              <a:rPr lang="en-US" dirty="0"/>
              <a:t>Click on “Begin/Continue Reporting” to start your report.</a:t>
            </a:r>
          </a:p>
        </p:txBody>
      </p:sp>
      <p:sp>
        <p:nvSpPr>
          <p:cNvPr id="3" name="Oval 2">
            <a:extLst>
              <a:ext uri="{FF2B5EF4-FFF2-40B4-BE49-F238E27FC236}">
                <a16:creationId xmlns:a16="http://schemas.microsoft.com/office/drawing/2014/main" id="{01BD8F6C-E4F4-98AD-E67A-421BC660AE5E}"/>
              </a:ext>
            </a:extLst>
          </p:cNvPr>
          <p:cNvSpPr/>
          <p:nvPr/>
        </p:nvSpPr>
        <p:spPr>
          <a:xfrm>
            <a:off x="6998581" y="2525859"/>
            <a:ext cx="1510938" cy="38888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11314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application&#10;&#10;AI-generated content may be incorrect.">
            <a:extLst>
              <a:ext uri="{FF2B5EF4-FFF2-40B4-BE49-F238E27FC236}">
                <a16:creationId xmlns:a16="http://schemas.microsoft.com/office/drawing/2014/main" id="{5FD1E8FA-6A01-89E0-43C1-059FE627C04C}"/>
              </a:ext>
            </a:extLst>
          </p:cNvPr>
          <p:cNvPicPr>
            <a:picLocks noChangeAspect="1"/>
          </p:cNvPicPr>
          <p:nvPr/>
        </p:nvPicPr>
        <p:blipFill>
          <a:blip r:embed="rId2"/>
          <a:srcRect t="29444"/>
          <a:stretch>
            <a:fillRect/>
          </a:stretch>
        </p:blipFill>
        <p:spPr>
          <a:xfrm>
            <a:off x="838200" y="1562862"/>
            <a:ext cx="9627577" cy="4838700"/>
          </a:xfrm>
          <a:prstGeom prst="rect">
            <a:avLst/>
          </a:prstGeom>
        </p:spPr>
      </p:pic>
      <p:sp>
        <p:nvSpPr>
          <p:cNvPr id="2" name="Title 1">
            <a:extLst>
              <a:ext uri="{FF2B5EF4-FFF2-40B4-BE49-F238E27FC236}">
                <a16:creationId xmlns:a16="http://schemas.microsoft.com/office/drawing/2014/main" id="{C50682E4-2AD9-2B3A-8DA8-07861D7DE9EA}"/>
              </a:ext>
            </a:extLst>
          </p:cNvPr>
          <p:cNvSpPr>
            <a:spLocks noGrp="1"/>
          </p:cNvSpPr>
          <p:nvPr>
            <p:ph type="title"/>
          </p:nvPr>
        </p:nvSpPr>
        <p:spPr/>
        <p:txBody>
          <a:bodyPr/>
          <a:lstStyle/>
          <a:p>
            <a:r>
              <a:rPr lang="en-US" b="1" dirty="0"/>
              <a:t>Begin/Continue Report</a:t>
            </a:r>
          </a:p>
        </p:txBody>
      </p:sp>
      <p:sp>
        <p:nvSpPr>
          <p:cNvPr id="6" name="TextBox 5">
            <a:extLst>
              <a:ext uri="{FF2B5EF4-FFF2-40B4-BE49-F238E27FC236}">
                <a16:creationId xmlns:a16="http://schemas.microsoft.com/office/drawing/2014/main" id="{44E48C99-37A9-6AAA-5D9C-42A213A1136E}"/>
              </a:ext>
            </a:extLst>
          </p:cNvPr>
          <p:cNvSpPr txBox="1"/>
          <p:nvPr/>
        </p:nvSpPr>
        <p:spPr>
          <a:xfrm>
            <a:off x="6096000" y="3982212"/>
            <a:ext cx="5248656" cy="1200329"/>
          </a:xfrm>
          <a:prstGeom prst="rect">
            <a:avLst/>
          </a:prstGeom>
          <a:solidFill>
            <a:schemeClr val="bg1"/>
          </a:solidFill>
          <a:ln>
            <a:solidFill>
              <a:schemeClr val="accent1">
                <a:lumMod val="50000"/>
              </a:schemeClr>
            </a:solidFill>
          </a:ln>
        </p:spPr>
        <p:txBody>
          <a:bodyPr wrap="square" rtlCol="0">
            <a:spAutoFit/>
          </a:bodyPr>
          <a:lstStyle/>
          <a:p>
            <a:r>
              <a:rPr lang="en-US" dirty="0"/>
              <a:t>Your next step would be to click on “Create New Report” to start a new report.  This year, the report has already been started for you so you would click “Continue”.</a:t>
            </a:r>
          </a:p>
        </p:txBody>
      </p:sp>
      <p:sp>
        <p:nvSpPr>
          <p:cNvPr id="8" name="Oval 7">
            <a:extLst>
              <a:ext uri="{FF2B5EF4-FFF2-40B4-BE49-F238E27FC236}">
                <a16:creationId xmlns:a16="http://schemas.microsoft.com/office/drawing/2014/main" id="{06F4D072-1B51-B8E5-8479-0D4506447F77}"/>
              </a:ext>
            </a:extLst>
          </p:cNvPr>
          <p:cNvSpPr/>
          <p:nvPr/>
        </p:nvSpPr>
        <p:spPr>
          <a:xfrm>
            <a:off x="7669762" y="2763191"/>
            <a:ext cx="765111" cy="34390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00418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45121-9B2C-8D53-7BED-43E499A7E23E}"/>
              </a:ext>
            </a:extLst>
          </p:cNvPr>
          <p:cNvSpPr>
            <a:spLocks noGrp="1"/>
          </p:cNvSpPr>
          <p:nvPr>
            <p:ph type="title"/>
          </p:nvPr>
        </p:nvSpPr>
        <p:spPr/>
        <p:txBody>
          <a:bodyPr/>
          <a:lstStyle/>
          <a:p>
            <a:r>
              <a:rPr lang="en-US" b="1" dirty="0"/>
              <a:t>Reporting in CAERS</a:t>
            </a:r>
          </a:p>
        </p:txBody>
      </p:sp>
      <p:sp>
        <p:nvSpPr>
          <p:cNvPr id="3" name="Content Placeholder 2">
            <a:extLst>
              <a:ext uri="{FF2B5EF4-FFF2-40B4-BE49-F238E27FC236}">
                <a16:creationId xmlns:a16="http://schemas.microsoft.com/office/drawing/2014/main" id="{2BFDCD63-9376-6F6F-B03D-D0BB352AB08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52405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10097-4B32-4607-B1E5-1658DE1FDDB6}"/>
              </a:ext>
            </a:extLst>
          </p:cNvPr>
          <p:cNvSpPr>
            <a:spLocks noGrp="1"/>
          </p:cNvSpPr>
          <p:nvPr>
            <p:ph type="title"/>
          </p:nvPr>
        </p:nvSpPr>
        <p:spPr/>
        <p:txBody>
          <a:bodyPr/>
          <a:lstStyle/>
          <a:p>
            <a:r>
              <a:rPr lang="en-US" b="1" dirty="0"/>
              <a:t>Your Facility Report Summary Page</a:t>
            </a:r>
          </a:p>
        </p:txBody>
      </p:sp>
      <p:pic>
        <p:nvPicPr>
          <p:cNvPr id="5" name="Picture 4" descr="Graphical user interface, text&#10;&#10;AI-generated content may be incorrect.">
            <a:extLst>
              <a:ext uri="{FF2B5EF4-FFF2-40B4-BE49-F238E27FC236}">
                <a16:creationId xmlns:a16="http://schemas.microsoft.com/office/drawing/2014/main" id="{2117397F-63AC-1D9F-C6BA-D7A5AB035EB2}"/>
              </a:ext>
            </a:extLst>
          </p:cNvPr>
          <p:cNvPicPr>
            <a:picLocks noChangeAspect="1"/>
          </p:cNvPicPr>
          <p:nvPr/>
        </p:nvPicPr>
        <p:blipFill>
          <a:blip r:embed="rId2"/>
          <a:srcRect t="29815"/>
          <a:stretch>
            <a:fillRect/>
          </a:stretch>
        </p:blipFill>
        <p:spPr>
          <a:xfrm>
            <a:off x="838200" y="1587500"/>
            <a:ext cx="9627577" cy="4813300"/>
          </a:xfrm>
          <a:prstGeom prst="rect">
            <a:avLst/>
          </a:prstGeom>
        </p:spPr>
      </p:pic>
    </p:spTree>
    <p:extLst>
      <p:ext uri="{BB962C8B-B14F-4D97-AF65-F5344CB8AC3E}">
        <p14:creationId xmlns:p14="http://schemas.microsoft.com/office/powerpoint/2010/main" val="1951439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text&#10;&#10;AI-generated content may be incorrect.">
            <a:extLst>
              <a:ext uri="{FF2B5EF4-FFF2-40B4-BE49-F238E27FC236}">
                <a16:creationId xmlns:a16="http://schemas.microsoft.com/office/drawing/2014/main" id="{13E28210-6C71-3612-B0EB-811791A06956}"/>
              </a:ext>
            </a:extLst>
          </p:cNvPr>
          <p:cNvPicPr>
            <a:picLocks noChangeAspect="1"/>
          </p:cNvPicPr>
          <p:nvPr/>
        </p:nvPicPr>
        <p:blipFill>
          <a:blip r:embed="rId2"/>
          <a:srcRect t="11701"/>
          <a:stretch>
            <a:fillRect/>
          </a:stretch>
        </p:blipFill>
        <p:spPr>
          <a:xfrm>
            <a:off x="838200" y="1399592"/>
            <a:ext cx="7705171" cy="4963885"/>
          </a:xfrm>
          <a:prstGeom prst="rect">
            <a:avLst/>
          </a:prstGeom>
        </p:spPr>
      </p:pic>
      <p:sp>
        <p:nvSpPr>
          <p:cNvPr id="2" name="Title 1">
            <a:extLst>
              <a:ext uri="{FF2B5EF4-FFF2-40B4-BE49-F238E27FC236}">
                <a16:creationId xmlns:a16="http://schemas.microsoft.com/office/drawing/2014/main" id="{EC726DF3-4F39-489E-14E4-A7738DD6652D}"/>
              </a:ext>
            </a:extLst>
          </p:cNvPr>
          <p:cNvSpPr>
            <a:spLocks noGrp="1"/>
          </p:cNvSpPr>
          <p:nvPr>
            <p:ph type="title"/>
          </p:nvPr>
        </p:nvSpPr>
        <p:spPr/>
        <p:txBody>
          <a:bodyPr/>
          <a:lstStyle/>
          <a:p>
            <a:r>
              <a:rPr lang="en-US" b="1" dirty="0"/>
              <a:t>Check your Facility Information</a:t>
            </a:r>
          </a:p>
        </p:txBody>
      </p:sp>
      <p:sp>
        <p:nvSpPr>
          <p:cNvPr id="3" name="Content Placeholder 2">
            <a:extLst>
              <a:ext uri="{FF2B5EF4-FFF2-40B4-BE49-F238E27FC236}">
                <a16:creationId xmlns:a16="http://schemas.microsoft.com/office/drawing/2014/main" id="{B4855701-8A85-D05B-3C97-87B610B892C7}"/>
              </a:ext>
            </a:extLst>
          </p:cNvPr>
          <p:cNvSpPr>
            <a:spLocks noGrp="1"/>
          </p:cNvSpPr>
          <p:nvPr>
            <p:ph idx="1"/>
          </p:nvPr>
        </p:nvSpPr>
        <p:spPr>
          <a:xfrm>
            <a:off x="8656045" y="3129767"/>
            <a:ext cx="3325238" cy="2011400"/>
          </a:xfrm>
          <a:solidFill>
            <a:schemeClr val="bg1"/>
          </a:solidFill>
          <a:ln>
            <a:solidFill>
              <a:schemeClr val="tx1"/>
            </a:solidFill>
          </a:ln>
        </p:spPr>
        <p:txBody>
          <a:bodyPr>
            <a:noAutofit/>
          </a:bodyPr>
          <a:lstStyle/>
          <a:p>
            <a:pPr marL="0" indent="0">
              <a:buNone/>
            </a:pPr>
            <a:r>
              <a:rPr lang="en-US" sz="1800" dirty="0"/>
              <a:t>On the left-hand side click on the “Facility Information” link and your facility information will appear.  If anything isn’t correct, let staff from Region 10 know and do not certify your report until the information has been corrected.</a:t>
            </a:r>
          </a:p>
        </p:txBody>
      </p:sp>
      <p:sp>
        <p:nvSpPr>
          <p:cNvPr id="6" name="Oval 5">
            <a:extLst>
              <a:ext uri="{FF2B5EF4-FFF2-40B4-BE49-F238E27FC236}">
                <a16:creationId xmlns:a16="http://schemas.microsoft.com/office/drawing/2014/main" id="{D696BDBA-A239-E46B-5D3F-F8E61D2D0BB7}"/>
              </a:ext>
            </a:extLst>
          </p:cNvPr>
          <p:cNvSpPr/>
          <p:nvPr/>
        </p:nvSpPr>
        <p:spPr>
          <a:xfrm>
            <a:off x="725526" y="3998764"/>
            <a:ext cx="1314265" cy="18135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29301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0F8DD1B9-DF6B-B18E-47C2-FE2793DBFFE9}"/>
              </a:ext>
            </a:extLst>
          </p:cNvPr>
          <p:cNvPicPr>
            <a:picLocks noChangeAspect="1"/>
          </p:cNvPicPr>
          <p:nvPr/>
        </p:nvPicPr>
        <p:blipFill>
          <a:blip r:embed="rId3"/>
          <a:stretch>
            <a:fillRect/>
          </a:stretch>
        </p:blipFill>
        <p:spPr>
          <a:xfrm>
            <a:off x="3446867" y="1336124"/>
            <a:ext cx="7302293" cy="5327719"/>
          </a:xfrm>
          <a:prstGeom prst="rect">
            <a:avLst/>
          </a:prstGeom>
        </p:spPr>
      </p:pic>
      <p:sp>
        <p:nvSpPr>
          <p:cNvPr id="2" name="Title 1">
            <a:extLst>
              <a:ext uri="{FF2B5EF4-FFF2-40B4-BE49-F238E27FC236}">
                <a16:creationId xmlns:a16="http://schemas.microsoft.com/office/drawing/2014/main" id="{412CD5B9-A990-F9C1-3526-3A7DDB0980F9}"/>
              </a:ext>
            </a:extLst>
          </p:cNvPr>
          <p:cNvSpPr>
            <a:spLocks noGrp="1"/>
          </p:cNvSpPr>
          <p:nvPr>
            <p:ph type="title"/>
          </p:nvPr>
        </p:nvSpPr>
        <p:spPr/>
        <p:txBody>
          <a:bodyPr/>
          <a:lstStyle/>
          <a:p>
            <a:r>
              <a:rPr lang="en-US" b="1" dirty="0"/>
              <a:t>Check/Edit/ Add Contact Information</a:t>
            </a:r>
          </a:p>
        </p:txBody>
      </p:sp>
      <p:sp>
        <p:nvSpPr>
          <p:cNvPr id="3" name="Content Placeholder 2">
            <a:extLst>
              <a:ext uri="{FF2B5EF4-FFF2-40B4-BE49-F238E27FC236}">
                <a16:creationId xmlns:a16="http://schemas.microsoft.com/office/drawing/2014/main" id="{40FA51F4-419E-7C54-E6E1-AAD98AE1E2B9}"/>
              </a:ext>
            </a:extLst>
          </p:cNvPr>
          <p:cNvSpPr>
            <a:spLocks noGrp="1"/>
          </p:cNvSpPr>
          <p:nvPr>
            <p:ph idx="1"/>
          </p:nvPr>
        </p:nvSpPr>
        <p:spPr>
          <a:xfrm>
            <a:off x="758271" y="2650164"/>
            <a:ext cx="2594529" cy="1462324"/>
          </a:xfrm>
          <a:ln>
            <a:solidFill>
              <a:schemeClr val="tx1"/>
            </a:solidFill>
          </a:ln>
        </p:spPr>
        <p:txBody>
          <a:bodyPr>
            <a:noAutofit/>
          </a:bodyPr>
          <a:lstStyle/>
          <a:p>
            <a:pPr marL="0" indent="0">
              <a:buNone/>
            </a:pPr>
            <a:r>
              <a:rPr lang="en-US" sz="2000" dirty="0"/>
              <a:t>In the same Facility Information screen, scroll down and click edit to change or add contact information.  </a:t>
            </a:r>
          </a:p>
        </p:txBody>
      </p:sp>
      <p:sp>
        <p:nvSpPr>
          <p:cNvPr id="6" name="Oval 5">
            <a:extLst>
              <a:ext uri="{FF2B5EF4-FFF2-40B4-BE49-F238E27FC236}">
                <a16:creationId xmlns:a16="http://schemas.microsoft.com/office/drawing/2014/main" id="{F75A38FA-7F1E-859E-6C74-7BBE89CD0A32}"/>
              </a:ext>
            </a:extLst>
          </p:cNvPr>
          <p:cNvSpPr/>
          <p:nvPr/>
        </p:nvSpPr>
        <p:spPr>
          <a:xfrm>
            <a:off x="9057879" y="5631908"/>
            <a:ext cx="1597680" cy="583674"/>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51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7017C-B0CD-3342-6075-11C1898D61AF}"/>
              </a:ext>
            </a:extLst>
          </p:cNvPr>
          <p:cNvSpPr>
            <a:spLocks noGrp="1"/>
          </p:cNvSpPr>
          <p:nvPr>
            <p:ph type="title"/>
          </p:nvPr>
        </p:nvSpPr>
        <p:spPr/>
        <p:txBody>
          <a:bodyPr/>
          <a:lstStyle/>
          <a:p>
            <a:r>
              <a:rPr lang="en-US" b="1" dirty="0"/>
              <a:t>Contact Information</a:t>
            </a:r>
          </a:p>
        </p:txBody>
      </p:sp>
      <p:pic>
        <p:nvPicPr>
          <p:cNvPr id="7" name="Picture 6" descr="A screenshot of a computer&#10;&#10;AI-generated content may be incorrect.">
            <a:extLst>
              <a:ext uri="{FF2B5EF4-FFF2-40B4-BE49-F238E27FC236}">
                <a16:creationId xmlns:a16="http://schemas.microsoft.com/office/drawing/2014/main" id="{E8CF68F1-E5FD-7E58-AFDC-2E57110E4930}"/>
              </a:ext>
            </a:extLst>
          </p:cNvPr>
          <p:cNvPicPr>
            <a:picLocks noChangeAspect="1"/>
          </p:cNvPicPr>
          <p:nvPr/>
        </p:nvPicPr>
        <p:blipFill>
          <a:blip r:embed="rId2"/>
          <a:stretch>
            <a:fillRect/>
          </a:stretch>
        </p:blipFill>
        <p:spPr>
          <a:xfrm>
            <a:off x="4520595" y="1322639"/>
            <a:ext cx="6973165" cy="5087589"/>
          </a:xfrm>
          <a:prstGeom prst="rect">
            <a:avLst/>
          </a:prstGeom>
        </p:spPr>
      </p:pic>
      <p:sp>
        <p:nvSpPr>
          <p:cNvPr id="3" name="Content Placeholder 2">
            <a:extLst>
              <a:ext uri="{FF2B5EF4-FFF2-40B4-BE49-F238E27FC236}">
                <a16:creationId xmlns:a16="http://schemas.microsoft.com/office/drawing/2014/main" id="{F39ABB10-C3ED-B571-08F6-E77CFC9461E4}"/>
              </a:ext>
            </a:extLst>
          </p:cNvPr>
          <p:cNvSpPr>
            <a:spLocks noGrp="1"/>
          </p:cNvSpPr>
          <p:nvPr>
            <p:ph idx="1"/>
          </p:nvPr>
        </p:nvSpPr>
        <p:spPr>
          <a:xfrm>
            <a:off x="838200" y="3633168"/>
            <a:ext cx="4079033" cy="2043404"/>
          </a:xfrm>
          <a:solidFill>
            <a:schemeClr val="bg1"/>
          </a:solidFill>
          <a:ln>
            <a:solidFill>
              <a:schemeClr val="tx1"/>
            </a:solidFill>
          </a:ln>
        </p:spPr>
        <p:txBody>
          <a:bodyPr>
            <a:noAutofit/>
          </a:bodyPr>
          <a:lstStyle/>
          <a:p>
            <a:pPr marL="0" indent="0">
              <a:buNone/>
            </a:pPr>
            <a:r>
              <a:rPr lang="en-US" sz="2400" dirty="0"/>
              <a:t>Check with Region 10 staff which contacts you must include.  Note that at least one must be designated “Emissions Inventory” contact.  Click Save when you are done.</a:t>
            </a:r>
          </a:p>
        </p:txBody>
      </p:sp>
    </p:spTree>
    <p:extLst>
      <p:ext uri="{BB962C8B-B14F-4D97-AF65-F5344CB8AC3E}">
        <p14:creationId xmlns:p14="http://schemas.microsoft.com/office/powerpoint/2010/main" val="2483546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E2282226-B6A9-BBFF-D4F2-A7752E583149}"/>
              </a:ext>
            </a:extLst>
          </p:cNvPr>
          <p:cNvPicPr>
            <a:picLocks noChangeAspect="1"/>
          </p:cNvPicPr>
          <p:nvPr/>
        </p:nvPicPr>
        <p:blipFill>
          <a:blip r:embed="rId2"/>
          <a:srcRect t="29388"/>
          <a:stretch>
            <a:fillRect/>
          </a:stretch>
        </p:blipFill>
        <p:spPr>
          <a:xfrm>
            <a:off x="1301599" y="1450266"/>
            <a:ext cx="9814768" cy="4671790"/>
          </a:xfrm>
          <a:prstGeom prst="rect">
            <a:avLst/>
          </a:prstGeom>
        </p:spPr>
      </p:pic>
      <p:sp>
        <p:nvSpPr>
          <p:cNvPr id="2" name="Title 1">
            <a:extLst>
              <a:ext uri="{FF2B5EF4-FFF2-40B4-BE49-F238E27FC236}">
                <a16:creationId xmlns:a16="http://schemas.microsoft.com/office/drawing/2014/main" id="{0FBC6AAB-4B6A-D2E8-11B2-846B21FF5EEE}"/>
              </a:ext>
            </a:extLst>
          </p:cNvPr>
          <p:cNvSpPr>
            <a:spLocks noGrp="1"/>
          </p:cNvSpPr>
          <p:nvPr>
            <p:ph type="title"/>
          </p:nvPr>
        </p:nvSpPr>
        <p:spPr/>
        <p:txBody>
          <a:bodyPr/>
          <a:lstStyle/>
          <a:p>
            <a:r>
              <a:rPr lang="en-US" b="1" dirty="0"/>
              <a:t>Enter Throughput Data</a:t>
            </a:r>
          </a:p>
        </p:txBody>
      </p:sp>
      <p:sp>
        <p:nvSpPr>
          <p:cNvPr id="3" name="Content Placeholder 2">
            <a:extLst>
              <a:ext uri="{FF2B5EF4-FFF2-40B4-BE49-F238E27FC236}">
                <a16:creationId xmlns:a16="http://schemas.microsoft.com/office/drawing/2014/main" id="{DC85A783-02ED-DD17-4FD6-BCCA0C95B5FA}"/>
              </a:ext>
            </a:extLst>
          </p:cNvPr>
          <p:cNvSpPr>
            <a:spLocks noGrp="1"/>
          </p:cNvSpPr>
          <p:nvPr>
            <p:ph idx="1"/>
          </p:nvPr>
        </p:nvSpPr>
        <p:spPr>
          <a:xfrm>
            <a:off x="3607730" y="4491010"/>
            <a:ext cx="4950159" cy="1325563"/>
          </a:xfrm>
          <a:solidFill>
            <a:schemeClr val="bg1"/>
          </a:solidFill>
          <a:ln>
            <a:solidFill>
              <a:schemeClr val="tx1"/>
            </a:solidFill>
          </a:ln>
        </p:spPr>
        <p:txBody>
          <a:bodyPr>
            <a:noAutofit/>
          </a:bodyPr>
          <a:lstStyle/>
          <a:p>
            <a:pPr marL="0" indent="0">
              <a:buNone/>
            </a:pPr>
            <a:r>
              <a:rPr lang="en-US" sz="1800" dirty="0"/>
              <a:t>On the left-hand side menu, click on “Data Bulk Entry”.  Enter the amount of gasoline that was held in the underground tanks for 2025. Click on “Save Processes”.  You will get a green pop-up saying your data have been saved.</a:t>
            </a:r>
          </a:p>
        </p:txBody>
      </p:sp>
      <p:cxnSp>
        <p:nvCxnSpPr>
          <p:cNvPr id="7" name="Straight Arrow Connector 6">
            <a:extLst>
              <a:ext uri="{FF2B5EF4-FFF2-40B4-BE49-F238E27FC236}">
                <a16:creationId xmlns:a16="http://schemas.microsoft.com/office/drawing/2014/main" id="{D28A25B4-FC23-5379-65AA-7F0B0914131F}"/>
              </a:ext>
            </a:extLst>
          </p:cNvPr>
          <p:cNvCxnSpPr>
            <a:cxnSpLocks/>
            <a:stCxn id="3" idx="0"/>
          </p:cNvCxnSpPr>
          <p:nvPr/>
        </p:nvCxnSpPr>
        <p:spPr>
          <a:xfrm flipH="1" flipV="1">
            <a:off x="5551714" y="3853543"/>
            <a:ext cx="531096" cy="6374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867E21E7-13DB-1120-F275-5E5F286650C9}"/>
              </a:ext>
            </a:extLst>
          </p:cNvPr>
          <p:cNvSpPr/>
          <p:nvPr/>
        </p:nvSpPr>
        <p:spPr>
          <a:xfrm>
            <a:off x="1075633" y="4172276"/>
            <a:ext cx="1803839" cy="27557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32418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creenshot of a computer&#10;&#10;AI-generated content may be incorrect.">
            <a:extLst>
              <a:ext uri="{FF2B5EF4-FFF2-40B4-BE49-F238E27FC236}">
                <a16:creationId xmlns:a16="http://schemas.microsoft.com/office/drawing/2014/main" id="{08A8C773-CEEF-F721-C27C-606564D08B35}"/>
              </a:ext>
            </a:extLst>
          </p:cNvPr>
          <p:cNvPicPr>
            <a:picLocks noChangeAspect="1"/>
          </p:cNvPicPr>
          <p:nvPr/>
        </p:nvPicPr>
        <p:blipFill>
          <a:blip r:embed="rId2"/>
          <a:srcRect t="29608"/>
          <a:stretch>
            <a:fillRect/>
          </a:stretch>
        </p:blipFill>
        <p:spPr>
          <a:xfrm>
            <a:off x="723225" y="1856792"/>
            <a:ext cx="11014570" cy="4292082"/>
          </a:xfrm>
          <a:prstGeom prst="rect">
            <a:avLst/>
          </a:prstGeom>
        </p:spPr>
      </p:pic>
      <p:sp>
        <p:nvSpPr>
          <p:cNvPr id="2" name="Title 1">
            <a:extLst>
              <a:ext uri="{FF2B5EF4-FFF2-40B4-BE49-F238E27FC236}">
                <a16:creationId xmlns:a16="http://schemas.microsoft.com/office/drawing/2014/main" id="{40A4FCDA-3B6A-1BDD-992B-AA0651E12D5E}"/>
              </a:ext>
            </a:extLst>
          </p:cNvPr>
          <p:cNvSpPr>
            <a:spLocks noGrp="1"/>
          </p:cNvSpPr>
          <p:nvPr>
            <p:ph type="title"/>
          </p:nvPr>
        </p:nvSpPr>
        <p:spPr/>
        <p:txBody>
          <a:bodyPr/>
          <a:lstStyle/>
          <a:p>
            <a:r>
              <a:rPr lang="en-US" b="1" dirty="0"/>
              <a:t>Calculate Emissions</a:t>
            </a:r>
          </a:p>
        </p:txBody>
      </p:sp>
      <p:sp>
        <p:nvSpPr>
          <p:cNvPr id="3" name="Content Placeholder 2">
            <a:extLst>
              <a:ext uri="{FF2B5EF4-FFF2-40B4-BE49-F238E27FC236}">
                <a16:creationId xmlns:a16="http://schemas.microsoft.com/office/drawing/2014/main" id="{85926206-ABD5-00F6-56E9-B79A4C8161FC}"/>
              </a:ext>
            </a:extLst>
          </p:cNvPr>
          <p:cNvSpPr>
            <a:spLocks noGrp="1"/>
          </p:cNvSpPr>
          <p:nvPr>
            <p:ph idx="1"/>
          </p:nvPr>
        </p:nvSpPr>
        <p:spPr>
          <a:xfrm>
            <a:off x="454205" y="3122953"/>
            <a:ext cx="2304393" cy="1937657"/>
          </a:xfrm>
          <a:solidFill>
            <a:schemeClr val="bg1"/>
          </a:solidFill>
        </p:spPr>
        <p:txBody>
          <a:bodyPr>
            <a:normAutofit/>
          </a:bodyPr>
          <a:lstStyle/>
          <a:p>
            <a:pPr marL="0" indent="0">
              <a:buNone/>
            </a:pPr>
            <a:r>
              <a:rPr lang="en-US" sz="1800" dirty="0"/>
              <a:t>Click on the Emissions Information tab at the top of the screen and you will see emissions for each unit and process.  Click “Save Emissions.”</a:t>
            </a:r>
          </a:p>
        </p:txBody>
      </p:sp>
      <p:sp>
        <p:nvSpPr>
          <p:cNvPr id="6" name="Oval 5">
            <a:extLst>
              <a:ext uri="{FF2B5EF4-FFF2-40B4-BE49-F238E27FC236}">
                <a16:creationId xmlns:a16="http://schemas.microsoft.com/office/drawing/2014/main" id="{68ACD261-64C0-80FF-E7E6-275F19D18A21}"/>
              </a:ext>
            </a:extLst>
          </p:cNvPr>
          <p:cNvSpPr/>
          <p:nvPr/>
        </p:nvSpPr>
        <p:spPr>
          <a:xfrm>
            <a:off x="3897127" y="3314700"/>
            <a:ext cx="1393332" cy="22860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95781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AI-generated content may be incorrect.">
            <a:extLst>
              <a:ext uri="{FF2B5EF4-FFF2-40B4-BE49-F238E27FC236}">
                <a16:creationId xmlns:a16="http://schemas.microsoft.com/office/drawing/2014/main" id="{FFB463DD-DE8A-9D06-0B39-ABC39A7AC5AF}"/>
              </a:ext>
            </a:extLst>
          </p:cNvPr>
          <p:cNvPicPr>
            <a:picLocks noChangeAspect="1"/>
          </p:cNvPicPr>
          <p:nvPr/>
        </p:nvPicPr>
        <p:blipFill>
          <a:blip r:embed="rId2"/>
          <a:srcRect t="29524"/>
          <a:stretch>
            <a:fillRect/>
          </a:stretch>
        </p:blipFill>
        <p:spPr>
          <a:xfrm>
            <a:off x="1356949" y="1315616"/>
            <a:ext cx="10100206" cy="4833258"/>
          </a:xfrm>
          <a:prstGeom prst="rect">
            <a:avLst/>
          </a:prstGeom>
        </p:spPr>
      </p:pic>
      <p:sp>
        <p:nvSpPr>
          <p:cNvPr id="2" name="Title 1">
            <a:extLst>
              <a:ext uri="{FF2B5EF4-FFF2-40B4-BE49-F238E27FC236}">
                <a16:creationId xmlns:a16="http://schemas.microsoft.com/office/drawing/2014/main" id="{8E587A48-3558-3257-AD8C-CD74D49C35FF}"/>
              </a:ext>
            </a:extLst>
          </p:cNvPr>
          <p:cNvSpPr>
            <a:spLocks noGrp="1"/>
          </p:cNvSpPr>
          <p:nvPr>
            <p:ph type="title"/>
          </p:nvPr>
        </p:nvSpPr>
        <p:spPr/>
        <p:txBody>
          <a:bodyPr/>
          <a:lstStyle/>
          <a:p>
            <a:r>
              <a:rPr lang="en-US" b="1" dirty="0"/>
              <a:t>Attachments</a:t>
            </a:r>
          </a:p>
        </p:txBody>
      </p:sp>
      <p:sp>
        <p:nvSpPr>
          <p:cNvPr id="3" name="Content Placeholder 2">
            <a:extLst>
              <a:ext uri="{FF2B5EF4-FFF2-40B4-BE49-F238E27FC236}">
                <a16:creationId xmlns:a16="http://schemas.microsoft.com/office/drawing/2014/main" id="{9638AE94-D881-705B-B068-1509E1D23ADB}"/>
              </a:ext>
            </a:extLst>
          </p:cNvPr>
          <p:cNvSpPr>
            <a:spLocks noGrp="1"/>
          </p:cNvSpPr>
          <p:nvPr>
            <p:ph idx="1"/>
          </p:nvPr>
        </p:nvSpPr>
        <p:spPr>
          <a:xfrm>
            <a:off x="734845" y="2801071"/>
            <a:ext cx="2605514" cy="2445884"/>
          </a:xfrm>
          <a:solidFill>
            <a:schemeClr val="bg1"/>
          </a:solidFill>
          <a:ln>
            <a:solidFill>
              <a:schemeClr val="tx1"/>
            </a:solidFill>
          </a:ln>
        </p:spPr>
        <p:txBody>
          <a:bodyPr>
            <a:normAutofit fontScale="92500"/>
          </a:bodyPr>
          <a:lstStyle/>
          <a:p>
            <a:pPr marL="0" indent="0">
              <a:buNone/>
            </a:pPr>
            <a:r>
              <a:rPr lang="en-US" sz="1800" dirty="0"/>
              <a:t>If Region 10 requires attachments for your  report, you can add those by clicking on “Report Summary” on the left hand side menu. Scroll down to the bottom of the page and click on “Attach report Document” and follow the prompts.</a:t>
            </a:r>
          </a:p>
        </p:txBody>
      </p:sp>
      <p:sp>
        <p:nvSpPr>
          <p:cNvPr id="6" name="Oval 5">
            <a:extLst>
              <a:ext uri="{FF2B5EF4-FFF2-40B4-BE49-F238E27FC236}">
                <a16:creationId xmlns:a16="http://schemas.microsoft.com/office/drawing/2014/main" id="{4169EAAF-22A5-8AD3-731D-DDA6711EB2B5}"/>
              </a:ext>
            </a:extLst>
          </p:cNvPr>
          <p:cNvSpPr/>
          <p:nvPr/>
        </p:nvSpPr>
        <p:spPr>
          <a:xfrm>
            <a:off x="9510896" y="5157614"/>
            <a:ext cx="1946259" cy="47096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31574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application, website&#10;&#10;AI-generated content may be incorrect.">
            <a:extLst>
              <a:ext uri="{FF2B5EF4-FFF2-40B4-BE49-F238E27FC236}">
                <a16:creationId xmlns:a16="http://schemas.microsoft.com/office/drawing/2014/main" id="{FB49116F-60F5-52D1-6E2D-A61E9C38528B}"/>
              </a:ext>
            </a:extLst>
          </p:cNvPr>
          <p:cNvPicPr>
            <a:picLocks noChangeAspect="1"/>
          </p:cNvPicPr>
          <p:nvPr/>
        </p:nvPicPr>
        <p:blipFill>
          <a:blip r:embed="rId2"/>
          <a:srcRect t="29252"/>
          <a:stretch>
            <a:fillRect/>
          </a:stretch>
        </p:blipFill>
        <p:spPr>
          <a:xfrm>
            <a:off x="932646" y="1826815"/>
            <a:ext cx="8971439" cy="4278597"/>
          </a:xfrm>
          <a:prstGeom prst="rect">
            <a:avLst/>
          </a:prstGeom>
        </p:spPr>
      </p:pic>
      <p:sp>
        <p:nvSpPr>
          <p:cNvPr id="2" name="Title 1">
            <a:extLst>
              <a:ext uri="{FF2B5EF4-FFF2-40B4-BE49-F238E27FC236}">
                <a16:creationId xmlns:a16="http://schemas.microsoft.com/office/drawing/2014/main" id="{908E3946-52F9-955D-239D-EA70B281C16B}"/>
              </a:ext>
            </a:extLst>
          </p:cNvPr>
          <p:cNvSpPr>
            <a:spLocks noGrp="1"/>
          </p:cNvSpPr>
          <p:nvPr>
            <p:ph type="title"/>
          </p:nvPr>
        </p:nvSpPr>
        <p:spPr/>
        <p:txBody>
          <a:bodyPr/>
          <a:lstStyle/>
          <a:p>
            <a:r>
              <a:rPr lang="en-US" b="1" dirty="0"/>
              <a:t>Run QA Checks</a:t>
            </a:r>
          </a:p>
        </p:txBody>
      </p:sp>
      <p:sp>
        <p:nvSpPr>
          <p:cNvPr id="7" name="Content Placeholder 6">
            <a:extLst>
              <a:ext uri="{FF2B5EF4-FFF2-40B4-BE49-F238E27FC236}">
                <a16:creationId xmlns:a16="http://schemas.microsoft.com/office/drawing/2014/main" id="{D9C48FCA-51B2-7A2C-C743-98A7ACFE505D}"/>
              </a:ext>
            </a:extLst>
          </p:cNvPr>
          <p:cNvSpPr>
            <a:spLocks noGrp="1"/>
          </p:cNvSpPr>
          <p:nvPr>
            <p:ph idx="1"/>
          </p:nvPr>
        </p:nvSpPr>
        <p:spPr>
          <a:xfrm>
            <a:off x="8722342" y="3280547"/>
            <a:ext cx="2537012" cy="2452126"/>
          </a:xfrm>
          <a:solidFill>
            <a:schemeClr val="bg1"/>
          </a:solidFill>
          <a:ln>
            <a:solidFill>
              <a:schemeClr val="tx1"/>
            </a:solidFill>
          </a:ln>
        </p:spPr>
        <p:txBody>
          <a:bodyPr>
            <a:normAutofit fontScale="92500" lnSpcReduction="10000"/>
          </a:bodyPr>
          <a:lstStyle/>
          <a:p>
            <a:pPr marL="0" indent="0">
              <a:buNone/>
            </a:pPr>
            <a:r>
              <a:rPr lang="en-US" sz="1800" dirty="0"/>
              <a:t>Click on the “Annual Report Quality Checks link, then click on the “Run Quality Checks” button.  You should get a screen that shows checks have been completed without error.  If you get any red errors, please reach out to Region 10 staff for assistance.</a:t>
            </a:r>
          </a:p>
        </p:txBody>
      </p:sp>
      <p:sp>
        <p:nvSpPr>
          <p:cNvPr id="10" name="Oval 9">
            <a:extLst>
              <a:ext uri="{FF2B5EF4-FFF2-40B4-BE49-F238E27FC236}">
                <a16:creationId xmlns:a16="http://schemas.microsoft.com/office/drawing/2014/main" id="{F7AEBFC0-88F4-A36F-F2F9-A3BEBC945644}"/>
              </a:ext>
            </a:extLst>
          </p:cNvPr>
          <p:cNvSpPr/>
          <p:nvPr/>
        </p:nvSpPr>
        <p:spPr>
          <a:xfrm>
            <a:off x="5194431" y="3280547"/>
            <a:ext cx="1946259" cy="470962"/>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2709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B85B2-51E8-1989-8010-25339F8C4D6A}"/>
              </a:ext>
            </a:extLst>
          </p:cNvPr>
          <p:cNvSpPr>
            <a:spLocks noGrp="1"/>
          </p:cNvSpPr>
          <p:nvPr>
            <p:ph type="title"/>
          </p:nvPr>
        </p:nvSpPr>
        <p:spPr/>
        <p:txBody>
          <a:bodyPr/>
          <a:lstStyle/>
          <a:p>
            <a:r>
              <a:rPr lang="en-US" b="1" dirty="0"/>
              <a:t>QA Checks</a:t>
            </a:r>
          </a:p>
        </p:txBody>
      </p:sp>
      <p:sp>
        <p:nvSpPr>
          <p:cNvPr id="3" name="Content Placeholder 2">
            <a:extLst>
              <a:ext uri="{FF2B5EF4-FFF2-40B4-BE49-F238E27FC236}">
                <a16:creationId xmlns:a16="http://schemas.microsoft.com/office/drawing/2014/main" id="{D48CB51B-E27C-FE49-2163-FB29DA986737}"/>
              </a:ext>
            </a:extLst>
          </p:cNvPr>
          <p:cNvSpPr>
            <a:spLocks noGrp="1"/>
          </p:cNvSpPr>
          <p:nvPr>
            <p:ph idx="1"/>
          </p:nvPr>
        </p:nvSpPr>
        <p:spPr/>
        <p:txBody>
          <a:bodyPr/>
          <a:lstStyle/>
          <a:p>
            <a:pPr marL="0" indent="0">
              <a:buNone/>
            </a:pPr>
            <a:r>
              <a:rPr lang="en-US" dirty="0"/>
              <a:t>Note that if you get this check, it means you have not entered your throughput data in the previous step.  You should not submit the report with this QA check pending or Region 10 may have to send it back to you for corrections:</a:t>
            </a:r>
          </a:p>
          <a:p>
            <a:pPr marL="0" indent="0">
              <a:buNone/>
            </a:pPr>
            <a:r>
              <a:rPr lang="en-US" b="0" i="0" u="sng" strike="noStrike" dirty="0">
                <a:solidFill>
                  <a:srgbClr val="333399"/>
                </a:solidFill>
                <a:effectLst/>
                <a:latin typeface="Lato" panose="020F0502020204030203" pitchFamily="34" charset="0"/>
                <a:hlinkClick r:id="rId2"/>
              </a:rPr>
              <a:t>Emissions Unit: 1, Emissions Process: 1, Pollutant: Volatile Organic Compounds</a:t>
            </a:r>
            <a:r>
              <a:rPr lang="en-US" b="0" i="0" dirty="0">
                <a:solidFill>
                  <a:srgbClr val="333399"/>
                </a:solidFill>
                <a:effectLst/>
                <a:latin typeface="Lato" panose="020F0502020204030203" pitchFamily="34" charset="0"/>
              </a:rPr>
              <a:t> - The total emissions for this Emissions Process and Pollutant are exactly the same as your 2023 submission. Please check to ensure that the emissions for this year are correct and have not changed.</a:t>
            </a:r>
          </a:p>
          <a:p>
            <a:endParaRPr lang="en-US" dirty="0"/>
          </a:p>
        </p:txBody>
      </p:sp>
    </p:spTree>
    <p:extLst>
      <p:ext uri="{BB962C8B-B14F-4D97-AF65-F5344CB8AC3E}">
        <p14:creationId xmlns:p14="http://schemas.microsoft.com/office/powerpoint/2010/main" val="27857779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9877374-06B1-88D7-2BB7-5F88872080F4}"/>
              </a:ext>
            </a:extLst>
          </p:cNvPr>
          <p:cNvPicPr>
            <a:picLocks noChangeAspect="1"/>
          </p:cNvPicPr>
          <p:nvPr/>
        </p:nvPicPr>
        <p:blipFill>
          <a:blip r:embed="rId2"/>
          <a:stretch>
            <a:fillRect/>
          </a:stretch>
        </p:blipFill>
        <p:spPr>
          <a:xfrm>
            <a:off x="1381707" y="1351331"/>
            <a:ext cx="9428586" cy="4978884"/>
          </a:xfrm>
          <a:prstGeom prst="rect">
            <a:avLst/>
          </a:prstGeom>
        </p:spPr>
      </p:pic>
      <p:sp>
        <p:nvSpPr>
          <p:cNvPr id="2" name="Title 1">
            <a:extLst>
              <a:ext uri="{FF2B5EF4-FFF2-40B4-BE49-F238E27FC236}">
                <a16:creationId xmlns:a16="http://schemas.microsoft.com/office/drawing/2014/main" id="{F6357A74-7554-C586-D54F-A2276F037139}"/>
              </a:ext>
            </a:extLst>
          </p:cNvPr>
          <p:cNvSpPr>
            <a:spLocks noGrp="1"/>
          </p:cNvSpPr>
          <p:nvPr>
            <p:ph type="title"/>
          </p:nvPr>
        </p:nvSpPr>
        <p:spPr/>
        <p:txBody>
          <a:bodyPr/>
          <a:lstStyle/>
          <a:p>
            <a:r>
              <a:rPr lang="en-US" b="1" dirty="0"/>
              <a:t>Ready to Certify</a:t>
            </a:r>
          </a:p>
        </p:txBody>
      </p:sp>
      <p:sp>
        <p:nvSpPr>
          <p:cNvPr id="3" name="Content Placeholder 2">
            <a:extLst>
              <a:ext uri="{FF2B5EF4-FFF2-40B4-BE49-F238E27FC236}">
                <a16:creationId xmlns:a16="http://schemas.microsoft.com/office/drawing/2014/main" id="{F9361220-218E-8F57-32AB-A1F198349444}"/>
              </a:ext>
            </a:extLst>
          </p:cNvPr>
          <p:cNvSpPr>
            <a:spLocks noGrp="1"/>
          </p:cNvSpPr>
          <p:nvPr>
            <p:ph idx="1"/>
          </p:nvPr>
        </p:nvSpPr>
        <p:spPr>
          <a:xfrm>
            <a:off x="502298" y="3840773"/>
            <a:ext cx="4920049" cy="1116377"/>
          </a:xfrm>
          <a:solidFill>
            <a:schemeClr val="bg1"/>
          </a:solidFill>
        </p:spPr>
        <p:txBody>
          <a:bodyPr>
            <a:normAutofit/>
          </a:bodyPr>
          <a:lstStyle/>
          <a:p>
            <a:pPr marL="0" indent="0">
              <a:buNone/>
            </a:pPr>
            <a:r>
              <a:rPr lang="en-US" sz="1800" dirty="0"/>
              <a:t>After running the QA checks go back to the “Report Summary” page via the left-hand side link.  Scroll down.  Click on “Ready to Certify” if you are the Preparer and someone else signs the report.  </a:t>
            </a:r>
          </a:p>
        </p:txBody>
      </p:sp>
      <p:sp>
        <p:nvSpPr>
          <p:cNvPr id="6" name="Oval 5">
            <a:extLst>
              <a:ext uri="{FF2B5EF4-FFF2-40B4-BE49-F238E27FC236}">
                <a16:creationId xmlns:a16="http://schemas.microsoft.com/office/drawing/2014/main" id="{E8FC0520-B18E-4325-51B6-996A1F7585CA}"/>
              </a:ext>
            </a:extLst>
          </p:cNvPr>
          <p:cNvSpPr/>
          <p:nvPr/>
        </p:nvSpPr>
        <p:spPr>
          <a:xfrm>
            <a:off x="7650079" y="5506669"/>
            <a:ext cx="1459357" cy="567560"/>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13717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49EB19-036D-C22D-B0CB-7810B5517A40}"/>
              </a:ext>
            </a:extLst>
          </p:cNvPr>
          <p:cNvPicPr>
            <a:picLocks noChangeAspect="1"/>
          </p:cNvPicPr>
          <p:nvPr/>
        </p:nvPicPr>
        <p:blipFill>
          <a:blip r:embed="rId2"/>
          <a:srcRect t="17687" b="7766"/>
          <a:stretch>
            <a:fillRect/>
          </a:stretch>
        </p:blipFill>
        <p:spPr>
          <a:xfrm>
            <a:off x="1289123" y="1300113"/>
            <a:ext cx="10173589" cy="5112375"/>
          </a:xfrm>
          <a:prstGeom prst="rect">
            <a:avLst/>
          </a:prstGeom>
        </p:spPr>
      </p:pic>
      <p:sp>
        <p:nvSpPr>
          <p:cNvPr id="2" name="Title 1">
            <a:extLst>
              <a:ext uri="{FF2B5EF4-FFF2-40B4-BE49-F238E27FC236}">
                <a16:creationId xmlns:a16="http://schemas.microsoft.com/office/drawing/2014/main" id="{4656EDCB-6771-4B57-ABC4-78045DA6E224}"/>
              </a:ext>
            </a:extLst>
          </p:cNvPr>
          <p:cNvSpPr>
            <a:spLocks noGrp="1"/>
          </p:cNvSpPr>
          <p:nvPr>
            <p:ph type="title"/>
          </p:nvPr>
        </p:nvSpPr>
        <p:spPr/>
        <p:txBody>
          <a:bodyPr/>
          <a:lstStyle/>
          <a:p>
            <a:r>
              <a:rPr lang="en-US" b="1" dirty="0"/>
              <a:t>Certify and Submit</a:t>
            </a:r>
          </a:p>
        </p:txBody>
      </p:sp>
      <p:sp>
        <p:nvSpPr>
          <p:cNvPr id="3" name="Content Placeholder 2">
            <a:extLst>
              <a:ext uri="{FF2B5EF4-FFF2-40B4-BE49-F238E27FC236}">
                <a16:creationId xmlns:a16="http://schemas.microsoft.com/office/drawing/2014/main" id="{50CB2BB9-D3B1-8A75-6CAD-A7E833A44D3F}"/>
              </a:ext>
            </a:extLst>
          </p:cNvPr>
          <p:cNvSpPr>
            <a:spLocks noGrp="1"/>
          </p:cNvSpPr>
          <p:nvPr>
            <p:ph idx="1"/>
          </p:nvPr>
        </p:nvSpPr>
        <p:spPr>
          <a:xfrm>
            <a:off x="516923" y="1831100"/>
            <a:ext cx="3412525" cy="4494255"/>
          </a:xfrm>
          <a:solidFill>
            <a:schemeClr val="bg1"/>
          </a:solidFill>
          <a:ln>
            <a:solidFill>
              <a:schemeClr val="tx1"/>
            </a:solidFill>
          </a:ln>
        </p:spPr>
        <p:txBody>
          <a:bodyPr>
            <a:noAutofit/>
          </a:bodyPr>
          <a:lstStyle/>
          <a:p>
            <a:pPr marL="0" indent="0">
              <a:buNone/>
            </a:pPr>
            <a:r>
              <a:rPr lang="en-US" sz="1800" dirty="0"/>
              <a:t>After the preparer has passed the QA checks and clicked on “Ready to Certify” the certifier will get an email that the report is ready to sign.</a:t>
            </a:r>
          </a:p>
          <a:p>
            <a:pPr marL="0" indent="0">
              <a:buNone/>
            </a:pPr>
            <a:r>
              <a:rPr lang="en-US" sz="1800" dirty="0"/>
              <a:t>The certifier will go into the report and click on “Certify and Submit to SLT” button at the bottom of their screen.  </a:t>
            </a:r>
          </a:p>
          <a:p>
            <a:pPr marL="0" indent="0">
              <a:buNone/>
            </a:pPr>
            <a:r>
              <a:rPr lang="en-US" sz="1800" dirty="0"/>
              <a:t>If you both prepare and certify the report, then after passing QA checks you will see the “Certify and Submit to SLT” button on the bottom of the screen.</a:t>
            </a:r>
          </a:p>
          <a:p>
            <a:pPr marL="0" indent="0">
              <a:buNone/>
            </a:pPr>
            <a:r>
              <a:rPr lang="en-US" sz="1800" dirty="0"/>
              <a:t>Follow the prompts to sign and submit your report.</a:t>
            </a:r>
          </a:p>
        </p:txBody>
      </p:sp>
      <p:sp>
        <p:nvSpPr>
          <p:cNvPr id="7" name="Oval 6">
            <a:extLst>
              <a:ext uri="{FF2B5EF4-FFF2-40B4-BE49-F238E27FC236}">
                <a16:creationId xmlns:a16="http://schemas.microsoft.com/office/drawing/2014/main" id="{B939AA0E-B05D-A04B-A5AA-3B040B3F4B3E}"/>
              </a:ext>
            </a:extLst>
          </p:cNvPr>
          <p:cNvSpPr/>
          <p:nvPr/>
        </p:nvSpPr>
        <p:spPr>
          <a:xfrm>
            <a:off x="7977673" y="5805601"/>
            <a:ext cx="1772817" cy="60688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1225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Example Help Page screen in CAERS.">
            <a:extLst>
              <a:ext uri="{FF2B5EF4-FFF2-40B4-BE49-F238E27FC236}">
                <a16:creationId xmlns:a16="http://schemas.microsoft.com/office/drawing/2014/main" id="{C606B4B5-C191-B21E-9C4E-BA382A84DF1E}"/>
              </a:ext>
            </a:extLst>
          </p:cNvPr>
          <p:cNvPicPr>
            <a:picLocks noChangeAspect="1"/>
          </p:cNvPicPr>
          <p:nvPr/>
        </p:nvPicPr>
        <p:blipFill rotWithShape="1">
          <a:blip r:embed="rId3"/>
          <a:srcRect b="6318"/>
          <a:stretch/>
        </p:blipFill>
        <p:spPr>
          <a:xfrm>
            <a:off x="1024932" y="1133026"/>
            <a:ext cx="9589839" cy="5191574"/>
          </a:xfrm>
          <a:prstGeom prst="rect">
            <a:avLst/>
          </a:prstGeom>
        </p:spPr>
      </p:pic>
      <p:sp>
        <p:nvSpPr>
          <p:cNvPr id="2" name="Title 1">
            <a:extLst>
              <a:ext uri="{FF2B5EF4-FFF2-40B4-BE49-F238E27FC236}">
                <a16:creationId xmlns:a16="http://schemas.microsoft.com/office/drawing/2014/main" id="{62742159-3D9E-4598-B218-44EC48A0B1AE}"/>
              </a:ext>
            </a:extLst>
          </p:cNvPr>
          <p:cNvSpPr>
            <a:spLocks noGrp="1"/>
          </p:cNvSpPr>
          <p:nvPr>
            <p:ph type="title"/>
          </p:nvPr>
        </p:nvSpPr>
        <p:spPr>
          <a:xfrm>
            <a:off x="1024932" y="384881"/>
            <a:ext cx="10675231" cy="748145"/>
          </a:xfrm>
        </p:spPr>
        <p:txBody>
          <a:bodyPr vert="horz" lIns="91440" tIns="45720" rIns="91440" bIns="45720" rtlCol="0" anchor="b">
            <a:normAutofit/>
          </a:bodyPr>
          <a:lstStyle/>
          <a:p>
            <a:r>
              <a:rPr lang="en-US" b="1" dirty="0"/>
              <a:t>CAERS Help Resources Page</a:t>
            </a:r>
          </a:p>
        </p:txBody>
      </p:sp>
      <p:sp>
        <p:nvSpPr>
          <p:cNvPr id="7" name="TextBox 6">
            <a:extLst>
              <a:ext uri="{FF2B5EF4-FFF2-40B4-BE49-F238E27FC236}">
                <a16:creationId xmlns:a16="http://schemas.microsoft.com/office/drawing/2014/main" id="{CFD7B5CB-77EC-BD2C-A9EF-CB7CB6C0D50E}"/>
              </a:ext>
            </a:extLst>
          </p:cNvPr>
          <p:cNvSpPr txBox="1"/>
          <p:nvPr/>
        </p:nvSpPr>
        <p:spPr>
          <a:xfrm>
            <a:off x="8001746" y="2092722"/>
            <a:ext cx="3437694" cy="1477328"/>
          </a:xfrm>
          <a:prstGeom prst="rect">
            <a:avLst/>
          </a:prstGeom>
          <a:solidFill>
            <a:schemeClr val="bg1"/>
          </a:solidFill>
          <a:ln>
            <a:solidFill>
              <a:schemeClr val="accent1">
                <a:lumMod val="50000"/>
              </a:schemeClr>
            </a:solidFill>
          </a:ln>
        </p:spPr>
        <p:txBody>
          <a:bodyPr wrap="square" rtlCol="0">
            <a:spAutoFit/>
          </a:bodyPr>
          <a:lstStyle/>
          <a:p>
            <a:r>
              <a:rPr lang="en-US" dirty="0"/>
              <a:t>The </a:t>
            </a:r>
            <a:r>
              <a:rPr lang="en-US" dirty="0">
                <a:hlinkClick r:id="rId4"/>
              </a:rPr>
              <a:t>CAERS “Resources for Industry Reporters” webpage </a:t>
            </a:r>
            <a:r>
              <a:rPr lang="en-US" dirty="0"/>
              <a:t>includes the user guide, video trainings, and power point presentations given during trainings.</a:t>
            </a:r>
          </a:p>
        </p:txBody>
      </p:sp>
      <p:sp>
        <p:nvSpPr>
          <p:cNvPr id="3" name="TextBox 2">
            <a:extLst>
              <a:ext uri="{FF2B5EF4-FFF2-40B4-BE49-F238E27FC236}">
                <a16:creationId xmlns:a16="http://schemas.microsoft.com/office/drawing/2014/main" id="{A5BBC207-CD94-D0CB-CC36-26346105DDCA}"/>
              </a:ext>
              <a:ext uri="{C183D7F6-B498-43B3-948B-1728B52AA6E4}">
                <adec:decorative xmlns:adec="http://schemas.microsoft.com/office/drawing/2017/decorative" val="1"/>
              </a:ext>
            </a:extLst>
          </p:cNvPr>
          <p:cNvSpPr txBox="1"/>
          <p:nvPr/>
        </p:nvSpPr>
        <p:spPr>
          <a:xfrm>
            <a:off x="1257300" y="6257675"/>
            <a:ext cx="4838700" cy="200055"/>
          </a:xfrm>
          <a:prstGeom prst="rect">
            <a:avLst/>
          </a:prstGeom>
          <a:solidFill>
            <a:schemeClr val="bg1"/>
          </a:solidFill>
        </p:spPr>
        <p:txBody>
          <a:bodyPr wrap="square" rtlCol="0">
            <a:spAutoFit/>
          </a:bodyPr>
          <a:lstStyle/>
          <a:p>
            <a:pPr marL="171450" marR="0" indent="-171450">
              <a:spcBef>
                <a:spcPts val="0"/>
              </a:spcBef>
              <a:spcAft>
                <a:spcPts val="0"/>
              </a:spcAft>
              <a:buFont typeface="Arial" panose="020B0604020202020204" pitchFamily="34" charset="0"/>
              <a:buChar char="•"/>
            </a:pPr>
            <a:r>
              <a:rPr lang="en-US" sz="700" dirty="0"/>
              <a:t>Facilities on Tribal Lands in EPA Region 10 (EPA_R10): </a:t>
            </a:r>
            <a:r>
              <a:rPr lang="en-US" sz="700" u="sng" dirty="0">
                <a:solidFill>
                  <a:srgbClr val="0070C0"/>
                </a:solidFill>
                <a:effectLst/>
                <a:latin typeface="Calibri" panose="020F0502020204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brown.carl@epa.gov</a:t>
            </a:r>
            <a:r>
              <a:rPr lang="en-US" sz="700" u="sng" dirty="0">
                <a:solidFill>
                  <a:srgbClr val="1B1B1B"/>
                </a:solidFill>
                <a:effectLst/>
                <a:latin typeface="Calibri" panose="020F0502020204030204" pitchFamily="34" charset="0"/>
                <a:ea typeface="Calibri" panose="020F0502020204030204" pitchFamily="34" charset="0"/>
              </a:rPr>
              <a:t>, </a:t>
            </a:r>
            <a:r>
              <a:rPr lang="en-US" sz="700" dirty="0">
                <a:solidFill>
                  <a:srgbClr val="1B1B1B"/>
                </a:solidFill>
                <a:effectLst/>
                <a:latin typeface="Calibri" panose="020F0502020204030204" pitchFamily="34" charset="0"/>
                <a:ea typeface="Calibri" panose="020F0502020204030204" pitchFamily="34" charset="0"/>
              </a:rPr>
              <a:t>(208) 378-5747</a:t>
            </a:r>
            <a:endParaRPr lang="en-US" sz="700" dirty="0">
              <a:effectLst/>
              <a:latin typeface="Calibri" panose="020F0502020204030204" pitchFamily="34" charset="0"/>
              <a:ea typeface="Calibri" panose="020F0502020204030204" pitchFamily="34" charset="0"/>
            </a:endParaRPr>
          </a:p>
        </p:txBody>
      </p:sp>
      <p:sp>
        <p:nvSpPr>
          <p:cNvPr id="5" name="Oval 4">
            <a:extLst>
              <a:ext uri="{FF2B5EF4-FFF2-40B4-BE49-F238E27FC236}">
                <a16:creationId xmlns:a16="http://schemas.microsoft.com/office/drawing/2014/main" id="{D27F057B-5C18-FE82-691C-E3A3A8B9EAF1}"/>
              </a:ext>
            </a:extLst>
          </p:cNvPr>
          <p:cNvSpPr/>
          <p:nvPr/>
        </p:nvSpPr>
        <p:spPr>
          <a:xfrm>
            <a:off x="1257300" y="6054258"/>
            <a:ext cx="4006678" cy="60688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75289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E4A27-283D-4562-8489-458EED51930B}"/>
              </a:ext>
            </a:extLst>
          </p:cNvPr>
          <p:cNvSpPr>
            <a:spLocks noGrp="1"/>
          </p:cNvSpPr>
          <p:nvPr>
            <p:ph type="title"/>
          </p:nvPr>
        </p:nvSpPr>
        <p:spPr/>
        <p:txBody>
          <a:bodyPr/>
          <a:lstStyle/>
          <a:p>
            <a:r>
              <a:rPr lang="en-US" b="1" dirty="0"/>
              <a:t>Help from CDX Help Desk</a:t>
            </a:r>
          </a:p>
        </p:txBody>
      </p:sp>
      <p:sp>
        <p:nvSpPr>
          <p:cNvPr id="3" name="Content Placeholder 2">
            <a:extLst>
              <a:ext uri="{FF2B5EF4-FFF2-40B4-BE49-F238E27FC236}">
                <a16:creationId xmlns:a16="http://schemas.microsoft.com/office/drawing/2014/main" id="{2B78E8FD-DC26-4FCB-B701-32C6741993F7}"/>
              </a:ext>
            </a:extLst>
          </p:cNvPr>
          <p:cNvSpPr>
            <a:spLocks noGrp="1"/>
          </p:cNvSpPr>
          <p:nvPr>
            <p:ph idx="1"/>
          </p:nvPr>
        </p:nvSpPr>
        <p:spPr/>
        <p:txBody>
          <a:bodyPr>
            <a:normAutofit/>
          </a:bodyPr>
          <a:lstStyle/>
          <a:p>
            <a:pPr marL="0" indent="0">
              <a:buNone/>
            </a:pPr>
            <a:r>
              <a:rPr lang="en-US" sz="2000" b="1" dirty="0"/>
              <a:t>For CDX questions such as:</a:t>
            </a:r>
          </a:p>
          <a:p>
            <a:pPr lvl="1"/>
            <a:r>
              <a:rPr lang="en-US" sz="2000" dirty="0"/>
              <a:t>Can’t login/Password resets</a:t>
            </a:r>
          </a:p>
          <a:p>
            <a:pPr lvl="1"/>
            <a:r>
              <a:rPr lang="en-US" sz="2000" dirty="0"/>
              <a:t>Repudiation</a:t>
            </a:r>
          </a:p>
          <a:p>
            <a:pPr marL="0" indent="0">
              <a:buNone/>
            </a:pPr>
            <a:r>
              <a:rPr lang="en-US" sz="2000" b="1" dirty="0"/>
              <a:t>For CAERS application questions such as:</a:t>
            </a:r>
          </a:p>
          <a:p>
            <a:pPr lvl="1"/>
            <a:r>
              <a:rPr lang="en-US" sz="2000" dirty="0"/>
              <a:t>Unexplained errors while using the CAERS application</a:t>
            </a:r>
          </a:p>
          <a:p>
            <a:pPr lvl="1"/>
            <a:r>
              <a:rPr lang="en-US" sz="2000" dirty="0"/>
              <a:t>How to enter a specific piece of data</a:t>
            </a:r>
          </a:p>
          <a:p>
            <a:pPr lvl="1"/>
            <a:r>
              <a:rPr lang="en-US" sz="2000" dirty="0"/>
              <a:t>How to navigate from one screen to another</a:t>
            </a:r>
          </a:p>
          <a:p>
            <a:pPr marL="0" lvl="0" indent="0">
              <a:buNone/>
            </a:pPr>
            <a:r>
              <a:rPr lang="en-US" sz="2000" b="1" dirty="0"/>
              <a:t>CDX Help Desk:</a:t>
            </a:r>
          </a:p>
          <a:p>
            <a:pPr lvl="0"/>
            <a:r>
              <a:rPr lang="en-US" sz="2000" b="1" dirty="0"/>
              <a:t>Phone:  </a:t>
            </a:r>
            <a:r>
              <a:rPr lang="en-US" sz="2000" dirty="0"/>
              <a:t>Person-to-person telephone support from 8:00 am to 6:00 pm (EST/EDT). Call our toll-free line at 888-890-1995 or our direct line at (970) 494-5500 for International callers.</a:t>
            </a:r>
          </a:p>
          <a:p>
            <a:pPr lvl="0"/>
            <a:r>
              <a:rPr lang="en-US" sz="2000" b="1" dirty="0"/>
              <a:t>E-mail:  </a:t>
            </a:r>
            <a:r>
              <a:rPr lang="en-US" sz="2000" dirty="0"/>
              <a:t>Technical Support at </a:t>
            </a:r>
            <a:r>
              <a:rPr lang="en-US" sz="2000" u="sng" dirty="0">
                <a:hlinkClick r:id="rId3"/>
              </a:rPr>
              <a:t>helpdesk@epacdx.net</a:t>
            </a:r>
            <a:endParaRPr lang="en-US" sz="2000" u="sng" dirty="0"/>
          </a:p>
        </p:txBody>
      </p:sp>
    </p:spTree>
    <p:extLst>
      <p:ext uri="{BB962C8B-B14F-4D97-AF65-F5344CB8AC3E}">
        <p14:creationId xmlns:p14="http://schemas.microsoft.com/office/powerpoint/2010/main" val="33222186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ermInfo xmlns="http://schemas.microsoft.com/office/infopath/2007/PartnerControls">
          <TermName xmlns="http://schemas.microsoft.com/office/infopath/2007/PartnerControls">emissions report</TermName>
          <TermId xmlns="http://schemas.microsoft.com/office/infopath/2007/PartnerControls">c039e4dd-a0db-4a00-b31e-cde32083cca2</TermId>
        </TermInfo>
        <TermInfo xmlns="http://schemas.microsoft.com/office/infopath/2007/PartnerControls">
          <TermName xmlns="http://schemas.microsoft.com/office/infopath/2007/PartnerControls">inventory</TermName>
          <TermId xmlns="http://schemas.microsoft.com/office/infopath/2007/PartnerControls">9c70a408-e2d5-4ad0-9a84-f8d75a230a88</TermId>
        </TermInfo>
        <TermInfo xmlns="http://schemas.microsoft.com/office/infopath/2007/PartnerControls">
          <TermName xmlns="http://schemas.microsoft.com/office/infopath/2007/PartnerControls">GADNR</TermName>
          <TermId xmlns="http://schemas.microsoft.com/office/infopath/2007/PartnerControls">58b97a08-b76d-4b49-8165-4d7a94cabfef</TermId>
        </TermInfo>
      </Terms>
    </TaxKeywordTaxHTField>
    <Record xmlns="4ffa91fb-a0ff-4ac5-b2db-65c790d184a4">Shared</Record>
    <Rights xmlns="4ffa91fb-a0ff-4ac5-b2db-65c790d184a4" xsi:nil="true"/>
    <Document_x0020_Creation_x0020_Date xmlns="4ffa91fb-a0ff-4ac5-b2db-65c790d184a4">2020-12-09T19:35:33+00:00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Value>34</Value>
      <Value>33</Value>
      <Value>32</Value>
    </TaxCatchAll>
    <lcf76f155ced4ddcb4097134ff3c332f xmlns="62ccb3d9-63ad-49ba-8d7a-949410ebb16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AFDE88439AB284BACC3932924B9E4D8" ma:contentTypeVersion="17" ma:contentTypeDescription="Create a new document." ma:contentTypeScope="" ma:versionID="0891101be30dd1693d0a5821a5471ed1">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62ccb3d9-63ad-49ba-8d7a-949410ebb169" xmlns:ns6="448a70fb-46b3-4e8d-a689-a95642e6aec9" targetNamespace="http://schemas.microsoft.com/office/2006/metadata/properties" ma:root="true" ma:fieldsID="e288d46456121e0d23c3e6ca42cfa221" ns1:_="" ns2:_="" ns3:_="" ns4:_="" ns5:_="" ns6:_="">
    <xsd:import namespace="http://schemas.microsoft.com/sharepoint/v3"/>
    <xsd:import namespace="4ffa91fb-a0ff-4ac5-b2db-65c790d184a4"/>
    <xsd:import namespace="http://schemas.microsoft.com/sharepoint.v3"/>
    <xsd:import namespace="http://schemas.microsoft.com/sharepoint/v3/fields"/>
    <xsd:import namespace="62ccb3d9-63ad-49ba-8d7a-949410ebb169"/>
    <xsd:import namespace="448a70fb-46b3-4e8d-a689-a95642e6aec9"/>
    <xsd:element name="properties">
      <xsd:complexType>
        <xsd:sequence>
          <xsd:element name="documentManagement">
            <xsd:complexType>
              <xsd:all>
                <xsd:element ref="ns2:Document_x0020_Creation_x0020_Date" minOccurs="0"/>
                <xsd:element ref="ns2:Creator" minOccurs="0"/>
                <xsd:element ref="ns2:EPA_x0020_Office" minOccurs="0"/>
                <xsd:element ref="ns2:Record" minOccurs="0"/>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5:MediaServiceMetadata" minOccurs="0"/>
                <xsd:element ref="ns5:MediaServiceFastMetadata" minOccurs="0"/>
                <xsd:element ref="ns5:MediaServiceDateTaken" minOccurs="0"/>
                <xsd:element ref="ns5:MediaLengthInSeconds" minOccurs="0"/>
                <xsd:element ref="ns5:MediaServiceAutoTags" minOccurs="0"/>
                <xsd:element ref="ns5:MediaServiceOCR" minOccurs="0"/>
                <xsd:element ref="ns5:MediaServiceGenerationTime" minOccurs="0"/>
                <xsd:element ref="ns5:MediaServiceEventHashCode" minOccurs="0"/>
                <xsd:element ref="ns6:SharedWithUsers" minOccurs="0"/>
                <xsd:element ref="ns6:SharedWithDetails" minOccurs="0"/>
                <xsd:element ref="ns5:lcf76f155ced4ddcb4097134ff3c332f" minOccurs="0"/>
                <xsd:element ref="ns5:MediaServiceObjectDetectorVersions" minOccurs="0"/>
                <xsd:element ref="ns5:MediaServiceLocation" minOccurs="0"/>
                <xsd:element ref="ns5: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ma:readOnly="fals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ma:readOnly="false">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373dc4fe-27d8-4816-9ea8-4c8283a6285f}" ma:internalName="TaxCatchAllLabel" ma:readOnly="true" ma:showField="CatchAllDataLabel" ma:web="448a70fb-46b3-4e8d-a689-a95642e6aec9">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373dc4fe-27d8-4816-9ea8-4c8283a6285f}" ma:internalName="TaxCatchAll" ma:showField="CatchAllData" ma:web="448a70fb-46b3-4e8d-a689-a95642e6aec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2ccb3d9-63ad-49ba-8d7a-949410ebb169" elementFormDefault="qualified">
    <xsd:import namespace="http://schemas.microsoft.com/office/2006/documentManagement/types"/>
    <xsd:import namespace="http://schemas.microsoft.com/office/infopath/2007/PartnerControls"/>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DateTaken" ma:index="30" nillable="true" ma:displayName="MediaServiceDateTaken" ma:hidden="true" ma:internalName="MediaServiceDateTaken" ma:readOnly="true">
      <xsd:simpleType>
        <xsd:restriction base="dms:Text"/>
      </xsd:simpleType>
    </xsd:element>
    <xsd:element name="MediaLengthInSeconds" ma:index="31" nillable="true" ma:displayName="MediaLengthInSeconds" ma:hidden="true" ma:internalName="MediaLengthInSeconds" ma:readOnly="true">
      <xsd:simpleType>
        <xsd:restriction base="dms:Unknown"/>
      </xsd:simpleType>
    </xsd:element>
    <xsd:element name="MediaServiceAutoTags" ma:index="32" nillable="true" ma:displayName="Tags" ma:internalName="MediaServiceAutoTags" ma:readOnly="true">
      <xsd:simpleType>
        <xsd:restriction base="dms:Text"/>
      </xsd:simpleType>
    </xsd:element>
    <xsd:element name="MediaServiceOCR" ma:index="33" nillable="true" ma:displayName="Extracted Text" ma:internalName="MediaServiceOCR" ma:readOnly="true">
      <xsd:simpleType>
        <xsd:restriction base="dms:Note">
          <xsd:maxLength value="255"/>
        </xsd:restriction>
      </xsd:simpleType>
    </xsd:element>
    <xsd:element name="MediaServiceGenerationTime" ma:index="34" nillable="true" ma:displayName="MediaServiceGenerationTime" ma:hidden="true" ma:internalName="MediaServiceGenerationTime" ma:readOnly="true">
      <xsd:simpleType>
        <xsd:restriction base="dms:Text"/>
      </xsd:simpleType>
    </xsd:element>
    <xsd:element name="MediaServiceEventHashCode" ma:index="35" nillable="true" ma:displayName="MediaServiceEventHashCode" ma:hidden="true" ma:internalName="MediaServiceEventHashCode" ma:readOnly="true">
      <xsd:simpleType>
        <xsd:restriction base="dms:Text"/>
      </xsd:simpleType>
    </xsd:element>
    <xsd:element name="lcf76f155ced4ddcb4097134ff3c332f" ma:index="39" nillable="true" ma:taxonomy="true" ma:internalName="lcf76f155ced4ddcb4097134ff3c332f" ma:taxonomyFieldName="MediaServiceImageTags" ma:displayName="Image Tags" ma:readOnly="false" ma:fieldId="{5cf76f15-5ced-4ddc-b409-7134ff3c332f}" ma:taxonomyMulti="true" ma:sspId="29f62856-1543-49d4-a736-4569d363f5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0" nillable="true" ma:displayName="MediaServiceObjectDetectorVersions" ma:hidden="true" ma:indexed="true" ma:internalName="MediaServiceObjectDetectorVersions" ma:readOnly="true">
      <xsd:simpleType>
        <xsd:restriction base="dms:Text"/>
      </xsd:simpleType>
    </xsd:element>
    <xsd:element name="MediaServiceLocation" ma:index="41" nillable="true" ma:displayName="Location" ma:indexed="true" ma:internalName="MediaServiceLocation" ma:readOnly="true">
      <xsd:simpleType>
        <xsd:restriction base="dms:Text"/>
      </xsd:simpleType>
    </xsd:element>
    <xsd:element name="MediaServiceSearchProperties" ma:index="4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48a70fb-46b3-4e8d-a689-a95642e6aec9" elementFormDefault="qualified">
    <xsd:import namespace="http://schemas.microsoft.com/office/2006/documentManagement/types"/>
    <xsd:import namespace="http://schemas.microsoft.com/office/infopath/2007/PartnerControls"/>
    <xsd:element name="SharedWithUsers" ma:index="3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29f62856-1543-49d4-a736-4569d363f533"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3631D7E-0703-4AC2-8DF0-4314130E3880}">
  <ds:schemaRefs>
    <ds:schemaRef ds:uri="7bfc3ca4-03a2-4e32-aca8-74fe42dd5ea3"/>
    <ds:schemaRef ds:uri="http://schemas.microsoft.com/office/2006/documentManagement/types"/>
    <ds:schemaRef ds:uri="http://purl.org/dc/terms/"/>
    <ds:schemaRef ds:uri="http://schemas.microsoft.com/sharepoint.v3"/>
    <ds:schemaRef ds:uri="880c69db-6081-4d3e-9fff-859cf37511d0"/>
    <ds:schemaRef ds:uri="http://schemas.microsoft.com/sharepoint/v3"/>
    <ds:schemaRef ds:uri="http://purl.org/dc/dcmitype/"/>
    <ds:schemaRef ds:uri="http://purl.org/dc/elements/1.1/"/>
    <ds:schemaRef ds:uri="http://schemas.microsoft.com/office/infopath/2007/PartnerControls"/>
    <ds:schemaRef ds:uri="http://schemas.openxmlformats.org/package/2006/metadata/core-properties"/>
    <ds:schemaRef ds:uri="http://schemas.microsoft.com/sharepoint/v3/fields"/>
    <ds:schemaRef ds:uri="4ffa91fb-a0ff-4ac5-b2db-65c790d184a4"/>
    <ds:schemaRef ds:uri="http://schemas.microsoft.com/office/2006/metadata/properties"/>
    <ds:schemaRef ds:uri="http://www.w3.org/XML/1998/namespace"/>
    <ds:schemaRef ds:uri="62ccb3d9-63ad-49ba-8d7a-949410ebb169"/>
  </ds:schemaRefs>
</ds:datastoreItem>
</file>

<file path=customXml/itemProps2.xml><?xml version="1.0" encoding="utf-8"?>
<ds:datastoreItem xmlns:ds="http://schemas.openxmlformats.org/officeDocument/2006/customXml" ds:itemID="{F16FA797-C78E-411F-AD89-3B6F1FEF85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62ccb3d9-63ad-49ba-8d7a-949410ebb169"/>
    <ds:schemaRef ds:uri="448a70fb-46b3-4e8d-a689-a95642e6ae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28C744-E214-4EA9-92CD-62182E4D8C3D}">
  <ds:schemaRefs>
    <ds:schemaRef ds:uri="Microsoft.SharePoint.Taxonomy.ContentTypeSync"/>
  </ds:schemaRefs>
</ds:datastoreItem>
</file>

<file path=customXml/itemProps4.xml><?xml version="1.0" encoding="utf-8"?>
<ds:datastoreItem xmlns:ds="http://schemas.openxmlformats.org/officeDocument/2006/customXml" ds:itemID="{DCCFE837-7E38-452F-8DE8-D9E73E0CA7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5294</TotalTime>
  <Words>2120</Words>
  <Application>Microsoft Office PowerPoint</Application>
  <PresentationFormat>Widescreen</PresentationFormat>
  <Paragraphs>153</Paragraphs>
  <Slides>43</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Calibri Light</vt:lpstr>
      <vt:lpstr>Lato</vt:lpstr>
      <vt:lpstr>Office Theme</vt:lpstr>
      <vt:lpstr>Combined Air Emissions Reporting System (CAERS) Welcome to CAERS Region 10 FARR Gas Stations 3/19/2026</vt:lpstr>
      <vt:lpstr>System Requirements</vt:lpstr>
      <vt:lpstr>CAER User Roles - Preparer</vt:lpstr>
      <vt:lpstr>CAERS User Roles - Certifier</vt:lpstr>
      <vt:lpstr>Registration Process</vt:lpstr>
      <vt:lpstr> 1. Establish reporting requirements and roles </vt:lpstr>
      <vt:lpstr> 2. a) Register in CDX as a New User</vt:lpstr>
      <vt:lpstr>CDX Login Page</vt:lpstr>
      <vt:lpstr>CDX Terms and Conditions</vt:lpstr>
      <vt:lpstr>CDX CAERS Program Service Selection</vt:lpstr>
      <vt:lpstr>CDX Program Service Search</vt:lpstr>
      <vt:lpstr>CDX Selecting a Role</vt:lpstr>
      <vt:lpstr>Select Username and Enter Email</vt:lpstr>
      <vt:lpstr>Redirect to Register in Login.gov</vt:lpstr>
      <vt:lpstr>Create Account in Login.gov</vt:lpstr>
      <vt:lpstr>Requirements for Login.gov Account</vt:lpstr>
      <vt:lpstr>CDX and Login.gov</vt:lpstr>
      <vt:lpstr> 2. b) Add CAERS to an Existing CDX  Account  </vt:lpstr>
      <vt:lpstr>CDX Adding a Program Service</vt:lpstr>
      <vt:lpstr>MyCDX Page After Registration</vt:lpstr>
      <vt:lpstr>Help in CDX</vt:lpstr>
      <vt:lpstr>CAERS My Facilities Page</vt:lpstr>
      <vt:lpstr> 3. Request Access to Your Facilities</vt:lpstr>
      <vt:lpstr>Find Facility</vt:lpstr>
      <vt:lpstr>Finding Your Facility</vt:lpstr>
      <vt:lpstr>Confirm Access to Facility</vt:lpstr>
      <vt:lpstr>Request Sent</vt:lpstr>
      <vt:lpstr>Request Granted</vt:lpstr>
      <vt:lpstr>Begin/Continue Report</vt:lpstr>
      <vt:lpstr>Reporting in CAERS</vt:lpstr>
      <vt:lpstr>Your Facility Report Summary Page</vt:lpstr>
      <vt:lpstr>Check your Facility Information</vt:lpstr>
      <vt:lpstr>Check/Edit/ Add Contact Information</vt:lpstr>
      <vt:lpstr>Contact Information</vt:lpstr>
      <vt:lpstr>Enter Throughput Data</vt:lpstr>
      <vt:lpstr>Calculate Emissions</vt:lpstr>
      <vt:lpstr>Attachments</vt:lpstr>
      <vt:lpstr>Run QA Checks</vt:lpstr>
      <vt:lpstr>QA Checks</vt:lpstr>
      <vt:lpstr>Ready to Certify</vt:lpstr>
      <vt:lpstr>Certify and Submit</vt:lpstr>
      <vt:lpstr>CAERS Help Resources Page</vt:lpstr>
      <vt:lpstr>Help from CDX Help Desk</vt:lpstr>
    </vt:vector>
  </TitlesOfParts>
  <Company>U.S. Environmental Protection Agency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Welcome to CAERS Training for GADNR</dc:subject>
  <dc:creator>Gamas, Julia</dc:creator>
  <cp:keywords>emissions report, inventory, GADNR</cp:keywords>
  <cp:lastModifiedBy>Gamas, Julia</cp:lastModifiedBy>
  <cp:revision>112</cp:revision>
  <cp:lastPrinted>2022-10-27T15:20:39Z</cp:lastPrinted>
  <dcterms:created xsi:type="dcterms:W3CDTF">2020-11-16T14:13:34Z</dcterms:created>
  <dcterms:modified xsi:type="dcterms:W3CDTF">2026-03-19T18:56:02Z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0x0101003AFDE88439AB284BACC3932924B9E4D8</vt:lpwstr>
  </property>
  <property fmtid="{D5CDD505-2E9C-101B-9397-08002B2CF9AE}" pid="3" name="TaxKeyword">
    <vt:lpwstr>34;#emissions report|c039e4dd-a0db-4a00-b31e-cde32083cca2;#33;#inventory|9c70a408-e2d5-4ad0-9a84-f8d75a230a88;#32;#GADNR|58b97a08-b76d-4b49-8165-4d7a94cabfef</vt:lpwstr>
  </property>
  <property fmtid="{D5CDD505-2E9C-101B-9397-08002B2CF9AE}" pid="4" name="Document Type">
    <vt:lpwstr/>
  </property>
  <property fmtid="{D5CDD505-2E9C-101B-9397-08002B2CF9AE}" pid="5" name="Document_x0020_Type">
    <vt:lpwstr/>
  </property>
  <property fmtid="{D5CDD505-2E9C-101B-9397-08002B2CF9AE}" pid="6" name="MediaServiceImageTags">
    <vt:lpwstr/>
  </property>
  <property fmtid="{D5CDD505-2E9C-101B-9397-08002B2CF9AE}" pid="7" name="e3f09c3df709400db2417a7161762d62">
    <vt:lpwstr/>
  </property>
  <property fmtid="{D5CDD505-2E9C-101B-9397-08002B2CF9AE}" pid="8" name="EPA_x0020_Subject">
    <vt:lpwstr/>
  </property>
  <property fmtid="{D5CDD505-2E9C-101B-9397-08002B2CF9AE}" pid="9" name="EPA Subject">
    <vt:lpwstr/>
  </property>
</Properties>
</file>