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045"/>
    <a:srgbClr val="133667"/>
    <a:srgbClr val="DE8045"/>
    <a:srgbClr val="3E2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E7C96F-9840-4234-968A-824C7DD55D04}" v="51" dt="2026-08-26T13:32:53.391"/>
    <p1510:client id="{FC91D211-D9E2-37EF-2702-FEFD69A53431}" v="15" dt="2026-08-26T14:33:15.510"/>
    <p1510:client id="{FE0F6B41-5C03-1B5E-8BC9-599F19387FA8}" v="6" dt="2026-08-26T14:44:15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ey, Scott (CDC/NCEH/DEHSP)" userId="S::pvq2@cdc.gov::bb1eefd2-cb65-40f5-983e-bac3372a4490" providerId="AD" clId="Web-{FE0F6B41-5C03-1B5E-8BC9-599F19387FA8}"/>
    <pc:docChg chg="modSld">
      <pc:chgData name="Pauley, Scott (CDC/NCEH/DEHSP)" userId="S::pvq2@cdc.gov::bb1eefd2-cb65-40f5-983e-bac3372a4490" providerId="AD" clId="Web-{FE0F6B41-5C03-1B5E-8BC9-599F19387FA8}" dt="2026-08-26T14:44:15.596" v="5" actId="1076"/>
      <pc:docMkLst>
        <pc:docMk/>
      </pc:docMkLst>
      <pc:sldChg chg="modSp">
        <pc:chgData name="Pauley, Scott (CDC/NCEH/DEHSP)" userId="S::pvq2@cdc.gov::bb1eefd2-cb65-40f5-983e-bac3372a4490" providerId="AD" clId="Web-{FE0F6B41-5C03-1B5E-8BC9-599F19387FA8}" dt="2026-08-26T14:44:15.596" v="5" actId="1076"/>
        <pc:sldMkLst>
          <pc:docMk/>
          <pc:sldMk cId="3123664886" sldId="256"/>
        </pc:sldMkLst>
        <pc:spChg chg="mod">
          <ac:chgData name="Pauley, Scott (CDC/NCEH/DEHSP)" userId="S::pvq2@cdc.gov::bb1eefd2-cb65-40f5-983e-bac3372a4490" providerId="AD" clId="Web-{FE0F6B41-5C03-1B5E-8BC9-599F19387FA8}" dt="2026-08-26T14:44:15.596" v="5" actId="1076"/>
          <ac:spMkLst>
            <pc:docMk/>
            <pc:sldMk cId="3123664886" sldId="256"/>
            <ac:spMk id="14" creationId="{123BE934-5ADE-FEB2-4D0C-A8014AA94F48}"/>
          </ac:spMkLst>
        </pc:spChg>
      </pc:sldChg>
    </pc:docChg>
  </pc:docChgLst>
  <pc:docChgLst>
    <pc:chgData name="Omisore, Shannon L. (CDC/NCEH/DEHSP)" userId="S::hyl5@cdc.gov::5921db0e-f2c8-4d85-a0b1-d2d075371b42" providerId="AD" clId="Web-{FC91D211-D9E2-37EF-2702-FEFD69A53431}"/>
    <pc:docChg chg="modSld">
      <pc:chgData name="Omisore, Shannon L. (CDC/NCEH/DEHSP)" userId="S::hyl5@cdc.gov::5921db0e-f2c8-4d85-a0b1-d2d075371b42" providerId="AD" clId="Web-{FC91D211-D9E2-37EF-2702-FEFD69A53431}" dt="2026-08-26T14:33:15.510" v="6" actId="20577"/>
      <pc:docMkLst>
        <pc:docMk/>
      </pc:docMkLst>
      <pc:sldChg chg="modSp">
        <pc:chgData name="Omisore, Shannon L. (CDC/NCEH/DEHSP)" userId="S::hyl5@cdc.gov::5921db0e-f2c8-4d85-a0b1-d2d075371b42" providerId="AD" clId="Web-{FC91D211-D9E2-37EF-2702-FEFD69A53431}" dt="2026-08-26T14:33:15.510" v="6" actId="20577"/>
        <pc:sldMkLst>
          <pc:docMk/>
          <pc:sldMk cId="3123664886" sldId="256"/>
        </pc:sldMkLst>
        <pc:spChg chg="mod">
          <ac:chgData name="Omisore, Shannon L. (CDC/NCEH/DEHSP)" userId="S::hyl5@cdc.gov::5921db0e-f2c8-4d85-a0b1-d2d075371b42" providerId="AD" clId="Web-{FC91D211-D9E2-37EF-2702-FEFD69A53431}" dt="2026-08-26T14:33:06.010" v="4" actId="20577"/>
          <ac:spMkLst>
            <pc:docMk/>
            <pc:sldMk cId="3123664886" sldId="256"/>
            <ac:spMk id="6" creationId="{22CA60B9-293A-3BFA-19AD-8239C52CF76F}"/>
          </ac:spMkLst>
        </pc:spChg>
        <pc:spChg chg="mod">
          <ac:chgData name="Omisore, Shannon L. (CDC/NCEH/DEHSP)" userId="S::hyl5@cdc.gov::5921db0e-f2c8-4d85-a0b1-d2d075371b42" providerId="AD" clId="Web-{FC91D211-D9E2-37EF-2702-FEFD69A53431}" dt="2026-08-26T14:32:54.010" v="1" actId="20577"/>
          <ac:spMkLst>
            <pc:docMk/>
            <pc:sldMk cId="3123664886" sldId="256"/>
            <ac:spMk id="7" creationId="{EDC48502-DF21-429E-1ECC-0699082D74A2}"/>
          </ac:spMkLst>
        </pc:spChg>
        <pc:spChg chg="mod">
          <ac:chgData name="Omisore, Shannon L. (CDC/NCEH/DEHSP)" userId="S::hyl5@cdc.gov::5921db0e-f2c8-4d85-a0b1-d2d075371b42" providerId="AD" clId="Web-{FC91D211-D9E2-37EF-2702-FEFD69A53431}" dt="2026-08-26T14:33:15.510" v="6" actId="20577"/>
          <ac:spMkLst>
            <pc:docMk/>
            <pc:sldMk cId="3123664886" sldId="256"/>
            <ac:spMk id="10" creationId="{38ACADC5-18C7-564F-5499-1467CA318E2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5A3E5-BE3F-4268-6AFE-A0D66A2040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1646133"/>
            <a:ext cx="5829300" cy="3501813"/>
          </a:xfrm>
        </p:spPr>
        <p:txBody>
          <a:bodyPr anchor="b"/>
          <a:lstStyle>
            <a:lvl1pPr algn="ctr">
              <a:defRPr sz="382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A15C38-0422-F01D-C7D9-AC84C16192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1530"/>
            </a:lvl1pPr>
            <a:lvl2pPr marL="291465" indent="0" algn="ctr">
              <a:buNone/>
              <a:defRPr sz="1275"/>
            </a:lvl2pPr>
            <a:lvl3pPr marL="582930" indent="0" algn="ctr">
              <a:buNone/>
              <a:defRPr sz="1148"/>
            </a:lvl3pPr>
            <a:lvl4pPr marL="874395" indent="0" algn="ctr">
              <a:buNone/>
              <a:defRPr sz="1020"/>
            </a:lvl4pPr>
            <a:lvl5pPr marL="1165860" indent="0" algn="ctr">
              <a:buNone/>
              <a:defRPr sz="1020"/>
            </a:lvl5pPr>
            <a:lvl6pPr marL="1457325" indent="0" algn="ctr">
              <a:buNone/>
              <a:defRPr sz="1020"/>
            </a:lvl6pPr>
            <a:lvl7pPr marL="1748790" indent="0" algn="ctr">
              <a:buNone/>
              <a:defRPr sz="1020"/>
            </a:lvl7pPr>
            <a:lvl8pPr marL="2040255" indent="0" algn="ctr">
              <a:buNone/>
              <a:defRPr sz="1020"/>
            </a:lvl8pPr>
            <a:lvl9pPr marL="2331720" indent="0" algn="ctr">
              <a:buNone/>
              <a:defRPr sz="10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14984-C657-3854-8165-DC897CA86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5E549-26B7-828E-F486-8183D9A02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D02F8-DBDB-560D-54D0-9E2A2299B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33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6F926-EBAA-0A45-FA26-965991940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B9850-087E-82FA-3AE0-7E76911972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08054-234E-734E-16A0-5F891576E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2C438-680E-2196-ECA6-0441CAEC2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5C458-DDF5-78C1-9F1D-B03BC3CFF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7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B768D8-7DEC-6CF0-4F54-AE9398DCC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95EE64-572D-50F5-26D0-2EAD53250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44D98-5094-63EE-8CA0-A1B3224ED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B5813-9DFF-54EA-778A-3D292966B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2EAE5-A913-8512-D26E-1E387F8FB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609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3817A-0D93-25E9-1B5E-21F9D9255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5C5AF-BC17-9DEC-0916-8DB678ADF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1D15D-CA32-158E-B020-DAE29CA2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589DA-813D-3D9E-E19A-9757B7ECE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8F909-03E1-6942-4794-C8368A16A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44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28580-9F06-CC2A-1EA2-3EBE405F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4" y="2507617"/>
            <a:ext cx="6703695" cy="4184014"/>
          </a:xfrm>
        </p:spPr>
        <p:txBody>
          <a:bodyPr anchor="b"/>
          <a:lstStyle>
            <a:lvl1pPr>
              <a:defRPr sz="382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55FEF1-6709-4B1C-30CF-64DA56A3D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04" y="6731213"/>
            <a:ext cx="6703695" cy="2200274"/>
          </a:xfrm>
        </p:spPr>
        <p:txBody>
          <a:bodyPr/>
          <a:lstStyle>
            <a:lvl1pPr marL="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1pPr>
            <a:lvl2pPr marL="291465" indent="0">
              <a:buNone/>
              <a:defRPr sz="1275">
                <a:solidFill>
                  <a:schemeClr val="tx1">
                    <a:tint val="82000"/>
                  </a:schemeClr>
                </a:solidFill>
              </a:defRPr>
            </a:lvl2pPr>
            <a:lvl3pPr marL="582930" indent="0">
              <a:buNone/>
              <a:defRPr sz="1148">
                <a:solidFill>
                  <a:schemeClr val="tx1">
                    <a:tint val="82000"/>
                  </a:schemeClr>
                </a:solidFill>
              </a:defRPr>
            </a:lvl3pPr>
            <a:lvl4pPr marL="874395" indent="0">
              <a:buNone/>
              <a:defRPr sz="1020">
                <a:solidFill>
                  <a:schemeClr val="tx1">
                    <a:tint val="82000"/>
                  </a:schemeClr>
                </a:solidFill>
              </a:defRPr>
            </a:lvl4pPr>
            <a:lvl5pPr marL="1165860" indent="0">
              <a:buNone/>
              <a:defRPr sz="1020">
                <a:solidFill>
                  <a:schemeClr val="tx1">
                    <a:tint val="82000"/>
                  </a:schemeClr>
                </a:solidFill>
              </a:defRPr>
            </a:lvl5pPr>
            <a:lvl6pPr marL="1457325" indent="0">
              <a:buNone/>
              <a:defRPr sz="1020">
                <a:solidFill>
                  <a:schemeClr val="tx1">
                    <a:tint val="82000"/>
                  </a:schemeClr>
                </a:solidFill>
              </a:defRPr>
            </a:lvl6pPr>
            <a:lvl7pPr marL="1748790" indent="0">
              <a:buNone/>
              <a:defRPr sz="1020">
                <a:solidFill>
                  <a:schemeClr val="tx1">
                    <a:tint val="82000"/>
                  </a:schemeClr>
                </a:solidFill>
              </a:defRPr>
            </a:lvl7pPr>
            <a:lvl8pPr marL="2040255" indent="0">
              <a:buNone/>
              <a:defRPr sz="1020">
                <a:solidFill>
                  <a:schemeClr val="tx1">
                    <a:tint val="82000"/>
                  </a:schemeClr>
                </a:solidFill>
              </a:defRPr>
            </a:lvl8pPr>
            <a:lvl9pPr marL="2331720" indent="0">
              <a:buNone/>
              <a:defRPr sz="102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5358A-062F-9D78-A3AA-1D7AE8BE2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F6B9E-82F9-AB47-D372-89B10F5B1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00F6B-8459-759C-0878-A95A1593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33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CD41-44F0-41D0-3709-2A942E3D0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DB5FD-6D9F-C90B-710B-A3FE428BF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0E2025-7A54-CFC3-61A6-C114851A67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57525A-AC54-290D-EA16-80FA421B2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178F2-6FBD-3722-A49F-A6A25A84C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DC543-23F8-E5C4-F9F4-1C829385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4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6B1D2-7CF4-8B41-255C-11222BC10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65" y="535517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A6147-57F0-AB35-A1D9-91488423E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365" y="2465706"/>
            <a:ext cx="3288089" cy="1208404"/>
          </a:xfrm>
        </p:spPr>
        <p:txBody>
          <a:bodyPr anchor="b"/>
          <a:lstStyle>
            <a:lvl1pPr marL="0" indent="0">
              <a:buNone/>
              <a:defRPr sz="1530" b="1"/>
            </a:lvl1pPr>
            <a:lvl2pPr marL="291465" indent="0">
              <a:buNone/>
              <a:defRPr sz="1275" b="1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8F024E-F0BC-CC47-52C4-E1CF591208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5365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00563-CBC4-29AA-0C0E-B153FC32B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1530" b="1"/>
            </a:lvl1pPr>
            <a:lvl2pPr marL="291465" indent="0">
              <a:buNone/>
              <a:defRPr sz="1275" b="1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F81374-0676-46EE-F15D-7E3F293F3E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68B486-C960-6773-29DA-FE115863A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0CE978-7C90-2B42-31EE-E9D4B3A5F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FCA7C3-DC02-1499-509A-AE6CE1DB4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80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D186-EE87-92F1-009D-02D25173A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159CD5-DD6D-BD51-9F96-55E1A1353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50731B-5921-181A-98C8-9D0F669F6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CB083E-E214-8130-FDF8-EBF0CAB40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2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4B753D-B15E-9805-B6BF-BD96BF930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F1EDBD-EB32-5DF7-5CF9-725EE1A90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F89F70-140D-9239-CBA6-4EDE4488D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61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98B88-468E-7777-457F-07616003D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0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27B44-D0AF-E930-C67C-06FC2702D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4282" y="1448224"/>
            <a:ext cx="3934778" cy="7147983"/>
          </a:xfrm>
        </p:spPr>
        <p:txBody>
          <a:bodyPr/>
          <a:lstStyle>
            <a:lvl1pPr>
              <a:defRPr sz="2040"/>
            </a:lvl1pPr>
            <a:lvl2pPr>
              <a:defRPr sz="1785"/>
            </a:lvl2pPr>
            <a:lvl3pPr>
              <a:defRPr sz="1530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F8D636-0286-AC99-016B-2F4E0C0AF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020"/>
            </a:lvl1pPr>
            <a:lvl2pPr marL="291465" indent="0">
              <a:buNone/>
              <a:defRPr sz="893"/>
            </a:lvl2pPr>
            <a:lvl3pPr marL="582930" indent="0">
              <a:buNone/>
              <a:defRPr sz="765"/>
            </a:lvl3pPr>
            <a:lvl4pPr marL="874395" indent="0">
              <a:buNone/>
              <a:defRPr sz="638"/>
            </a:lvl4pPr>
            <a:lvl5pPr marL="1165860" indent="0">
              <a:buNone/>
              <a:defRPr sz="638"/>
            </a:lvl5pPr>
            <a:lvl6pPr marL="1457325" indent="0">
              <a:buNone/>
              <a:defRPr sz="638"/>
            </a:lvl6pPr>
            <a:lvl7pPr marL="1748790" indent="0">
              <a:buNone/>
              <a:defRPr sz="638"/>
            </a:lvl7pPr>
            <a:lvl8pPr marL="2040255" indent="0">
              <a:buNone/>
              <a:defRPr sz="638"/>
            </a:lvl8pPr>
            <a:lvl9pPr marL="2331720" indent="0">
              <a:buNone/>
              <a:defRPr sz="6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10B49-6D90-4277-7D09-062F015AB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241383-13B8-D830-4628-2BB8C9477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CA068C-B39E-A0FB-A18C-D2C8DF609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0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7EB77-2388-7F18-0C9E-C1635CED2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0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38910-E9A7-0D9A-1F0C-70A01A951B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04282" y="1448224"/>
            <a:ext cx="3934778" cy="7147983"/>
          </a:xfrm>
        </p:spPr>
        <p:txBody>
          <a:bodyPr/>
          <a:lstStyle>
            <a:lvl1pPr marL="0" indent="0">
              <a:buNone/>
              <a:defRPr sz="2040"/>
            </a:lvl1pPr>
            <a:lvl2pPr marL="291465" indent="0">
              <a:buNone/>
              <a:defRPr sz="1785"/>
            </a:lvl2pPr>
            <a:lvl3pPr marL="582930" indent="0">
              <a:buNone/>
              <a:defRPr sz="1530"/>
            </a:lvl3pPr>
            <a:lvl4pPr marL="874395" indent="0">
              <a:buNone/>
              <a:defRPr sz="1275"/>
            </a:lvl4pPr>
            <a:lvl5pPr marL="1165860" indent="0">
              <a:buNone/>
              <a:defRPr sz="1275"/>
            </a:lvl5pPr>
            <a:lvl6pPr marL="1457325" indent="0">
              <a:buNone/>
              <a:defRPr sz="1275"/>
            </a:lvl6pPr>
            <a:lvl7pPr marL="1748790" indent="0">
              <a:buNone/>
              <a:defRPr sz="1275"/>
            </a:lvl7pPr>
            <a:lvl8pPr marL="2040255" indent="0">
              <a:buNone/>
              <a:defRPr sz="1275"/>
            </a:lvl8pPr>
            <a:lvl9pPr marL="2331720" indent="0">
              <a:buNone/>
              <a:defRPr sz="127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55C06-069F-8B02-7A62-B3658CAB9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020"/>
            </a:lvl1pPr>
            <a:lvl2pPr marL="291465" indent="0">
              <a:buNone/>
              <a:defRPr sz="893"/>
            </a:lvl2pPr>
            <a:lvl3pPr marL="582930" indent="0">
              <a:buNone/>
              <a:defRPr sz="765"/>
            </a:lvl3pPr>
            <a:lvl4pPr marL="874395" indent="0">
              <a:buNone/>
              <a:defRPr sz="638"/>
            </a:lvl4pPr>
            <a:lvl5pPr marL="1165860" indent="0">
              <a:buNone/>
              <a:defRPr sz="638"/>
            </a:lvl5pPr>
            <a:lvl6pPr marL="1457325" indent="0">
              <a:buNone/>
              <a:defRPr sz="638"/>
            </a:lvl6pPr>
            <a:lvl7pPr marL="1748790" indent="0">
              <a:buNone/>
              <a:defRPr sz="638"/>
            </a:lvl7pPr>
            <a:lvl8pPr marL="2040255" indent="0">
              <a:buNone/>
              <a:defRPr sz="638"/>
            </a:lvl8pPr>
            <a:lvl9pPr marL="2331720" indent="0">
              <a:buNone/>
              <a:defRPr sz="63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3F75E-EE91-3E46-2F52-4206B0D1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6DF04-55AC-DF14-2127-6909FCB2A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6709A5-7F87-1CBB-2FA9-8E695870E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28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132054-2290-CE03-4050-4101B9F5E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353" y="535517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33CB34-BB86-673D-43CF-58199B40E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4CF9D-A72B-97CA-75BF-8654C62CA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4353" y="9322647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D85CD5-34E9-48B2-AF68-33B646D96DD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C0301-9211-8BC1-F57E-124DB54E6D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608" y="9322647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4D2D8-C065-F2E9-E924-EF2320E33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89258" y="9322647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0E2A96-0C6B-43DA-983C-62A155C3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8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82930" rtl="0" eaLnBrk="1" latinLnBrk="0" hangingPunct="1">
        <a:lnSpc>
          <a:spcPct val="90000"/>
        </a:lnSpc>
        <a:spcBef>
          <a:spcPct val="0"/>
        </a:spcBef>
        <a:buNone/>
        <a:defRPr sz="28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733" indent="-145733" algn="l" defTabSz="582930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sz="1785" kern="1200">
          <a:solidFill>
            <a:schemeClr val="tx1"/>
          </a:solidFill>
          <a:latin typeface="+mn-lt"/>
          <a:ea typeface="+mn-ea"/>
          <a:cs typeface="+mn-cs"/>
        </a:defRPr>
      </a:lvl1pPr>
      <a:lvl2pPr marL="43719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2866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2012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159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05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452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598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745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46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293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39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32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879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025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2CA60B9-293A-3BFA-19AD-8239C52CF76F}"/>
              </a:ext>
            </a:extLst>
          </p:cNvPr>
          <p:cNvSpPr txBox="1"/>
          <p:nvPr/>
        </p:nvSpPr>
        <p:spPr>
          <a:xfrm>
            <a:off x="74604" y="197444"/>
            <a:ext cx="7444101" cy="410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300" b="1">
                <a:latin typeface="Arial"/>
                <a:cs typeface="Arial"/>
              </a:rPr>
              <a:t>NATIONAL LEAD POISONING </a:t>
            </a:r>
            <a:r>
              <a:rPr lang="en-US" sz="2300" b="1" err="1">
                <a:latin typeface="Arial"/>
                <a:cs typeface="Arial"/>
              </a:rPr>
              <a:t>PREVENTION </a:t>
            </a:r>
            <a:r>
              <a:rPr lang="en-US" sz="2300" b="1">
                <a:latin typeface="Arial"/>
                <a:cs typeface="Arial"/>
              </a:rPr>
              <a:t>WEEK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C48502-DF21-429E-1ECC-0699082D74A2}"/>
              </a:ext>
            </a:extLst>
          </p:cNvPr>
          <p:cNvSpPr txBox="1"/>
          <p:nvPr/>
        </p:nvSpPr>
        <p:spPr>
          <a:xfrm>
            <a:off x="765833" y="534220"/>
            <a:ext cx="6214047" cy="412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200" b="1">
                <a:solidFill>
                  <a:srgbClr val="133667"/>
                </a:solidFill>
                <a:latin typeface="Arial"/>
                <a:cs typeface="Arial"/>
              </a:rPr>
              <a:t>OCTOBER 25–31, 2026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ACADC5-18C7-564F-5499-1467CA318E24}"/>
              </a:ext>
            </a:extLst>
          </p:cNvPr>
          <p:cNvSpPr txBox="1"/>
          <p:nvPr/>
        </p:nvSpPr>
        <p:spPr>
          <a:xfrm>
            <a:off x="376298" y="9331900"/>
            <a:ext cx="2199189" cy="5290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000"/>
              </a:lnSpc>
              <a:spcAft>
                <a:spcPts val="1200"/>
              </a:spcAft>
            </a:pPr>
            <a:r>
              <a:rPr lang="en-US" sz="2000" b="1">
                <a:solidFill>
                  <a:srgbClr val="133667"/>
                </a:solidFill>
                <a:cs typeface="Arial"/>
              </a:rPr>
              <a:t>#LeadFreeKids</a:t>
            </a:r>
            <a:endParaRPr lang="en-US" sz="2000" b="1">
              <a:solidFill>
                <a:srgbClr val="133667"/>
              </a:solidFill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sz="2000" b="1">
                <a:solidFill>
                  <a:srgbClr val="133667"/>
                </a:solidFill>
                <a:cs typeface="Arial" panose="020B0604020202020204" pitchFamily="34" charset="0"/>
              </a:rPr>
              <a:t>#NLPPW2025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750F58-1C18-6929-A097-5C9AB21922DF}"/>
              </a:ext>
            </a:extLst>
          </p:cNvPr>
          <p:cNvGrpSpPr/>
          <p:nvPr/>
        </p:nvGrpSpPr>
        <p:grpSpPr>
          <a:xfrm>
            <a:off x="1066204" y="2468647"/>
            <a:ext cx="2199190" cy="2112082"/>
            <a:chOff x="439839" y="2365317"/>
            <a:chExt cx="2199190" cy="211208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F0800B-89D3-B7FE-B2EC-9D30CCAE0E0B}"/>
                </a:ext>
              </a:extLst>
            </p:cNvPr>
            <p:cNvSpPr txBox="1"/>
            <p:nvPr/>
          </p:nvSpPr>
          <p:spPr>
            <a:xfrm>
              <a:off x="439839" y="2602530"/>
              <a:ext cx="2199190" cy="187486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492021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 b="1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Facts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658F14-5190-A711-16CF-9F5DDBC226DD}"/>
                </a:ext>
              </a:extLst>
            </p:cNvPr>
            <p:cNvSpPr txBox="1"/>
            <p:nvPr/>
          </p:nvSpPr>
          <p:spPr>
            <a:xfrm>
              <a:off x="575199" y="2365317"/>
              <a:ext cx="1928470" cy="1920520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3564278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 b="1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the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98ADA4-ED3F-410E-AB22-AFDA6952BFF7}"/>
              </a:ext>
            </a:extLst>
          </p:cNvPr>
          <p:cNvGrpSpPr/>
          <p:nvPr/>
        </p:nvGrpSpPr>
        <p:grpSpPr>
          <a:xfrm>
            <a:off x="2724871" y="2405147"/>
            <a:ext cx="2143569" cy="2192578"/>
            <a:chOff x="2774389" y="2255886"/>
            <a:chExt cx="2199190" cy="21925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3FFE7F5-596A-D039-AF25-1B99C4820331}"/>
                </a:ext>
              </a:extLst>
            </p:cNvPr>
            <p:cNvSpPr txBox="1"/>
            <p:nvPr/>
          </p:nvSpPr>
          <p:spPr>
            <a:xfrm>
              <a:off x="2774389" y="2573595"/>
              <a:ext cx="2199190" cy="187486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99297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 b="1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Child Tested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AB418F9-0F5B-4855-F4D2-C9DF06166A03}"/>
                </a:ext>
              </a:extLst>
            </p:cNvPr>
            <p:cNvSpPr txBox="1"/>
            <p:nvPr/>
          </p:nvSpPr>
          <p:spPr>
            <a:xfrm>
              <a:off x="2909749" y="2255886"/>
              <a:ext cx="1928470" cy="1974850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3552183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 b="1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Your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BC3F58-36D1-25AB-4037-D3A1F65D4A28}"/>
              </a:ext>
            </a:extLst>
          </p:cNvPr>
          <p:cNvGrpSpPr/>
          <p:nvPr/>
        </p:nvGrpSpPr>
        <p:grpSpPr>
          <a:xfrm>
            <a:off x="4462661" y="2422508"/>
            <a:ext cx="2077655" cy="2175217"/>
            <a:chOff x="5108939" y="2284821"/>
            <a:chExt cx="2199190" cy="21752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ED20A9-52AA-4A4D-E2C6-56740DD69F85}"/>
                </a:ext>
              </a:extLst>
            </p:cNvPr>
            <p:cNvSpPr txBox="1"/>
            <p:nvPr/>
          </p:nvSpPr>
          <p:spPr>
            <a:xfrm>
              <a:off x="5108939" y="2585169"/>
              <a:ext cx="2199190" cy="187486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492021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 b="1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Home Tested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3BE934-5ADE-FEB2-4D0C-A8014AA94F48}"/>
                </a:ext>
              </a:extLst>
            </p:cNvPr>
            <p:cNvSpPr txBox="1"/>
            <p:nvPr/>
          </p:nvSpPr>
          <p:spPr>
            <a:xfrm>
              <a:off x="5244298" y="2284821"/>
              <a:ext cx="1928470" cy="1974850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3544497"/>
                </a:avLst>
              </a:prstTxWarp>
              <a:no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1600" b="1">
                  <a:solidFill>
                    <a:srgbClr val="DDD0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Get Your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3C4199C-B7C5-C464-9298-5227294FA47D}"/>
              </a:ext>
            </a:extLst>
          </p:cNvPr>
          <p:cNvSpPr txBox="1"/>
          <p:nvPr/>
        </p:nvSpPr>
        <p:spPr>
          <a:xfrm>
            <a:off x="765833" y="1361872"/>
            <a:ext cx="6214047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isometricOffAxis1Right">
                <a:rot lat="600000" lon="21000000" rev="0"/>
              </a:camera>
              <a:lightRig rig="threePt" dir="t"/>
            </a:scene3d>
          </a:bodyPr>
          <a:lstStyle/>
          <a:p>
            <a:pPr algn="ctr"/>
            <a:r>
              <a:rPr lang="en-US" sz="6600">
                <a:ln w="31750">
                  <a:solidFill>
                    <a:srgbClr val="DDD045"/>
                  </a:solidFill>
                </a:ln>
                <a:effectLst>
                  <a:outerShdw dist="101600" dir="8400000" algn="r" rotWithShape="0">
                    <a:srgbClr val="DE8045"/>
                  </a:outerShdw>
                </a:effectLst>
                <a:latin typeface="+mj-lt"/>
              </a:rPr>
              <a:t>BE A HERO!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5D5D7B-353A-69A1-7C94-DD038A318715}"/>
              </a:ext>
            </a:extLst>
          </p:cNvPr>
          <p:cNvSpPr txBox="1"/>
          <p:nvPr/>
        </p:nvSpPr>
        <p:spPr>
          <a:xfrm>
            <a:off x="376298" y="2275664"/>
            <a:ext cx="7039313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600000" lon="21000000" rev="0"/>
              </a:camera>
              <a:lightRig rig="threePt" dir="t"/>
            </a:scene3d>
          </a:bodyPr>
          <a:lstStyle/>
          <a:p>
            <a:pPr algn="ctr"/>
            <a:r>
              <a:rPr lang="en-US" sz="3200" b="1">
                <a:solidFill>
                  <a:srgbClr val="DDD045"/>
                </a:solidFill>
              </a:rPr>
              <a:t>KEEP KIDS SAFE FROM LEAD</a:t>
            </a:r>
          </a:p>
        </p:txBody>
      </p:sp>
    </p:spTree>
    <p:extLst>
      <p:ext uri="{BB962C8B-B14F-4D97-AF65-F5344CB8AC3E}">
        <p14:creationId xmlns:p14="http://schemas.microsoft.com/office/powerpoint/2010/main" val="3123664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4">
      <a:majorFont>
        <a:latin typeface="Cooper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fa91fb-a0ff-4ac5-b2db-65c790d184a4" xsi:nil="true"/>
    <lcf76f155ced4ddcb4097134ff3c332f xmlns="d329a7cb-a26a-4a2a-b3c0-532d4db30699">
      <Terms xmlns="http://schemas.microsoft.com/office/infopath/2007/PartnerControls"/>
    </lcf76f155ced4ddcb4097134ff3c332f>
    <_Source xmlns="http://schemas.microsoft.com/sharepoint/v3/fields" xsi:nil="true"/>
    <Language xmlns="http://schemas.microsoft.com/sharepoint/v3">English</Language>
    <j747ac98061d40f0aa7bd47e1db5675d xmlns="4ffa91fb-a0ff-4ac5-b2db-65c790d184a4">
      <Terms xmlns="http://schemas.microsoft.com/office/infopath/2007/PartnerControls"/>
    </j747ac98061d40f0aa7bd47e1db5675d>
    <External_x0020_Contributor xmlns="4ffa91fb-a0ff-4ac5-b2db-65c790d184a4" xsi:nil="true"/>
    <TaxKeywordTaxHTField xmlns="4ffa91fb-a0ff-4ac5-b2db-65c790d184a4">
      <Terms xmlns="http://schemas.microsoft.com/office/infopath/2007/PartnerControls"/>
    </TaxKeywordTaxHTField>
    <Record xmlns="4ffa91fb-a0ff-4ac5-b2db-65c790d184a4">Shared</Record>
    <Rights xmlns="4ffa91fb-a0ff-4ac5-b2db-65c790d184a4" xsi:nil="true"/>
    <Document_x0020_Creation_x0020_Date xmlns="4ffa91fb-a0ff-4ac5-b2db-65c790d184a4">2025-09-05T13:10:28+00:00</Document_x0020_Creation_x0020_Date>
    <EPA_x0020_Office xmlns="4ffa91fb-a0ff-4ac5-b2db-65c790d184a4" xsi:nil="true"/>
    <CategoryDescription xmlns="http://schemas.microsoft.com/sharepoint.v3" xsi:nil="true"/>
    <Identifier xmlns="4ffa91fb-a0ff-4ac5-b2db-65c790d184a4" xsi:nil="true"/>
    <_Coverage xmlns="http://schemas.microsoft.com/sharepoint/v3/fields" xsi:nil="true"/>
    <Creator xmlns="4ffa91fb-a0ff-4ac5-b2db-65c790d184a4">
      <UserInfo>
        <DisplayName/>
        <AccountId xsi:nil="true"/>
        <AccountType/>
      </UserInfo>
    </Creator>
    <EPA_x0020_Related_x0020_Documents xmlns="4ffa91fb-a0ff-4ac5-b2db-65c790d184a4" xsi:nil="true"/>
    <EPA_x0020_Contributor xmlns="4ffa91fb-a0ff-4ac5-b2db-65c790d184a4">
      <UserInfo>
        <DisplayName/>
        <AccountId xsi:nil="true"/>
        <AccountType/>
      </UserInfo>
    </EPA_x0020_Contributor>
  </documentManagement>
</p:properties>
</file>

<file path=customXml/item3.xml><?xml version="1.0" encoding="utf-8"?>
<?mso-contentType ?>
<SharedContentType xmlns="Microsoft.SharePoint.Taxonomy.ContentTypeSync" SourceId="29f62856-1543-49d4-a736-4569d363f533" ContentTypeId="0x01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1FF704560E864C95E9651F0E5EE9D2" ma:contentTypeVersion="13" ma:contentTypeDescription="Create a new document." ma:contentTypeScope="" ma:versionID="edbb2a3dabbcf1ba764a91ce933722fc">
  <xsd:schema xmlns:xsd="http://www.w3.org/2001/XMLSchema" xmlns:xs="http://www.w3.org/2001/XMLSchema" xmlns:p="http://schemas.microsoft.com/office/2006/metadata/properties" xmlns:ns1="http://schemas.microsoft.com/sharepoint/v3" xmlns:ns2="4ffa91fb-a0ff-4ac5-b2db-65c790d184a4" xmlns:ns3="http://schemas.microsoft.com/sharepoint.v3" xmlns:ns4="http://schemas.microsoft.com/sharepoint/v3/fields" xmlns:ns5="d329a7cb-a26a-4a2a-b3c0-532d4db30699" targetNamespace="http://schemas.microsoft.com/office/2006/metadata/properties" ma:root="true" ma:fieldsID="1c24b1fdf915a0b3e541a43c66762eab" ns1:_="" ns2:_="" ns3:_="" ns4:_="" ns5:_="">
    <xsd:import namespace="http://schemas.microsoft.com/sharepoint/v3"/>
    <xsd:import namespace="4ffa91fb-a0ff-4ac5-b2db-65c790d184a4"/>
    <xsd:import namespace="http://schemas.microsoft.com/sharepoint.v3"/>
    <xsd:import namespace="http://schemas.microsoft.com/sharepoint/v3/fields"/>
    <xsd:import namespace="d329a7cb-a26a-4a2a-b3c0-532d4db30699"/>
    <xsd:element name="properties">
      <xsd:complexType>
        <xsd:sequence>
          <xsd:element name="documentManagement">
            <xsd:complexType>
              <xsd:all>
                <xsd:element ref="ns2:Document_x0020_Creation_x0020_Date" minOccurs="0"/>
                <xsd:element ref="ns2:Creator" minOccurs="0"/>
                <xsd:element ref="ns2:EPA_x0020_Office" minOccurs="0"/>
                <xsd:element ref="ns2:Record" minOccurs="0"/>
                <xsd:element ref="ns3:CategoryDescription" minOccurs="0"/>
                <xsd:element ref="ns2:Identifier" minOccurs="0"/>
                <xsd:element ref="ns2:EPA_x0020_Contributor" minOccurs="0"/>
                <xsd:element ref="ns2:External_x0020_Contributor" minOccurs="0"/>
                <xsd:element ref="ns4:_Coverage" minOccurs="0"/>
                <xsd:element ref="ns2:EPA_x0020_Related_x0020_Documents" minOccurs="0"/>
                <xsd:element ref="ns4:_Source" minOccurs="0"/>
                <xsd:element ref="ns2:Rights" minOccurs="0"/>
                <xsd:element ref="ns1:Language" minOccurs="0"/>
                <xsd:element ref="ns2:j747ac98061d40f0aa7bd47e1db5675d" minOccurs="0"/>
                <xsd:element ref="ns2:TaxKeywordTaxHTField" minOccurs="0"/>
                <xsd:element ref="ns2:TaxCatchAllLabel" minOccurs="0"/>
                <xsd:element ref="ns2:TaxCatchAll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lcf76f155ced4ddcb4097134ff3c332f" minOccurs="0"/>
                <xsd:element ref="ns5:MediaServiceDateTaken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17" nillable="true" ma:displayName="Language" ma:default="English" ma:description="Select the document language from the drop down." ma:format="Dropdown" ma:internalName="Language" ma:readOnly="false">
      <xsd:simpleType>
        <xsd:restriction base="dms:Choice">
          <xsd:enumeration value="Arabic (Saudi Arabia)"/>
          <xsd:enumeration value="Bulgarian (Bulgaria)"/>
          <xsd:enumeration value="Chinese (Hong Kong S.A.R.)"/>
          <xsd:enumeration value="Chinese (People's Republic of China)"/>
          <xsd:enumeration value="Chinese (Taiwan)"/>
          <xsd:enumeration value="Croatian (Croatia)"/>
          <xsd:enumeration value="Czech (Czech Republic)"/>
          <xsd:enumeration value="Danish (Denmark)"/>
          <xsd:enumeration value="Dutch (Netherlands)"/>
          <xsd:enumeration value="English"/>
          <xsd:enumeration value="Estonian (Estonia)"/>
          <xsd:enumeration value="Finnish (Finland)"/>
          <xsd:enumeration value="French (France)"/>
          <xsd:enumeration value="German (Germany)"/>
          <xsd:enumeration value="Greek (Greece)"/>
          <xsd:enumeration value="Hebrew (Israel)"/>
          <xsd:enumeration value="Hindi (India)"/>
          <xsd:enumeration value="Hungarian (Hungary)"/>
          <xsd:enumeration value="Indonesian (Indonesia)"/>
          <xsd:enumeration value="Italian (Italy)"/>
          <xsd:enumeration value="Japanese (Japan)"/>
          <xsd:enumeration value="Korean (Korea)"/>
          <xsd:enumeration value="Latvian (Latvia)"/>
          <xsd:enumeration value="Lithuanian (Lithuania)"/>
          <xsd:enumeration value="Malay (Malaysia)"/>
          <xsd:enumeration value="Norwegian (Bokmal) (Norway)"/>
          <xsd:enumeration value="Polish (Poland)"/>
          <xsd:enumeration value="Portuguese (Brazil)"/>
          <xsd:enumeration value="Portuguese (Portugal)"/>
          <xsd:enumeration value="Romanian (Romania)"/>
          <xsd:enumeration value="Russian (Russia)"/>
          <xsd:enumeration value="Serbian (Latin) (Serbia)"/>
          <xsd:enumeration value="Slovak (Slovakia)"/>
          <xsd:enumeration value="Slovenian (Slovenia)"/>
          <xsd:enumeration value="Spanish (Spain)"/>
          <xsd:enumeration value="Swedish (Sweden)"/>
          <xsd:enumeration value="Thai (Thailand)"/>
          <xsd:enumeration value="Turkish (Turkey)"/>
          <xsd:enumeration value="Ukrainian (Ukraine)"/>
          <xsd:enumeration value="Urdu (Islamic Republic of Pakistan)"/>
          <xsd:enumeration value="Vietnamese (Vietnam)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a91fb-a0ff-4ac5-b2db-65c790d184a4" elementFormDefault="qualified">
    <xsd:import namespace="http://schemas.microsoft.com/office/2006/documentManagement/types"/>
    <xsd:import namespace="http://schemas.microsoft.com/office/infopath/2007/PartnerControls"/>
    <xsd:element name="Document_x0020_Creation_x0020_Date" ma:index="2" nillable="true" ma:displayName="Document Date" ma:default="[today]" ma:description="Enter the date this document was last modified. The upload date has been entered by default." ma:format="DateOnly" ma:internalName="Document_x0020_Creation_x0020_Date" ma:readOnly="false">
      <xsd:simpleType>
        <xsd:restriction base="dms:DateTime"/>
      </xsd:simpleType>
    </xsd:element>
    <xsd:element name="Creator" ma:index="3" nillable="true" ma:displayName="Creator" ma:description="Enter the person primarily responsible for the document. The name of the person uploading the document has been entered by default." ma:list="UserInfo" ma:SharePointGroup="0" ma:internalName="Crea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PA_x0020_Office" ma:index="4" nillable="true" ma:displayName="EPA Office" ma:description="Enter the EPA organization primarily responsible for the document. The office of the person uploading the document has been entered by default." ma:internalName="EPA_x0020_Office" ma:readOnly="false">
      <xsd:simpleType>
        <xsd:restriction base="dms:Text">
          <xsd:maxLength value="255"/>
        </xsd:restriction>
      </xsd:simpleType>
    </xsd:element>
    <xsd:element name="Record" ma:index="5" nillable="true" ma:displayName="Record" ma:default="Shared" ma:description="For documents that provide evidence of EPA decisions and actions, select &quot;Shared&quot; (open access) or &quot;Private&quot; (restricted access)." ma:format="Dropdown" ma:internalName="Record" ma:readOnly="false">
      <xsd:simpleType>
        <xsd:restriction base="dms:Choice">
          <xsd:enumeration value="None"/>
          <xsd:enumeration value="Shared"/>
          <xsd:enumeration value="Private"/>
        </xsd:restriction>
      </xsd:simpleType>
    </xsd:element>
    <xsd:element name="Identifier" ma:index="9" nillable="true" ma:displayName="Identifier" ma:description="Enter all EPA identification numbers applicable to this document, one on each line." ma:internalName="Identifier" ma:readOnly="false">
      <xsd:simpleType>
        <xsd:restriction base="dms:Note">
          <xsd:maxLength value="255"/>
        </xsd:restriction>
      </xsd:simpleType>
    </xsd:element>
    <xsd:element name="EPA_x0020_Contributor" ma:index="11" nillable="true" ma:displayName="EPA Contributor" ma:description="Enter an EPA person who contributed to the creation of the document but is not the primary author." ma:list="UserInfo" ma:SharePointGroup="0" ma:internalName="EPA_x0020_Contributo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ternal_x0020_Contributor" ma:index="12" nillable="true" ma:displayName="External Contributor" ma:description="Enter a non-EPA person who contributed to the creation of the document but is not the primary author." ma:internalName="External_x0020_Contributor" ma:readOnly="false">
      <xsd:simpleType>
        <xsd:restriction base="dms:Note">
          <xsd:maxLength value="255"/>
        </xsd:restriction>
      </xsd:simpleType>
    </xsd:element>
    <xsd:element name="EPA_x0020_Related_x0020_Documents" ma:index="14" nillable="true" ma:displayName="Other Related Documents" ma:description="Enter any related document." ma:internalName="EPA_x0020_Related_x0020_Documents" ma:readOnly="false">
      <xsd:simpleType>
        <xsd:restriction base="dms:Note">
          <xsd:maxLength value="255"/>
        </xsd:restriction>
      </xsd:simpleType>
    </xsd:element>
    <xsd:element name="Rights" ma:index="16" nillable="true" ma:displayName="Rights" ma:description="Enter information about intellectual property rights held over the document (e.g. copyright, patent, trademark)." ma:internalName="Rights" ma:readOnly="false">
      <xsd:simpleType>
        <xsd:restriction base="dms:Note">
          <xsd:maxLength value="255"/>
        </xsd:restriction>
      </xsd:simpleType>
    </xsd:element>
    <xsd:element name="j747ac98061d40f0aa7bd47e1db5675d" ma:index="19" nillable="true" ma:taxonomy="true" ma:internalName="j747ac98061d40f0aa7bd47e1db5675d" ma:taxonomyFieldName="Document_x0020_Type" ma:displayName="Document Type" ma:readOnly="false" ma:default="" ma:fieldId="{3747ac98-061d-40f0-aa7b-d47e1db5675d}" ma:sspId="29f62856-1543-49d4-a736-4569d363f533" ma:termSetId="e06cd6a9-a175-4da0-81cb-8dba7aa394a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1" nillable="true" ma:taxonomy="true" ma:internalName="TaxKeywordTaxHTField" ma:taxonomyFieldName="TaxKeyword" ma:displayName="Enterprise Keywords" ma:readOnly="false" ma:fieldId="{23f27201-bee3-471e-b2e7-b64fd8b7ca38}" ma:taxonomyMulti="true" ma:sspId="29f62856-1543-49d4-a736-4569d363f53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23" nillable="true" ma:displayName="Taxonomy Catch All Column1" ma:hidden="true" ma:list="{fcab1c95-5963-4f7e-bece-3152e8730f82}" ma:internalName="TaxCatchAllLabel" ma:readOnly="true" ma:showField="CatchAllDataLabel" ma:web="6edc731b-fd19-41f8-963d-76737410b9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4" nillable="true" ma:displayName="Taxonomy Catch All Column" ma:hidden="true" ma:list="{fcab1c95-5963-4f7e-bece-3152e8730f82}" ma:internalName="TaxCatchAll" ma:showField="CatchAllData" ma:web="6edc731b-fd19-41f8-963d-76737410b9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description="Enter a brief description." ma:internalName="CategoryDescription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Coverage" ma:index="13" nillable="true" ma:displayName="Coverage" ma:description="Enter the geographic location, jurisdiction, or time period for which the document is relevant." ma:internalName="_Coverage" ma:readOnly="false">
      <xsd:simpleType>
        <xsd:restriction base="dms:Text">
          <xsd:maxLength value="255"/>
        </xsd:restriction>
      </xsd:simpleType>
    </xsd:element>
    <xsd:element name="_Source" ma:index="15" nillable="true" ma:displayName="Source" ma:description="Enter a source from which the document is derived." ma:internalName="_Source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29a7cb-a26a-4a2a-b3c0-532d4db306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33" nillable="true" ma:taxonomy="true" ma:internalName="lcf76f155ced4ddcb4097134ff3c332f" ma:taxonomyFieldName="MediaServiceImageTags" ma:displayName="Image Tags" ma:readOnly="false" ma:fieldId="{5cf76f15-5ced-4ddc-b409-7134ff3c332f}" ma:taxonomyMulti="true" ma:sspId="29f62856-1543-49d4-a736-4569d363f5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3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3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AC67C9-866D-4872-92AA-D12FB7B274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3CA2AD-4D5F-4A3E-A883-5767D76B1346}">
  <ds:schemaRefs>
    <ds:schemaRef ds:uri="4ffa91fb-a0ff-4ac5-b2db-65c790d184a4"/>
    <ds:schemaRef ds:uri="534c72ee-ec8c-47d8-8592-81323cc46f5d"/>
    <ds:schemaRef ds:uri="b0456a35-866f-4ad3-8015-9d10c933a79a"/>
    <ds:schemaRef ds:uri="d329a7cb-a26a-4a2a-b3c0-532d4db30699"/>
    <ds:schemaRef ds:uri="http://schemas.microsoft.com/office/2006/metadata/properties"/>
    <ds:schemaRef ds:uri="http://schemas.microsoft.com/office/infopath/2007/PartnerControls"/>
    <ds:schemaRef ds:uri="http://schemas.microsoft.com/sharepoint.v3"/>
    <ds:schemaRef ds:uri="http://schemas.microsoft.com/sharepoint/v3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FF45B704-B04C-4A12-BF0B-E5EC9962FE30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CCC66066-1378-4F5F-8EC1-396E6CD050E9}">
  <ds:schemaRefs>
    <ds:schemaRef ds:uri="4ffa91fb-a0ff-4ac5-b2db-65c790d184a4"/>
    <ds:schemaRef ds:uri="d329a7cb-a26a-4a2a-b3c0-532d4db3069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.v3"/>
    <ds:schemaRef ds:uri="http://schemas.microsoft.com/sharepoint/v3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2dd732a6-0413-473f-a1ce-68d1616444b6}" enabled="0" method="" siteId="{2dd732a6-0413-473f-a1ce-68d1616444b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Freshly, Meggan (US)</dc:creator>
  <cp:revision>1</cp:revision>
  <dcterms:created xsi:type="dcterms:W3CDTF">2024-08-20T14:58:29Z</dcterms:created>
  <dcterms:modified xsi:type="dcterms:W3CDTF">2026-08-26T14:44:55Z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0x0101007D1FF704560E864C95E9651F0E5EE9D2</vt:lpwstr>
  </property>
  <property fmtid="{D5CDD505-2E9C-101B-9397-08002B2CF9AE}" pid="3" name="MediaServiceImageTags">
    <vt:lpwstr/>
  </property>
  <property fmtid="{D5CDD505-2E9C-101B-9397-08002B2CF9AE}" pid="4" name="MSIP_Label_7b94a7b8-f06c-4dfe-bdcc-9b548fd58c31_Enabled">
    <vt:lpwstr>true</vt:lpwstr>
  </property>
  <property fmtid="{D5CDD505-2E9C-101B-9397-08002B2CF9AE}" pid="5" name="MSIP_Label_7b94a7b8-f06c-4dfe-bdcc-9b548fd58c31_SetDate">
    <vt:lpwstr>2026-08-26T12:52:46Z</vt:lpwstr>
  </property>
  <property fmtid="{D5CDD505-2E9C-101B-9397-08002B2CF9AE}" pid="6" name="MSIP_Label_7b94a7b8-f06c-4dfe-bdcc-9b548fd58c31_Method">
    <vt:lpwstr>Privileged</vt:lpwstr>
  </property>
  <property fmtid="{D5CDD505-2E9C-101B-9397-08002B2CF9AE}" pid="7" name="MSIP_Label_7b94a7b8-f06c-4dfe-bdcc-9b548fd58c31_Name">
    <vt:lpwstr>7b94a7b8-f06c-4dfe-bdcc-9b548fd58c31</vt:lpwstr>
  </property>
  <property fmtid="{D5CDD505-2E9C-101B-9397-08002B2CF9AE}" pid="8" name="MSIP_Label_7b94a7b8-f06c-4dfe-bdcc-9b548fd58c31_SiteId">
    <vt:lpwstr>9ce70869-60db-44fd-abe8-d2767077fc8f</vt:lpwstr>
  </property>
  <property fmtid="{D5CDD505-2E9C-101B-9397-08002B2CF9AE}" pid="9" name="MSIP_Label_7b94a7b8-f06c-4dfe-bdcc-9b548fd58c31_ActionId">
    <vt:lpwstr>a4ae1b91-9975-429d-8745-04bbb75b9a11</vt:lpwstr>
  </property>
  <property fmtid="{D5CDD505-2E9C-101B-9397-08002B2CF9AE}" pid="10" name="MSIP_Label_7b94a7b8-f06c-4dfe-bdcc-9b548fd58c31_ContentBits">
    <vt:lpwstr>0</vt:lpwstr>
  </property>
  <property fmtid="{D5CDD505-2E9C-101B-9397-08002B2CF9AE}" pid="11" name="MSIP_Label_7b94a7b8-f06c-4dfe-bdcc-9b548fd58c31_Tag">
    <vt:lpwstr>10, 0, 1, 1</vt:lpwstr>
  </property>
</Properties>
</file>