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5"/>
  </p:sldMasterIdLst>
  <p:sldIdLst>
    <p:sldId id="258" r:id="rId6"/>
  </p:sldIdLst>
  <p:sldSz cx="15240000" cy="8574088"/>
  <p:notesSz cx="6858000" cy="9144000"/>
  <p:defaultTextStyle>
    <a:defPPr>
      <a:defRPr lang="en-US"/>
    </a:defPPr>
    <a:lvl1pPr marL="0" algn="l" defTabSz="1142886" rtl="0" eaLnBrk="1" latinLnBrk="0" hangingPunct="1">
      <a:defRPr sz="2250" kern="1200">
        <a:solidFill>
          <a:schemeClr val="tx1"/>
        </a:solidFill>
        <a:latin typeface="+mn-lt"/>
        <a:ea typeface="+mn-ea"/>
        <a:cs typeface="+mn-cs"/>
      </a:defRPr>
    </a:lvl1pPr>
    <a:lvl2pPr marL="571443" algn="l" defTabSz="1142886" rtl="0" eaLnBrk="1" latinLnBrk="0" hangingPunct="1">
      <a:defRPr sz="2250" kern="1200">
        <a:solidFill>
          <a:schemeClr val="tx1"/>
        </a:solidFill>
        <a:latin typeface="+mn-lt"/>
        <a:ea typeface="+mn-ea"/>
        <a:cs typeface="+mn-cs"/>
      </a:defRPr>
    </a:lvl2pPr>
    <a:lvl3pPr marL="1142886" algn="l" defTabSz="1142886" rtl="0" eaLnBrk="1" latinLnBrk="0" hangingPunct="1">
      <a:defRPr sz="2250" kern="1200">
        <a:solidFill>
          <a:schemeClr val="tx1"/>
        </a:solidFill>
        <a:latin typeface="+mn-lt"/>
        <a:ea typeface="+mn-ea"/>
        <a:cs typeface="+mn-cs"/>
      </a:defRPr>
    </a:lvl3pPr>
    <a:lvl4pPr marL="1714328" algn="l" defTabSz="1142886" rtl="0" eaLnBrk="1" latinLnBrk="0" hangingPunct="1">
      <a:defRPr sz="2250" kern="1200">
        <a:solidFill>
          <a:schemeClr val="tx1"/>
        </a:solidFill>
        <a:latin typeface="+mn-lt"/>
        <a:ea typeface="+mn-ea"/>
        <a:cs typeface="+mn-cs"/>
      </a:defRPr>
    </a:lvl4pPr>
    <a:lvl5pPr marL="2285771" algn="l" defTabSz="1142886" rtl="0" eaLnBrk="1" latinLnBrk="0" hangingPunct="1">
      <a:defRPr sz="2250" kern="1200">
        <a:solidFill>
          <a:schemeClr val="tx1"/>
        </a:solidFill>
        <a:latin typeface="+mn-lt"/>
        <a:ea typeface="+mn-ea"/>
        <a:cs typeface="+mn-cs"/>
      </a:defRPr>
    </a:lvl5pPr>
    <a:lvl6pPr marL="2857214" algn="l" defTabSz="1142886" rtl="0" eaLnBrk="1" latinLnBrk="0" hangingPunct="1">
      <a:defRPr sz="2250" kern="1200">
        <a:solidFill>
          <a:schemeClr val="tx1"/>
        </a:solidFill>
        <a:latin typeface="+mn-lt"/>
        <a:ea typeface="+mn-ea"/>
        <a:cs typeface="+mn-cs"/>
      </a:defRPr>
    </a:lvl6pPr>
    <a:lvl7pPr marL="3428657" algn="l" defTabSz="1142886" rtl="0" eaLnBrk="1" latinLnBrk="0" hangingPunct="1">
      <a:defRPr sz="2250" kern="1200">
        <a:solidFill>
          <a:schemeClr val="tx1"/>
        </a:solidFill>
        <a:latin typeface="+mn-lt"/>
        <a:ea typeface="+mn-ea"/>
        <a:cs typeface="+mn-cs"/>
      </a:defRPr>
    </a:lvl7pPr>
    <a:lvl8pPr marL="4000100" algn="l" defTabSz="1142886" rtl="0" eaLnBrk="1" latinLnBrk="0" hangingPunct="1">
      <a:defRPr sz="2250" kern="1200">
        <a:solidFill>
          <a:schemeClr val="tx1"/>
        </a:solidFill>
        <a:latin typeface="+mn-lt"/>
        <a:ea typeface="+mn-ea"/>
        <a:cs typeface="+mn-cs"/>
      </a:defRPr>
    </a:lvl8pPr>
    <a:lvl9pPr marL="4571543" algn="l" defTabSz="1142886" rtl="0" eaLnBrk="1" latinLnBrk="0" hangingPunct="1">
      <a:defRPr sz="22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F6D2"/>
    <a:srgbClr val="CC94D5"/>
    <a:srgbClr val="FCA558"/>
    <a:srgbClr val="FEF87E"/>
    <a:srgbClr val="7CB342"/>
    <a:srgbClr val="BFDCA0"/>
    <a:srgbClr val="3E2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A1EA09-A1C0-442A-15F7-E04339CBE511}" v="6" dt="2026-08-26T14:29:56.834"/>
    <p1510:client id="{9AA1708F-BB41-4135-85D5-2B1EF1CC9B23}" v="4" dt="2026-08-26T15:03:26.9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34" d="100"/>
          <a:sy n="34" d="100"/>
        </p:scale>
        <p:origin x="52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misore, Shannon L. (CDC/NCEH/DEHSP)" userId="S::hyl5@cdc.gov::5921db0e-f2c8-4d85-a0b1-d2d075371b42" providerId="AD" clId="Web-{10A1EA09-A1C0-442A-15F7-E04339CBE511}"/>
    <pc:docChg chg="modSld">
      <pc:chgData name="Omisore, Shannon L. (CDC/NCEH/DEHSP)" userId="S::hyl5@cdc.gov::5921db0e-f2c8-4d85-a0b1-d2d075371b42" providerId="AD" clId="Web-{10A1EA09-A1C0-442A-15F7-E04339CBE511}" dt="2026-08-26T14:29:56.834" v="2" actId="20577"/>
      <pc:docMkLst>
        <pc:docMk/>
      </pc:docMkLst>
      <pc:sldChg chg="modSp">
        <pc:chgData name="Omisore, Shannon L. (CDC/NCEH/DEHSP)" userId="S::hyl5@cdc.gov::5921db0e-f2c8-4d85-a0b1-d2d075371b42" providerId="AD" clId="Web-{10A1EA09-A1C0-442A-15F7-E04339CBE511}" dt="2026-08-26T14:29:56.834" v="2" actId="20577"/>
        <pc:sldMkLst>
          <pc:docMk/>
          <pc:sldMk cId="4227211757" sldId="258"/>
        </pc:sldMkLst>
        <pc:spChg chg="mod">
          <ac:chgData name="Omisore, Shannon L. (CDC/NCEH/DEHSP)" userId="S::hyl5@cdc.gov::5921db0e-f2c8-4d85-a0b1-d2d075371b42" providerId="AD" clId="Web-{10A1EA09-A1C0-442A-15F7-E04339CBE511}" dt="2026-08-26T14:29:56.834" v="2" actId="20577"/>
          <ac:spMkLst>
            <pc:docMk/>
            <pc:sldMk cId="4227211757" sldId="258"/>
            <ac:spMk id="21" creationId="{987DFDFD-2059-751A-649C-A5D9A1671B6B}"/>
          </ac:spMkLst>
        </pc:spChg>
      </pc:sldChg>
    </pc:docChg>
  </pc:docChgLst>
  <pc:docChgLst>
    <pc:chgData name="Murphy, Andy (CDC/NCEH/DEHSP) (CTR)" userId="beb270c9-c70c-4c63-a907-fecdeb189130" providerId="ADAL" clId="{F96B81AD-9D52-439E-82C8-2F7CAE1BF736}"/>
    <pc:docChg chg="undo custSel modSld modMainMaster">
      <pc:chgData name="Murphy, Andy (CDC/NCEH/DEHSP) (CTR)" userId="beb270c9-c70c-4c63-a907-fecdeb189130" providerId="ADAL" clId="{F96B81AD-9D52-439E-82C8-2F7CAE1BF736}" dt="2026-08-26T15:03:26.906" v="7"/>
      <pc:docMkLst>
        <pc:docMk/>
      </pc:docMkLst>
      <pc:sldChg chg="modSp mod">
        <pc:chgData name="Murphy, Andy (CDC/NCEH/DEHSP) (CTR)" userId="beb270c9-c70c-4c63-a907-fecdeb189130" providerId="ADAL" clId="{F96B81AD-9D52-439E-82C8-2F7CAE1BF736}" dt="2026-08-26T15:02:43.291" v="3" actId="1076"/>
        <pc:sldMkLst>
          <pc:docMk/>
          <pc:sldMk cId="4227211757" sldId="258"/>
        </pc:sldMkLst>
        <pc:spChg chg="mod">
          <ac:chgData name="Murphy, Andy (CDC/NCEH/DEHSP) (CTR)" userId="beb270c9-c70c-4c63-a907-fecdeb189130" providerId="ADAL" clId="{F96B81AD-9D52-439E-82C8-2F7CAE1BF736}" dt="2026-08-26T15:02:43.291" v="3" actId="1076"/>
          <ac:spMkLst>
            <pc:docMk/>
            <pc:sldMk cId="4227211757" sldId="258"/>
            <ac:spMk id="20" creationId="{6152784B-BF93-E9E8-7CBC-241882E06CC0}"/>
          </ac:spMkLst>
        </pc:spChg>
        <pc:spChg chg="mod">
          <ac:chgData name="Murphy, Andy (CDC/NCEH/DEHSP) (CTR)" userId="beb270c9-c70c-4c63-a907-fecdeb189130" providerId="ADAL" clId="{F96B81AD-9D52-439E-82C8-2F7CAE1BF736}" dt="2026-08-26T15:02:43.291" v="3" actId="1076"/>
          <ac:spMkLst>
            <pc:docMk/>
            <pc:sldMk cId="4227211757" sldId="258"/>
            <ac:spMk id="21" creationId="{987DFDFD-2059-751A-649C-A5D9A1671B6B}"/>
          </ac:spMkLst>
        </pc:spChg>
      </pc:sldChg>
      <pc:sldMasterChg chg="setBg modSldLayout">
        <pc:chgData name="Murphy, Andy (CDC/NCEH/DEHSP) (CTR)" userId="beb270c9-c70c-4c63-a907-fecdeb189130" providerId="ADAL" clId="{F96B81AD-9D52-439E-82C8-2F7CAE1BF736}" dt="2026-08-26T15:03:26.906" v="7"/>
        <pc:sldMasterMkLst>
          <pc:docMk/>
          <pc:sldMasterMk cId="539788298" sldId="2147483650"/>
        </pc:sldMasterMkLst>
        <pc:sldLayoutChg chg="setBg">
          <pc:chgData name="Murphy, Andy (CDC/NCEH/DEHSP) (CTR)" userId="beb270c9-c70c-4c63-a907-fecdeb189130" providerId="ADAL" clId="{F96B81AD-9D52-439E-82C8-2F7CAE1BF736}" dt="2026-08-26T15:03:26.906" v="7"/>
          <pc:sldLayoutMkLst>
            <pc:docMk/>
            <pc:sldMasterMk cId="539788298" sldId="2147483650"/>
            <pc:sldLayoutMk cId="2798114317" sldId="214748365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>
            <a:alphaModFix amt="9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8114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9788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873FC-745B-88AF-0362-BF6954987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6E4F47A-A3FB-5DE4-F393-B2F77DD3D34A}"/>
              </a:ext>
            </a:extLst>
          </p:cNvPr>
          <p:cNvSpPr txBox="1"/>
          <p:nvPr/>
        </p:nvSpPr>
        <p:spPr>
          <a:xfrm>
            <a:off x="1338144" y="77832"/>
            <a:ext cx="12563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NATIONAL LEAD POISONING PREVENTION WEEK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3ABD50-59DE-FFD4-F772-28B974EB1A84}"/>
              </a:ext>
            </a:extLst>
          </p:cNvPr>
          <p:cNvSpPr txBox="1"/>
          <p:nvPr/>
        </p:nvSpPr>
        <p:spPr>
          <a:xfrm>
            <a:off x="4512976" y="778460"/>
            <a:ext cx="6214047" cy="437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sz="3600" b="1" dirty="0">
                <a:solidFill>
                  <a:srgbClr val="1336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OCTOBER 25–31, 2026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3AFA817-FA8E-2A64-5C29-7210A7CD7E25}"/>
              </a:ext>
            </a:extLst>
          </p:cNvPr>
          <p:cNvGrpSpPr/>
          <p:nvPr/>
        </p:nvGrpSpPr>
        <p:grpSpPr>
          <a:xfrm>
            <a:off x="3352616" y="1601743"/>
            <a:ext cx="2199190" cy="2259043"/>
            <a:chOff x="439839" y="2365317"/>
            <a:chExt cx="2199190" cy="225904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FA84F19-C76E-D772-575B-B67292DA3987}"/>
                </a:ext>
              </a:extLst>
            </p:cNvPr>
            <p:cNvSpPr txBox="1"/>
            <p:nvPr/>
          </p:nvSpPr>
          <p:spPr>
            <a:xfrm>
              <a:off x="439839" y="2749491"/>
              <a:ext cx="2199190" cy="1874869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>
                  <a:gd name="adj" fmla="val 2492021"/>
                </a:avLst>
              </a:prstTxWarp>
              <a:no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2800" b="1" dirty="0">
                  <a:solidFill>
                    <a:srgbClr val="DDD04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Facts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9F9471B-F4D5-471B-799F-1DCBB2ECED91}"/>
                </a:ext>
              </a:extLst>
            </p:cNvPr>
            <p:cNvSpPr txBox="1"/>
            <p:nvPr/>
          </p:nvSpPr>
          <p:spPr>
            <a:xfrm>
              <a:off x="575199" y="2365317"/>
              <a:ext cx="1928470" cy="1920520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>
                  <a:gd name="adj" fmla="val 3564278"/>
                </a:avLst>
              </a:prstTxWarp>
              <a:no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2800" b="1" dirty="0">
                  <a:solidFill>
                    <a:srgbClr val="DDD04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Get the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C632F70-C599-08C1-A359-394B8428471F}"/>
              </a:ext>
            </a:extLst>
          </p:cNvPr>
          <p:cNvGrpSpPr/>
          <p:nvPr/>
        </p:nvGrpSpPr>
        <p:grpSpPr>
          <a:xfrm>
            <a:off x="6408902" y="1530893"/>
            <a:ext cx="2143569" cy="2279000"/>
            <a:chOff x="2774389" y="2169464"/>
            <a:chExt cx="2199190" cy="227900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8085E78-9171-EB85-74C8-D110A726335B}"/>
                </a:ext>
              </a:extLst>
            </p:cNvPr>
            <p:cNvSpPr txBox="1"/>
            <p:nvPr/>
          </p:nvSpPr>
          <p:spPr>
            <a:xfrm>
              <a:off x="2774389" y="2573595"/>
              <a:ext cx="2199190" cy="1874869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>
                  <a:gd name="adj" fmla="val 2699297"/>
                </a:avLst>
              </a:prstTxWarp>
              <a:no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2800" b="1" dirty="0">
                  <a:solidFill>
                    <a:srgbClr val="DDD04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Child Tested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129B8CA-1EE2-AA87-D5D9-EC1F81E27E56}"/>
                </a:ext>
              </a:extLst>
            </p:cNvPr>
            <p:cNvSpPr txBox="1"/>
            <p:nvPr/>
          </p:nvSpPr>
          <p:spPr>
            <a:xfrm>
              <a:off x="2896958" y="2169464"/>
              <a:ext cx="1928470" cy="1974850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>
                  <a:gd name="adj" fmla="val 3552183"/>
                </a:avLst>
              </a:prstTxWarp>
              <a:no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2800" b="1" dirty="0">
                  <a:solidFill>
                    <a:srgbClr val="DDD04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Get Your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522391B-04A6-00F9-857F-309446B707EF}"/>
              </a:ext>
            </a:extLst>
          </p:cNvPr>
          <p:cNvGrpSpPr/>
          <p:nvPr/>
        </p:nvGrpSpPr>
        <p:grpSpPr>
          <a:xfrm>
            <a:off x="9688195" y="1519900"/>
            <a:ext cx="2077655" cy="2311025"/>
            <a:chOff x="5108939" y="2149013"/>
            <a:chExt cx="2199190" cy="231102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A486FB8-0756-F703-FCF3-E15C75FAF95A}"/>
                </a:ext>
              </a:extLst>
            </p:cNvPr>
            <p:cNvSpPr txBox="1"/>
            <p:nvPr/>
          </p:nvSpPr>
          <p:spPr>
            <a:xfrm>
              <a:off x="5108939" y="2585169"/>
              <a:ext cx="2199190" cy="1874869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>
                  <a:gd name="adj" fmla="val 2492021"/>
                </a:avLst>
              </a:prstTxWarp>
              <a:no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2800" b="1" dirty="0">
                  <a:solidFill>
                    <a:srgbClr val="DDD04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Home Tested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12E9735-CF1C-6B89-4ACF-100384F5D728}"/>
                </a:ext>
              </a:extLst>
            </p:cNvPr>
            <p:cNvSpPr txBox="1"/>
            <p:nvPr/>
          </p:nvSpPr>
          <p:spPr>
            <a:xfrm>
              <a:off x="5244298" y="2149013"/>
              <a:ext cx="1928470" cy="1974850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>
                  <a:gd name="adj" fmla="val 3544497"/>
                </a:avLst>
              </a:prstTxWarp>
              <a:no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2800" b="1" dirty="0">
                  <a:solidFill>
                    <a:srgbClr val="DDD04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Get Your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6152784B-BF93-E9E8-7CBC-241882E06CC0}"/>
              </a:ext>
            </a:extLst>
          </p:cNvPr>
          <p:cNvSpPr txBox="1"/>
          <p:nvPr/>
        </p:nvSpPr>
        <p:spPr>
          <a:xfrm>
            <a:off x="8162676" y="4764196"/>
            <a:ext cx="6214047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isometricOffAxis1Right">
                <a:rot lat="600000" lon="21000000" rev="0"/>
              </a:camera>
              <a:lightRig rig="threePt" dir="t"/>
            </a:scene3d>
          </a:bodyPr>
          <a:lstStyle/>
          <a:p>
            <a:pPr algn="ctr"/>
            <a:r>
              <a:rPr lang="en-US" sz="6600" dirty="0">
                <a:ln w="31750">
                  <a:solidFill>
                    <a:srgbClr val="DDD045"/>
                  </a:solidFill>
                </a:ln>
                <a:effectLst>
                  <a:outerShdw dist="101600" dir="8400000" algn="r" rotWithShape="0">
                    <a:srgbClr val="DE8045"/>
                  </a:outerShdw>
                </a:effectLst>
                <a:latin typeface="+mj-lt"/>
              </a:rPr>
              <a:t>BE A HERO!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87DFDFD-2059-751A-649C-A5D9A1671B6B}"/>
              </a:ext>
            </a:extLst>
          </p:cNvPr>
          <p:cNvSpPr txBox="1"/>
          <p:nvPr/>
        </p:nvSpPr>
        <p:spPr>
          <a:xfrm>
            <a:off x="7773141" y="5677988"/>
            <a:ext cx="7039313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  <a:scene3d>
              <a:camera prst="orthographicFront">
                <a:rot lat="600000" lon="21000000" rev="0"/>
              </a:camera>
              <a:lightRig rig="threePt" dir="t"/>
            </a:scene3d>
          </a:bodyPr>
          <a:lstStyle/>
          <a:p>
            <a:pPr algn="ctr"/>
            <a:r>
              <a:rPr lang="en-US" sz="3200" b="1" dirty="0">
                <a:solidFill>
                  <a:srgbClr val="DDD045"/>
                </a:solidFill>
              </a:rPr>
              <a:t>KEEP KIDS SAFE FROM LEAD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5069EE3-15A7-075C-2DDC-1653612E8262}"/>
              </a:ext>
            </a:extLst>
          </p:cNvPr>
          <p:cNvSpPr txBox="1"/>
          <p:nvPr/>
        </p:nvSpPr>
        <p:spPr>
          <a:xfrm>
            <a:off x="8162676" y="7606430"/>
            <a:ext cx="2199189" cy="529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00"/>
              </a:lnSpc>
              <a:spcAft>
                <a:spcPts val="1200"/>
              </a:spcAft>
            </a:pPr>
            <a:r>
              <a:rPr lang="en-US" sz="2000" b="1" dirty="0">
                <a:solidFill>
                  <a:srgbClr val="133667"/>
                </a:solidFill>
                <a:cs typeface="Arial" panose="020B0604020202020204" pitchFamily="34" charset="0"/>
              </a:rPr>
              <a:t>#LeadFreeKids</a:t>
            </a:r>
          </a:p>
          <a:p>
            <a:pPr>
              <a:lnSpc>
                <a:spcPts val="1000"/>
              </a:lnSpc>
            </a:pPr>
            <a:r>
              <a:rPr lang="en-US" sz="2000" b="1" dirty="0">
                <a:solidFill>
                  <a:srgbClr val="133667"/>
                </a:solidFill>
                <a:cs typeface="Arial" panose="020B0604020202020204" pitchFamily="34" charset="0"/>
              </a:rPr>
              <a:t>#NLPPW2025</a:t>
            </a:r>
          </a:p>
        </p:txBody>
      </p:sp>
    </p:spTree>
    <p:extLst>
      <p:ext uri="{BB962C8B-B14F-4D97-AF65-F5344CB8AC3E}">
        <p14:creationId xmlns:p14="http://schemas.microsoft.com/office/powerpoint/2010/main" val="422721175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4">
      <a:majorFont>
        <a:latin typeface="Cooper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haredContentType xmlns="Microsoft.SharePoint.Taxonomy.ContentTypeSync" SourceId="29f62856-1543-49d4-a736-4569d363f533" ContentTypeId="0x0101" PreviousValue="false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D1FF704560E864C95E9651F0E5EE9D2" ma:contentTypeVersion="13" ma:contentTypeDescription="Create a new document." ma:contentTypeScope="" ma:versionID="edbb2a3dabbcf1ba764a91ce933722fc">
  <xsd:schema xmlns:xsd="http://www.w3.org/2001/XMLSchema" xmlns:xs="http://www.w3.org/2001/XMLSchema" xmlns:p="http://schemas.microsoft.com/office/2006/metadata/properties" xmlns:ns1="http://schemas.microsoft.com/sharepoint/v3" xmlns:ns2="4ffa91fb-a0ff-4ac5-b2db-65c790d184a4" xmlns:ns3="http://schemas.microsoft.com/sharepoint.v3" xmlns:ns4="http://schemas.microsoft.com/sharepoint/v3/fields" xmlns:ns5="d329a7cb-a26a-4a2a-b3c0-532d4db30699" targetNamespace="http://schemas.microsoft.com/office/2006/metadata/properties" ma:root="true" ma:fieldsID="1c24b1fdf915a0b3e541a43c66762eab" ns1:_="" ns2:_="" ns3:_="" ns4:_="" ns5:_="">
    <xsd:import namespace="http://schemas.microsoft.com/sharepoint/v3"/>
    <xsd:import namespace="4ffa91fb-a0ff-4ac5-b2db-65c790d184a4"/>
    <xsd:import namespace="http://schemas.microsoft.com/sharepoint.v3"/>
    <xsd:import namespace="http://schemas.microsoft.com/sharepoint/v3/fields"/>
    <xsd:import namespace="d329a7cb-a26a-4a2a-b3c0-532d4db30699"/>
    <xsd:element name="properties">
      <xsd:complexType>
        <xsd:sequence>
          <xsd:element name="documentManagement">
            <xsd:complexType>
              <xsd:all>
                <xsd:element ref="ns2:Document_x0020_Creation_x0020_Date" minOccurs="0"/>
                <xsd:element ref="ns2:Creator" minOccurs="0"/>
                <xsd:element ref="ns2:EPA_x0020_Office" minOccurs="0"/>
                <xsd:element ref="ns2:Record" minOccurs="0"/>
                <xsd:element ref="ns3:CategoryDescription" minOccurs="0"/>
                <xsd:element ref="ns2:Identifier" minOccurs="0"/>
                <xsd:element ref="ns2:EPA_x0020_Contributor" minOccurs="0"/>
                <xsd:element ref="ns2:External_x0020_Contributor" minOccurs="0"/>
                <xsd:element ref="ns4:_Coverage" minOccurs="0"/>
                <xsd:element ref="ns2:EPA_x0020_Related_x0020_Documents" minOccurs="0"/>
                <xsd:element ref="ns4:_Source" minOccurs="0"/>
                <xsd:element ref="ns2:Rights" minOccurs="0"/>
                <xsd:element ref="ns1:Language" minOccurs="0"/>
                <xsd:element ref="ns2:j747ac98061d40f0aa7bd47e1db5675d" minOccurs="0"/>
                <xsd:element ref="ns2:TaxKeywordTaxHTField" minOccurs="0"/>
                <xsd:element ref="ns2:TaxCatchAllLabel" minOccurs="0"/>
                <xsd:element ref="ns2:TaxCatchAll" minOccurs="0"/>
                <xsd:element ref="ns5:MediaServiceMetadata" minOccurs="0"/>
                <xsd:element ref="ns5:MediaServiceFastMetadata" minOccurs="0"/>
                <xsd:element ref="ns5:MediaServiceSearchProperties" minOccurs="0"/>
                <xsd:element ref="ns5:MediaServiceObjectDetectorVersions" minOccurs="0"/>
                <xsd:element ref="ns5:lcf76f155ced4ddcb4097134ff3c332f" minOccurs="0"/>
                <xsd:element ref="ns5:MediaServiceDateTaken" minOccurs="0"/>
                <xsd:element ref="ns5:MediaServiceOCR" minOccurs="0"/>
                <xsd:element ref="ns5:MediaServiceGenerationTime" minOccurs="0"/>
                <xsd:element ref="ns5:MediaServiceEventHashCode" minOccurs="0"/>
                <xsd:element ref="ns5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Language" ma:index="17" nillable="true" ma:displayName="Language" ma:default="English" ma:description="Select the document language from the drop down." ma:format="Dropdown" ma:internalName="Language" ma:readOnly="false">
      <xsd:simpleType>
        <xsd:restriction base="dms:Choice">
          <xsd:enumeration value="Arabic (Saudi Arabia)"/>
          <xsd:enumeration value="Bulgarian (Bulgaria)"/>
          <xsd:enumeration value="Chinese (Hong Kong S.A.R.)"/>
          <xsd:enumeration value="Chinese (People's Republic of China)"/>
          <xsd:enumeration value="Chinese (Taiwan)"/>
          <xsd:enumeration value="Croatian (Croatia)"/>
          <xsd:enumeration value="Czech (Czech Republic)"/>
          <xsd:enumeration value="Danish (Denmark)"/>
          <xsd:enumeration value="Dutch (Netherlands)"/>
          <xsd:enumeration value="English"/>
          <xsd:enumeration value="Estonian (Estonia)"/>
          <xsd:enumeration value="Finnish (Finland)"/>
          <xsd:enumeration value="French (France)"/>
          <xsd:enumeration value="German (Germany)"/>
          <xsd:enumeration value="Greek (Greece)"/>
          <xsd:enumeration value="Hebrew (Israel)"/>
          <xsd:enumeration value="Hindi (India)"/>
          <xsd:enumeration value="Hungarian (Hungary)"/>
          <xsd:enumeration value="Indonesian (Indonesia)"/>
          <xsd:enumeration value="Italian (Italy)"/>
          <xsd:enumeration value="Japanese (Japan)"/>
          <xsd:enumeration value="Korean (Korea)"/>
          <xsd:enumeration value="Latvian (Latvia)"/>
          <xsd:enumeration value="Lithuanian (Lithuania)"/>
          <xsd:enumeration value="Malay (Malaysia)"/>
          <xsd:enumeration value="Norwegian (Bokmal) (Norway)"/>
          <xsd:enumeration value="Polish (Poland)"/>
          <xsd:enumeration value="Portuguese (Brazil)"/>
          <xsd:enumeration value="Portuguese (Portugal)"/>
          <xsd:enumeration value="Romanian (Romania)"/>
          <xsd:enumeration value="Russian (Russia)"/>
          <xsd:enumeration value="Serbian (Latin) (Serbia)"/>
          <xsd:enumeration value="Slovak (Slovakia)"/>
          <xsd:enumeration value="Slovenian (Slovenia)"/>
          <xsd:enumeration value="Spanish (Spain)"/>
          <xsd:enumeration value="Swedish (Sweden)"/>
          <xsd:enumeration value="Thai (Thailand)"/>
          <xsd:enumeration value="Turkish (Turkey)"/>
          <xsd:enumeration value="Ukrainian (Ukraine)"/>
          <xsd:enumeration value="Urdu (Islamic Republic of Pakistan)"/>
          <xsd:enumeration value="Vietnamese (Vietnam)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fa91fb-a0ff-4ac5-b2db-65c790d184a4" elementFormDefault="qualified">
    <xsd:import namespace="http://schemas.microsoft.com/office/2006/documentManagement/types"/>
    <xsd:import namespace="http://schemas.microsoft.com/office/infopath/2007/PartnerControls"/>
    <xsd:element name="Document_x0020_Creation_x0020_Date" ma:index="2" nillable="true" ma:displayName="Document Date" ma:default="[today]" ma:description="Enter the date this document was last modified. The upload date has been entered by default." ma:format="DateOnly" ma:internalName="Document_x0020_Creation_x0020_Date" ma:readOnly="false">
      <xsd:simpleType>
        <xsd:restriction base="dms:DateTime"/>
      </xsd:simpleType>
    </xsd:element>
    <xsd:element name="Creator" ma:index="3" nillable="true" ma:displayName="Creator" ma:description="Enter the person primarily responsible for the document. The name of the person uploading the document has been entered by default." ma:list="UserInfo" ma:SharePointGroup="0" ma:internalName="Creato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PA_x0020_Office" ma:index="4" nillable="true" ma:displayName="EPA Office" ma:description="Enter the EPA organization primarily responsible for the document. The office of the person uploading the document has been entered by default." ma:internalName="EPA_x0020_Office" ma:readOnly="false">
      <xsd:simpleType>
        <xsd:restriction base="dms:Text">
          <xsd:maxLength value="255"/>
        </xsd:restriction>
      </xsd:simpleType>
    </xsd:element>
    <xsd:element name="Record" ma:index="5" nillable="true" ma:displayName="Record" ma:default="Shared" ma:description="For documents that provide evidence of EPA decisions and actions, select &quot;Shared&quot; (open access) or &quot;Private&quot; (restricted access)." ma:format="Dropdown" ma:internalName="Record" ma:readOnly="false">
      <xsd:simpleType>
        <xsd:restriction base="dms:Choice">
          <xsd:enumeration value="None"/>
          <xsd:enumeration value="Shared"/>
          <xsd:enumeration value="Private"/>
        </xsd:restriction>
      </xsd:simpleType>
    </xsd:element>
    <xsd:element name="Identifier" ma:index="9" nillable="true" ma:displayName="Identifier" ma:description="Enter all EPA identification numbers applicable to this document, one on each line." ma:internalName="Identifier" ma:readOnly="false">
      <xsd:simpleType>
        <xsd:restriction base="dms:Note">
          <xsd:maxLength value="255"/>
        </xsd:restriction>
      </xsd:simpleType>
    </xsd:element>
    <xsd:element name="EPA_x0020_Contributor" ma:index="11" nillable="true" ma:displayName="EPA Contributor" ma:description="Enter an EPA person who contributed to the creation of the document but is not the primary author." ma:list="UserInfo" ma:SharePointGroup="0" ma:internalName="EPA_x0020_Contributo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xternal_x0020_Contributor" ma:index="12" nillable="true" ma:displayName="External Contributor" ma:description="Enter a non-EPA person who contributed to the creation of the document but is not the primary author." ma:internalName="External_x0020_Contributor" ma:readOnly="false">
      <xsd:simpleType>
        <xsd:restriction base="dms:Note">
          <xsd:maxLength value="255"/>
        </xsd:restriction>
      </xsd:simpleType>
    </xsd:element>
    <xsd:element name="EPA_x0020_Related_x0020_Documents" ma:index="14" nillable="true" ma:displayName="Other Related Documents" ma:description="Enter any related document." ma:internalName="EPA_x0020_Related_x0020_Documents" ma:readOnly="false">
      <xsd:simpleType>
        <xsd:restriction base="dms:Note">
          <xsd:maxLength value="255"/>
        </xsd:restriction>
      </xsd:simpleType>
    </xsd:element>
    <xsd:element name="Rights" ma:index="16" nillable="true" ma:displayName="Rights" ma:description="Enter information about intellectual property rights held over the document (e.g. copyright, patent, trademark)." ma:internalName="Rights" ma:readOnly="false">
      <xsd:simpleType>
        <xsd:restriction base="dms:Note">
          <xsd:maxLength value="255"/>
        </xsd:restriction>
      </xsd:simpleType>
    </xsd:element>
    <xsd:element name="j747ac98061d40f0aa7bd47e1db5675d" ma:index="19" nillable="true" ma:taxonomy="true" ma:internalName="j747ac98061d40f0aa7bd47e1db5675d" ma:taxonomyFieldName="Document_x0020_Type" ma:displayName="Document Type" ma:readOnly="false" ma:default="" ma:fieldId="{3747ac98-061d-40f0-aa7b-d47e1db5675d}" ma:sspId="29f62856-1543-49d4-a736-4569d363f533" ma:termSetId="e06cd6a9-a175-4da0-81cb-8dba7aa394a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21" nillable="true" ma:taxonomy="true" ma:internalName="TaxKeywordTaxHTField" ma:taxonomyFieldName="TaxKeyword" ma:displayName="Enterprise Keywords" ma:readOnly="false" ma:fieldId="{23f27201-bee3-471e-b2e7-b64fd8b7ca38}" ma:taxonomyMulti="true" ma:sspId="29f62856-1543-49d4-a736-4569d363f533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Label" ma:index="23" nillable="true" ma:displayName="Taxonomy Catch All Column1" ma:hidden="true" ma:list="{fcab1c95-5963-4f7e-bece-3152e8730f82}" ma:internalName="TaxCatchAllLabel" ma:readOnly="true" ma:showField="CatchAllDataLabel" ma:web="6edc731b-fd19-41f8-963d-76737410b9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24" nillable="true" ma:displayName="Taxonomy Catch All Column" ma:hidden="true" ma:list="{fcab1c95-5963-4f7e-bece-3152e8730f82}" ma:internalName="TaxCatchAll" ma:showField="CatchAllData" ma:web="6edc731b-fd19-41f8-963d-76737410b9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.v3" elementFormDefault="qualified">
    <xsd:import namespace="http://schemas.microsoft.com/office/2006/documentManagement/types"/>
    <xsd:import namespace="http://schemas.microsoft.com/office/infopath/2007/PartnerControls"/>
    <xsd:element name="CategoryDescription" ma:index="6" nillable="true" ma:displayName="Description" ma:description="Enter a brief description." ma:internalName="CategoryDescription" ma:readOnly="fals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Coverage" ma:index="13" nillable="true" ma:displayName="Coverage" ma:description="Enter the geographic location, jurisdiction, or time period for which the document is relevant." ma:internalName="_Coverage" ma:readOnly="false">
      <xsd:simpleType>
        <xsd:restriction base="dms:Text">
          <xsd:maxLength value="255"/>
        </xsd:restriction>
      </xsd:simpleType>
    </xsd:element>
    <xsd:element name="_Source" ma:index="15" nillable="true" ma:displayName="Source" ma:description="Enter a source from which the document is derived." ma:internalName="_Source" ma:readOnly="fals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29a7cb-a26a-4a2a-b3c0-532d4db306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3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33" nillable="true" ma:taxonomy="true" ma:internalName="lcf76f155ced4ddcb4097134ff3c332f" ma:taxonomyFieldName="MediaServiceImageTags" ma:displayName="Image Tags" ma:readOnly="false" ma:fieldId="{5cf76f15-5ced-4ddc-b409-7134ff3c332f}" ma:taxonomyMulti="true" ma:sspId="29f62856-1543-49d4-a736-4569d363f5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3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3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3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5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ffa91fb-a0ff-4ac5-b2db-65c790d184a4" xsi:nil="true"/>
    <lcf76f155ced4ddcb4097134ff3c332f xmlns="d329a7cb-a26a-4a2a-b3c0-532d4db30699">
      <Terms xmlns="http://schemas.microsoft.com/office/infopath/2007/PartnerControls"/>
    </lcf76f155ced4ddcb4097134ff3c332f>
    <_Source xmlns="http://schemas.microsoft.com/sharepoint/v3/fields" xsi:nil="true"/>
    <Language xmlns="http://schemas.microsoft.com/sharepoint/v3">English</Language>
    <j747ac98061d40f0aa7bd47e1db5675d xmlns="4ffa91fb-a0ff-4ac5-b2db-65c790d184a4">
      <Terms xmlns="http://schemas.microsoft.com/office/infopath/2007/PartnerControls"/>
    </j747ac98061d40f0aa7bd47e1db5675d>
    <External_x0020_Contributor xmlns="4ffa91fb-a0ff-4ac5-b2db-65c790d184a4" xsi:nil="true"/>
    <TaxKeywordTaxHTField xmlns="4ffa91fb-a0ff-4ac5-b2db-65c790d184a4">
      <Terms xmlns="http://schemas.microsoft.com/office/infopath/2007/PartnerControls"/>
    </TaxKeywordTaxHTField>
    <Record xmlns="4ffa91fb-a0ff-4ac5-b2db-65c790d184a4">Shared</Record>
    <Rights xmlns="4ffa91fb-a0ff-4ac5-b2db-65c790d184a4" xsi:nil="true"/>
    <Document_x0020_Creation_x0020_Date xmlns="4ffa91fb-a0ff-4ac5-b2db-65c790d184a4">2025-09-05T13:10:31+00:00</Document_x0020_Creation_x0020_Date>
    <EPA_x0020_Office xmlns="4ffa91fb-a0ff-4ac5-b2db-65c790d184a4" xsi:nil="true"/>
    <CategoryDescription xmlns="http://schemas.microsoft.com/sharepoint.v3" xsi:nil="true"/>
    <Identifier xmlns="4ffa91fb-a0ff-4ac5-b2db-65c790d184a4" xsi:nil="true"/>
    <_Coverage xmlns="http://schemas.microsoft.com/sharepoint/v3/fields" xsi:nil="true"/>
    <Creator xmlns="4ffa91fb-a0ff-4ac5-b2db-65c790d184a4">
      <UserInfo>
        <DisplayName/>
        <AccountId xsi:nil="true"/>
        <AccountType/>
      </UserInfo>
    </Creator>
    <EPA_x0020_Related_x0020_Documents xmlns="4ffa91fb-a0ff-4ac5-b2db-65c790d184a4" xsi:nil="true"/>
    <EPA_x0020_Contributor xmlns="4ffa91fb-a0ff-4ac5-b2db-65c790d184a4">
      <UserInfo>
        <DisplayName/>
        <AccountId xsi:nil="true"/>
        <AccountType/>
      </UserInfo>
    </EPA_x0020_Contributor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962FB3D-7789-4D29-854F-1B5791E16749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029F64D2-5CFA-476B-9223-8729F77883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ffa91fb-a0ff-4ac5-b2db-65c790d184a4"/>
    <ds:schemaRef ds:uri="http://schemas.microsoft.com/sharepoint.v3"/>
    <ds:schemaRef ds:uri="http://schemas.microsoft.com/sharepoint/v3/fields"/>
    <ds:schemaRef ds:uri="d329a7cb-a26a-4a2a-b3c0-532d4db3069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190D226-1546-439B-8EF5-AA4D9B638FB4}">
  <ds:schemaRefs>
    <ds:schemaRef ds:uri="http://schemas.microsoft.com/office/2006/metadata/properties"/>
    <ds:schemaRef ds:uri="http://schemas.microsoft.com/office/infopath/2007/PartnerControls"/>
    <ds:schemaRef ds:uri="534c72ee-ec8c-47d8-8592-81323cc46f5d"/>
    <ds:schemaRef ds:uri="b0456a35-866f-4ad3-8015-9d10c933a79a"/>
    <ds:schemaRef ds:uri="4ffa91fb-a0ff-4ac5-b2db-65c790d184a4"/>
    <ds:schemaRef ds:uri="d329a7cb-a26a-4a2a-b3c0-532d4db30699"/>
    <ds:schemaRef ds:uri="http://schemas.microsoft.com/sharepoint/v3/fields"/>
    <ds:schemaRef ds:uri="http://schemas.microsoft.com/sharepoint/v3"/>
    <ds:schemaRef ds:uri="http://schemas.microsoft.com/sharepoint.v3"/>
  </ds:schemaRefs>
</ds:datastoreItem>
</file>

<file path=customXml/itemProps4.xml><?xml version="1.0" encoding="utf-8"?>
<ds:datastoreItem xmlns:ds="http://schemas.openxmlformats.org/officeDocument/2006/customXml" ds:itemID="{C615C5DB-CC55-4706-9725-BBF7D93D0B1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449</TotalTime>
  <Words>33</Words>
  <Application>Microsoft Office PowerPoint</Application>
  <PresentationFormat>Custom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Custom Design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Freshly, Meggan (US)</dc:creator>
  <cp:lastModifiedBy>Murphy, Andy (CDC/NCEH/DEHSP) (CTR)</cp:lastModifiedBy>
  <cp:revision>13</cp:revision>
  <dcterms:created xsi:type="dcterms:W3CDTF">2022-05-25T19:31:39Z</dcterms:created>
  <dcterms:modified xsi:type="dcterms:W3CDTF">2026-08-26T15:03:27Z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0x0101007D1FF704560E864C95E9651F0E5EE9D2</vt:lpwstr>
  </property>
  <property fmtid="{D5CDD505-2E9C-101B-9397-08002B2CF9AE}" pid="3" name="MediaServiceImageTags">
    <vt:lpwstr/>
  </property>
  <property fmtid="{D5CDD505-2E9C-101B-9397-08002B2CF9AE}" pid="4" name="MSIP_Label_7b94a7b8-f06c-4dfe-bdcc-9b548fd58c31_Enabled">
    <vt:lpwstr>true</vt:lpwstr>
  </property>
  <property fmtid="{D5CDD505-2E9C-101B-9397-08002B2CF9AE}" pid="5" name="MSIP_Label_7b94a7b8-f06c-4dfe-bdcc-9b548fd58c31_SetDate">
    <vt:lpwstr>2026-08-26T13:40:02Z</vt:lpwstr>
  </property>
  <property fmtid="{D5CDD505-2E9C-101B-9397-08002B2CF9AE}" pid="6" name="MSIP_Label_7b94a7b8-f06c-4dfe-bdcc-9b548fd58c31_Method">
    <vt:lpwstr>Privileged</vt:lpwstr>
  </property>
  <property fmtid="{D5CDD505-2E9C-101B-9397-08002B2CF9AE}" pid="7" name="MSIP_Label_7b94a7b8-f06c-4dfe-bdcc-9b548fd58c31_Name">
    <vt:lpwstr>7b94a7b8-f06c-4dfe-bdcc-9b548fd58c31</vt:lpwstr>
  </property>
  <property fmtid="{D5CDD505-2E9C-101B-9397-08002B2CF9AE}" pid="8" name="MSIP_Label_7b94a7b8-f06c-4dfe-bdcc-9b548fd58c31_SiteId">
    <vt:lpwstr>9ce70869-60db-44fd-abe8-d2767077fc8f</vt:lpwstr>
  </property>
  <property fmtid="{D5CDD505-2E9C-101B-9397-08002B2CF9AE}" pid="9" name="MSIP_Label_7b94a7b8-f06c-4dfe-bdcc-9b548fd58c31_ActionId">
    <vt:lpwstr>15c92ccc-6f5a-4e5c-a424-ad3e843803a7</vt:lpwstr>
  </property>
  <property fmtid="{D5CDD505-2E9C-101B-9397-08002B2CF9AE}" pid="10" name="MSIP_Label_7b94a7b8-f06c-4dfe-bdcc-9b548fd58c31_ContentBits">
    <vt:lpwstr>0</vt:lpwstr>
  </property>
  <property fmtid="{D5CDD505-2E9C-101B-9397-08002B2CF9AE}" pid="11" name="MSIP_Label_7b94a7b8-f06c-4dfe-bdcc-9b548fd58c31_Tag">
    <vt:lpwstr>10, 0, 1, 1</vt:lpwstr>
  </property>
</Properties>
</file>